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4017" r:id="rId1"/>
  </p:sldMasterIdLst>
  <p:notesMasterIdLst>
    <p:notesMasterId r:id="rId22"/>
  </p:notesMasterIdLst>
  <p:sldIdLst>
    <p:sldId id="553" r:id="rId2"/>
    <p:sldId id="560" r:id="rId3"/>
    <p:sldId id="569" r:id="rId4"/>
    <p:sldId id="563" r:id="rId5"/>
    <p:sldId id="562" r:id="rId6"/>
    <p:sldId id="570" r:id="rId7"/>
    <p:sldId id="571" r:id="rId8"/>
    <p:sldId id="572" r:id="rId9"/>
    <p:sldId id="577" r:id="rId10"/>
    <p:sldId id="578" r:id="rId11"/>
    <p:sldId id="579" r:id="rId12"/>
    <p:sldId id="580" r:id="rId13"/>
    <p:sldId id="581" r:id="rId14"/>
    <p:sldId id="573" r:id="rId15"/>
    <p:sldId id="574" r:id="rId16"/>
    <p:sldId id="575" r:id="rId17"/>
    <p:sldId id="576" r:id="rId18"/>
    <p:sldId id="583" r:id="rId19"/>
    <p:sldId id="584" r:id="rId20"/>
    <p:sldId id="585" r:id="rId21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4375"/>
    <a:srgbClr val="F4F5F6"/>
    <a:srgbClr val="637B9B"/>
    <a:srgbClr val="35112B"/>
    <a:srgbClr val="9AC5E6"/>
    <a:srgbClr val="9BC2E9"/>
    <a:srgbClr val="461938"/>
    <a:srgbClr val="743551"/>
    <a:srgbClr val="35112A"/>
    <a:srgbClr val="7535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20" autoAdjust="0"/>
    <p:restoredTop sz="93376" autoAdjust="0"/>
  </p:normalViewPr>
  <p:slideViewPr>
    <p:cSldViewPr snapToGrid="0">
      <p:cViewPr varScale="1">
        <p:scale>
          <a:sx n="115" d="100"/>
          <a:sy n="115" d="100"/>
        </p:scale>
        <p:origin x="66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E0BA7-50DA-47A2-8E97-2D3DCFF13EC2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BAD49F-D4F1-4A48-AA6A-E314FE3A4F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405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83A9-A8DA-4518-85F9-E3F855E9BF8F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FD70D-FD45-4992-B0BE-118D756915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394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83A9-A8DA-4518-85F9-E3F855E9BF8F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FD70D-FD45-4992-B0BE-118D756915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10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83A9-A8DA-4518-85F9-E3F855E9BF8F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FD70D-FD45-4992-B0BE-118D756915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199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83A9-A8DA-4518-85F9-E3F855E9BF8F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FD70D-FD45-4992-B0BE-118D75691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75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83A9-A8DA-4518-85F9-E3F855E9BF8F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FD70D-FD45-4992-B0BE-118D756915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734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83A9-A8DA-4518-85F9-E3F855E9BF8F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FD70D-FD45-4992-B0BE-118D756915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46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83A9-A8DA-4518-85F9-E3F855E9BF8F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FD70D-FD45-4992-B0BE-118D756915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654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83A9-A8DA-4518-85F9-E3F855E9BF8F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FD70D-FD45-4992-B0BE-118D756915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403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83A9-A8DA-4518-85F9-E3F855E9BF8F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FD70D-FD45-4992-B0BE-118D756915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283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83A9-A8DA-4518-85F9-E3F855E9BF8F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FD70D-FD45-4992-B0BE-118D756915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719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83A9-A8DA-4518-85F9-E3F855E9BF8F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FD70D-FD45-4992-B0BE-118D756915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301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83A9-A8DA-4518-85F9-E3F855E9BF8F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FD70D-FD45-4992-B0BE-118D756915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725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83A9-A8DA-4518-85F9-E3F855E9BF8F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FD70D-FD45-4992-B0BE-118D756915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584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83A9-A8DA-4518-85F9-E3F855E9BF8F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FD70D-FD45-4992-B0BE-118D756915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2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83A9-A8DA-4518-85F9-E3F855E9BF8F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FD70D-FD45-4992-B0BE-118D756915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406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83A9-A8DA-4518-85F9-E3F855E9BF8F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FD70D-FD45-4992-B0BE-118D756915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362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83A9-A8DA-4518-85F9-E3F855E9BF8F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FD70D-FD45-4992-B0BE-118D756915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033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3A883A9-A8DA-4518-85F9-E3F855E9BF8F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FD70D-FD45-4992-B0BE-118D756915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5792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  <p:sldLayoutId id="2147484029" r:id="rId12"/>
    <p:sldLayoutId id="2147484030" r:id="rId13"/>
    <p:sldLayoutId id="2147484031" r:id="rId14"/>
    <p:sldLayoutId id="2147484032" r:id="rId15"/>
    <p:sldLayoutId id="2147484033" r:id="rId16"/>
    <p:sldLayoutId id="214748403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uslugi.mosreg.ru/services/21849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4000">
              <a:srgbClr val="FFC000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3" y="322"/>
            <a:ext cx="12187128" cy="6857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1754137" y="561685"/>
            <a:ext cx="882253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500" dirty="0" smtClean="0">
                <a:solidFill>
                  <a:srgbClr val="054375"/>
                </a:solidFill>
                <a:latin typeface="Segoe UI Semilight" panose="020B0402040204020203" pitchFamily="34" charset="0"/>
                <a:ea typeface="Segoe UI Historic" panose="020B0502040204020203" pitchFamily="34" charset="0"/>
                <a:cs typeface="Segoe UI Semilight" panose="020B0402040204020203" pitchFamily="34" charset="0"/>
              </a:rPr>
              <a:t>Городской округ </a:t>
            </a:r>
            <a:endParaRPr lang="ru-RU" sz="4500" dirty="0">
              <a:solidFill>
                <a:srgbClr val="054375"/>
              </a:solidFill>
              <a:latin typeface="Segoe UI Semilight" panose="020B0402040204020203" pitchFamily="34" charset="0"/>
              <a:ea typeface="Segoe UI Historic" panose="020B05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54137" y="1333660"/>
            <a:ext cx="882253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rgbClr val="05437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Лотошино</a:t>
            </a:r>
            <a:endParaRPr lang="ru-RU" sz="2200" dirty="0">
              <a:solidFill>
                <a:srgbClr val="054375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AE3CA21-527F-B81D-779C-789F908F8464}"/>
              </a:ext>
            </a:extLst>
          </p:cNvPr>
          <p:cNvSpPr/>
          <p:nvPr/>
        </p:nvSpPr>
        <p:spPr>
          <a:xfrm>
            <a:off x="-2723" y="1924865"/>
            <a:ext cx="121919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spc="600" dirty="0">
                <a:solidFill>
                  <a:srgbClr val="054375"/>
                </a:solidFill>
                <a:latin typeface="Bebas Neue Bold" panose="020B0606020202050201" pitchFamily="34" charset="-52"/>
              </a:rPr>
              <a:t>«Комплексный сервис для бизнеса в рамках контрольно-надзорной деятельности»,</a:t>
            </a:r>
          </a:p>
          <a:p>
            <a:pPr algn="ctr"/>
            <a:r>
              <a:rPr lang="ru-RU" sz="4800" b="1" spc="600" dirty="0">
                <a:solidFill>
                  <a:srgbClr val="054375"/>
                </a:solidFill>
                <a:latin typeface="Bebas Neue Bold" panose="020B0606020202050201" pitchFamily="34" charset="-52"/>
              </a:rPr>
              <a:t>вид контроля - муниципальный </a:t>
            </a:r>
            <a:r>
              <a:rPr lang="ru-RU" sz="4800" b="1" spc="6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жилищный </a:t>
            </a:r>
            <a:r>
              <a:rPr lang="ru-RU" sz="4800" b="1" spc="600" dirty="0">
                <a:solidFill>
                  <a:srgbClr val="054375"/>
                </a:solidFill>
                <a:latin typeface="Bebas Neue Bold" panose="020B0606020202050201" pitchFamily="34" charset="-52"/>
              </a:rPr>
              <a:t>контроль</a:t>
            </a:r>
            <a:endParaRPr lang="ru-RU" sz="3600" b="1" spc="600" dirty="0">
              <a:solidFill>
                <a:srgbClr val="054375"/>
              </a:solidFill>
              <a:latin typeface="Bebas Neue Bold" panose="020B0606020202050201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258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 flipH="1">
            <a:off x="0" y="6819"/>
            <a:ext cx="12189852" cy="6857678"/>
            <a:chOff x="0" y="322"/>
            <a:chExt cx="12189852" cy="6857678"/>
          </a:xfrm>
        </p:grpSpPr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4" y="322"/>
              <a:ext cx="12187128" cy="6857678"/>
            </a:xfrm>
            <a:prstGeom prst="rect">
              <a:avLst/>
            </a:prstGeom>
          </p:spPr>
        </p:pic>
        <p:sp>
          <p:nvSpPr>
            <p:cNvPr id="72" name="Google Shape;30;p3"/>
            <p:cNvSpPr/>
            <p:nvPr/>
          </p:nvSpPr>
          <p:spPr>
            <a:xfrm>
              <a:off x="10617084" y="5704615"/>
              <a:ext cx="1356873" cy="822060"/>
            </a:xfrm>
            <a:prstGeom prst="rect">
              <a:avLst/>
            </a:prstGeom>
            <a:solidFill>
              <a:srgbClr val="637B9B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" name="Google Shape;31;p3"/>
            <p:cNvSpPr/>
            <p:nvPr/>
          </p:nvSpPr>
          <p:spPr>
            <a:xfrm>
              <a:off x="0" y="4742480"/>
              <a:ext cx="720000" cy="1349700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" name="Google Shape;33;p3"/>
            <p:cNvSpPr/>
            <p:nvPr/>
          </p:nvSpPr>
          <p:spPr>
            <a:xfrm>
              <a:off x="1099040" y="5159615"/>
              <a:ext cx="9786673" cy="1580025"/>
            </a:xfrm>
            <a:custGeom>
              <a:avLst/>
              <a:gdLst/>
              <a:ahLst/>
              <a:cxnLst/>
              <a:rect l="l" t="t" r="r" b="b"/>
              <a:pathLst>
                <a:path w="164054" h="63201" extrusionOk="0">
                  <a:moveTo>
                    <a:pt x="0" y="0"/>
                  </a:moveTo>
                  <a:lnTo>
                    <a:pt x="0" y="63201"/>
                  </a:lnTo>
                  <a:lnTo>
                    <a:pt x="164054" y="63201"/>
                  </a:lnTo>
                  <a:lnTo>
                    <a:pt x="164054" y="29135"/>
                  </a:lnTo>
                </a:path>
              </a:pathLst>
            </a:cu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75" name="Google Shape;34;p3"/>
            <p:cNvGrpSpPr/>
            <p:nvPr/>
          </p:nvGrpSpPr>
          <p:grpSpPr>
            <a:xfrm>
              <a:off x="11483046" y="5408640"/>
              <a:ext cx="363878" cy="826970"/>
              <a:chOff x="10849621" y="2593559"/>
              <a:chExt cx="326755" cy="742601"/>
            </a:xfrm>
          </p:grpSpPr>
          <p:sp>
            <p:nvSpPr>
              <p:cNvPr id="76" name="Google Shape;35;p3"/>
              <p:cNvSpPr/>
              <p:nvPr/>
            </p:nvSpPr>
            <p:spPr>
              <a:xfrm>
                <a:off x="10849621" y="2593559"/>
                <a:ext cx="55594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0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33" y="135"/>
                    </a:lnTo>
                    <a:lnTo>
                      <a:pt x="4560" y="269"/>
                    </a:lnTo>
                    <a:lnTo>
                      <a:pt x="4294" y="471"/>
                    </a:lnTo>
                    <a:lnTo>
                      <a:pt x="4028" y="740"/>
                    </a:lnTo>
                    <a:lnTo>
                      <a:pt x="3769" y="1043"/>
                    </a:lnTo>
                    <a:lnTo>
                      <a:pt x="3518" y="1413"/>
                    </a:lnTo>
                    <a:lnTo>
                      <a:pt x="3274" y="1850"/>
                    </a:lnTo>
                    <a:lnTo>
                      <a:pt x="3037" y="2321"/>
                    </a:lnTo>
                    <a:lnTo>
                      <a:pt x="2801" y="2826"/>
                    </a:lnTo>
                    <a:lnTo>
                      <a:pt x="2572" y="3398"/>
                    </a:lnTo>
                    <a:lnTo>
                      <a:pt x="2358" y="4003"/>
                    </a:lnTo>
                    <a:lnTo>
                      <a:pt x="2143" y="4643"/>
                    </a:lnTo>
                    <a:lnTo>
                      <a:pt x="1944" y="5349"/>
                    </a:lnTo>
                    <a:lnTo>
                      <a:pt x="1744" y="6089"/>
                    </a:lnTo>
                    <a:lnTo>
                      <a:pt x="1559" y="6863"/>
                    </a:lnTo>
                    <a:lnTo>
                      <a:pt x="1382" y="7670"/>
                    </a:lnTo>
                    <a:lnTo>
                      <a:pt x="1212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36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3" y="18671"/>
                    </a:lnTo>
                    <a:lnTo>
                      <a:pt x="59" y="19815"/>
                    </a:lnTo>
                    <a:lnTo>
                      <a:pt x="22" y="20959"/>
                    </a:lnTo>
                    <a:lnTo>
                      <a:pt x="0" y="22136"/>
                    </a:lnTo>
                    <a:lnTo>
                      <a:pt x="0" y="23347"/>
                    </a:lnTo>
                    <a:lnTo>
                      <a:pt x="0" y="24558"/>
                    </a:lnTo>
                    <a:lnTo>
                      <a:pt x="22" y="25736"/>
                    </a:lnTo>
                    <a:lnTo>
                      <a:pt x="59" y="26879"/>
                    </a:lnTo>
                    <a:lnTo>
                      <a:pt x="103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36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12" y="38183"/>
                    </a:lnTo>
                    <a:lnTo>
                      <a:pt x="1382" y="39024"/>
                    </a:lnTo>
                    <a:lnTo>
                      <a:pt x="1559" y="39831"/>
                    </a:lnTo>
                    <a:lnTo>
                      <a:pt x="1744" y="40605"/>
                    </a:lnTo>
                    <a:lnTo>
                      <a:pt x="1944" y="41345"/>
                    </a:lnTo>
                    <a:lnTo>
                      <a:pt x="2143" y="42052"/>
                    </a:lnTo>
                    <a:lnTo>
                      <a:pt x="2358" y="42691"/>
                    </a:lnTo>
                    <a:lnTo>
                      <a:pt x="2572" y="43296"/>
                    </a:lnTo>
                    <a:lnTo>
                      <a:pt x="2801" y="43868"/>
                    </a:lnTo>
                    <a:lnTo>
                      <a:pt x="3037" y="44373"/>
                    </a:lnTo>
                    <a:lnTo>
                      <a:pt x="3274" y="44844"/>
                    </a:lnTo>
                    <a:lnTo>
                      <a:pt x="3518" y="45281"/>
                    </a:lnTo>
                    <a:lnTo>
                      <a:pt x="3769" y="45651"/>
                    </a:lnTo>
                    <a:lnTo>
                      <a:pt x="4028" y="45954"/>
                    </a:lnTo>
                    <a:lnTo>
                      <a:pt x="4294" y="46223"/>
                    </a:lnTo>
                    <a:lnTo>
                      <a:pt x="4560" y="46425"/>
                    </a:lnTo>
                    <a:lnTo>
                      <a:pt x="4833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68" y="46661"/>
                    </a:lnTo>
                    <a:lnTo>
                      <a:pt x="5942" y="46560"/>
                    </a:lnTo>
                    <a:lnTo>
                      <a:pt x="6215" y="46425"/>
                    </a:lnTo>
                    <a:lnTo>
                      <a:pt x="6474" y="46223"/>
                    </a:lnTo>
                    <a:lnTo>
                      <a:pt x="6740" y="45954"/>
                    </a:lnTo>
                    <a:lnTo>
                      <a:pt x="6991" y="45651"/>
                    </a:lnTo>
                    <a:lnTo>
                      <a:pt x="7243" y="45281"/>
                    </a:lnTo>
                    <a:lnTo>
                      <a:pt x="7486" y="44844"/>
                    </a:lnTo>
                    <a:lnTo>
                      <a:pt x="7730" y="44373"/>
                    </a:lnTo>
                    <a:lnTo>
                      <a:pt x="7959" y="43868"/>
                    </a:lnTo>
                    <a:lnTo>
                      <a:pt x="8189" y="43296"/>
                    </a:lnTo>
                    <a:lnTo>
                      <a:pt x="8403" y="42691"/>
                    </a:lnTo>
                    <a:lnTo>
                      <a:pt x="8617" y="42052"/>
                    </a:lnTo>
                    <a:lnTo>
                      <a:pt x="8824" y="41345"/>
                    </a:lnTo>
                    <a:lnTo>
                      <a:pt x="9016" y="40605"/>
                    </a:lnTo>
                    <a:lnTo>
                      <a:pt x="9208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1" y="37275"/>
                    </a:lnTo>
                    <a:lnTo>
                      <a:pt x="9866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1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79" y="28023"/>
                    </a:lnTo>
                    <a:lnTo>
                      <a:pt x="10731" y="26879"/>
                    </a:lnTo>
                    <a:lnTo>
                      <a:pt x="10760" y="25736"/>
                    </a:lnTo>
                    <a:lnTo>
                      <a:pt x="10783" y="24558"/>
                    </a:lnTo>
                    <a:lnTo>
                      <a:pt x="10790" y="23347"/>
                    </a:lnTo>
                    <a:lnTo>
                      <a:pt x="10783" y="22136"/>
                    </a:lnTo>
                    <a:lnTo>
                      <a:pt x="10760" y="20959"/>
                    </a:lnTo>
                    <a:lnTo>
                      <a:pt x="10731" y="19815"/>
                    </a:lnTo>
                    <a:lnTo>
                      <a:pt x="10679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1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6" y="10328"/>
                    </a:lnTo>
                    <a:lnTo>
                      <a:pt x="9711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8" y="6863"/>
                    </a:lnTo>
                    <a:lnTo>
                      <a:pt x="9016" y="6089"/>
                    </a:lnTo>
                    <a:lnTo>
                      <a:pt x="8824" y="5349"/>
                    </a:lnTo>
                    <a:lnTo>
                      <a:pt x="8617" y="4643"/>
                    </a:lnTo>
                    <a:lnTo>
                      <a:pt x="8403" y="4003"/>
                    </a:lnTo>
                    <a:lnTo>
                      <a:pt x="8189" y="3398"/>
                    </a:lnTo>
                    <a:lnTo>
                      <a:pt x="7959" y="2826"/>
                    </a:lnTo>
                    <a:lnTo>
                      <a:pt x="7730" y="2321"/>
                    </a:lnTo>
                    <a:lnTo>
                      <a:pt x="7486" y="1850"/>
                    </a:lnTo>
                    <a:lnTo>
                      <a:pt x="7243" y="1413"/>
                    </a:lnTo>
                    <a:lnTo>
                      <a:pt x="6991" y="1043"/>
                    </a:lnTo>
                    <a:lnTo>
                      <a:pt x="6740" y="740"/>
                    </a:lnTo>
                    <a:lnTo>
                      <a:pt x="6474" y="471"/>
                    </a:lnTo>
                    <a:lnTo>
                      <a:pt x="6215" y="269"/>
                    </a:lnTo>
                    <a:lnTo>
                      <a:pt x="5942" y="135"/>
                    </a:lnTo>
                    <a:lnTo>
                      <a:pt x="5668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33" y="113573"/>
                    </a:lnTo>
                    <a:lnTo>
                      <a:pt x="4560" y="113742"/>
                    </a:lnTo>
                    <a:lnTo>
                      <a:pt x="4294" y="113943"/>
                    </a:lnTo>
                    <a:lnTo>
                      <a:pt x="4028" y="114213"/>
                    </a:lnTo>
                    <a:lnTo>
                      <a:pt x="3769" y="114515"/>
                    </a:lnTo>
                    <a:lnTo>
                      <a:pt x="3518" y="114885"/>
                    </a:lnTo>
                    <a:lnTo>
                      <a:pt x="3274" y="115323"/>
                    </a:lnTo>
                    <a:lnTo>
                      <a:pt x="3037" y="115794"/>
                    </a:lnTo>
                    <a:lnTo>
                      <a:pt x="2801" y="116298"/>
                    </a:lnTo>
                    <a:lnTo>
                      <a:pt x="2572" y="116870"/>
                    </a:lnTo>
                    <a:lnTo>
                      <a:pt x="2358" y="117476"/>
                    </a:lnTo>
                    <a:lnTo>
                      <a:pt x="2143" y="118115"/>
                    </a:lnTo>
                    <a:lnTo>
                      <a:pt x="1944" y="118821"/>
                    </a:lnTo>
                    <a:lnTo>
                      <a:pt x="1744" y="119562"/>
                    </a:lnTo>
                    <a:lnTo>
                      <a:pt x="1559" y="120335"/>
                    </a:lnTo>
                    <a:lnTo>
                      <a:pt x="1382" y="121143"/>
                    </a:lnTo>
                    <a:lnTo>
                      <a:pt x="1212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36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3" y="132110"/>
                    </a:lnTo>
                    <a:lnTo>
                      <a:pt x="59" y="133254"/>
                    </a:lnTo>
                    <a:lnTo>
                      <a:pt x="22" y="134431"/>
                    </a:lnTo>
                    <a:lnTo>
                      <a:pt x="0" y="135608"/>
                    </a:lnTo>
                    <a:lnTo>
                      <a:pt x="0" y="136820"/>
                    </a:lnTo>
                    <a:lnTo>
                      <a:pt x="0" y="137997"/>
                    </a:lnTo>
                    <a:lnTo>
                      <a:pt x="22" y="139174"/>
                    </a:lnTo>
                    <a:lnTo>
                      <a:pt x="59" y="140352"/>
                    </a:lnTo>
                    <a:lnTo>
                      <a:pt x="103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36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12" y="151622"/>
                    </a:lnTo>
                    <a:lnTo>
                      <a:pt x="1382" y="152496"/>
                    </a:lnTo>
                    <a:lnTo>
                      <a:pt x="1559" y="153304"/>
                    </a:lnTo>
                    <a:lnTo>
                      <a:pt x="1744" y="154078"/>
                    </a:lnTo>
                    <a:lnTo>
                      <a:pt x="1944" y="154818"/>
                    </a:lnTo>
                    <a:lnTo>
                      <a:pt x="2143" y="155491"/>
                    </a:lnTo>
                    <a:lnTo>
                      <a:pt x="2358" y="156163"/>
                    </a:lnTo>
                    <a:lnTo>
                      <a:pt x="2572" y="156769"/>
                    </a:lnTo>
                    <a:lnTo>
                      <a:pt x="2801" y="157341"/>
                    </a:lnTo>
                    <a:lnTo>
                      <a:pt x="3037" y="157845"/>
                    </a:lnTo>
                    <a:lnTo>
                      <a:pt x="3274" y="158316"/>
                    </a:lnTo>
                    <a:lnTo>
                      <a:pt x="3518" y="158720"/>
                    </a:lnTo>
                    <a:lnTo>
                      <a:pt x="3769" y="159090"/>
                    </a:lnTo>
                    <a:lnTo>
                      <a:pt x="4028" y="159427"/>
                    </a:lnTo>
                    <a:lnTo>
                      <a:pt x="4294" y="159696"/>
                    </a:lnTo>
                    <a:lnTo>
                      <a:pt x="4560" y="159898"/>
                    </a:lnTo>
                    <a:lnTo>
                      <a:pt x="4833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68" y="160133"/>
                    </a:lnTo>
                    <a:lnTo>
                      <a:pt x="5942" y="160032"/>
                    </a:lnTo>
                    <a:lnTo>
                      <a:pt x="6215" y="159898"/>
                    </a:lnTo>
                    <a:lnTo>
                      <a:pt x="6474" y="159696"/>
                    </a:lnTo>
                    <a:lnTo>
                      <a:pt x="6740" y="159427"/>
                    </a:lnTo>
                    <a:lnTo>
                      <a:pt x="6991" y="159090"/>
                    </a:lnTo>
                    <a:lnTo>
                      <a:pt x="7243" y="158720"/>
                    </a:lnTo>
                    <a:lnTo>
                      <a:pt x="7486" y="158316"/>
                    </a:lnTo>
                    <a:lnTo>
                      <a:pt x="7730" y="157845"/>
                    </a:lnTo>
                    <a:lnTo>
                      <a:pt x="7959" y="157341"/>
                    </a:lnTo>
                    <a:lnTo>
                      <a:pt x="8189" y="156769"/>
                    </a:lnTo>
                    <a:lnTo>
                      <a:pt x="8403" y="156163"/>
                    </a:lnTo>
                    <a:lnTo>
                      <a:pt x="8617" y="155491"/>
                    </a:lnTo>
                    <a:lnTo>
                      <a:pt x="8824" y="154818"/>
                    </a:lnTo>
                    <a:lnTo>
                      <a:pt x="9016" y="154078"/>
                    </a:lnTo>
                    <a:lnTo>
                      <a:pt x="9208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1" y="150747"/>
                    </a:lnTo>
                    <a:lnTo>
                      <a:pt x="9866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1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79" y="141496"/>
                    </a:lnTo>
                    <a:lnTo>
                      <a:pt x="10731" y="140352"/>
                    </a:lnTo>
                    <a:lnTo>
                      <a:pt x="10760" y="139174"/>
                    </a:lnTo>
                    <a:lnTo>
                      <a:pt x="10783" y="137997"/>
                    </a:lnTo>
                    <a:lnTo>
                      <a:pt x="10790" y="136820"/>
                    </a:lnTo>
                    <a:lnTo>
                      <a:pt x="10783" y="135608"/>
                    </a:lnTo>
                    <a:lnTo>
                      <a:pt x="10760" y="134431"/>
                    </a:lnTo>
                    <a:lnTo>
                      <a:pt x="10731" y="133254"/>
                    </a:lnTo>
                    <a:lnTo>
                      <a:pt x="10679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1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6" y="123800"/>
                    </a:lnTo>
                    <a:lnTo>
                      <a:pt x="9711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8" y="120335"/>
                    </a:lnTo>
                    <a:lnTo>
                      <a:pt x="9016" y="119562"/>
                    </a:lnTo>
                    <a:lnTo>
                      <a:pt x="8824" y="118821"/>
                    </a:lnTo>
                    <a:lnTo>
                      <a:pt x="8617" y="118115"/>
                    </a:lnTo>
                    <a:lnTo>
                      <a:pt x="8403" y="117476"/>
                    </a:lnTo>
                    <a:lnTo>
                      <a:pt x="8189" y="116870"/>
                    </a:lnTo>
                    <a:lnTo>
                      <a:pt x="7959" y="116298"/>
                    </a:lnTo>
                    <a:lnTo>
                      <a:pt x="7730" y="115794"/>
                    </a:lnTo>
                    <a:lnTo>
                      <a:pt x="7486" y="115323"/>
                    </a:lnTo>
                    <a:lnTo>
                      <a:pt x="7243" y="114885"/>
                    </a:lnTo>
                    <a:lnTo>
                      <a:pt x="6991" y="114515"/>
                    </a:lnTo>
                    <a:lnTo>
                      <a:pt x="6740" y="114213"/>
                    </a:lnTo>
                    <a:lnTo>
                      <a:pt x="6474" y="113943"/>
                    </a:lnTo>
                    <a:lnTo>
                      <a:pt x="6215" y="113742"/>
                    </a:lnTo>
                    <a:lnTo>
                      <a:pt x="5942" y="113573"/>
                    </a:lnTo>
                    <a:lnTo>
                      <a:pt x="5668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33" y="227046"/>
                    </a:lnTo>
                    <a:lnTo>
                      <a:pt x="4560" y="227214"/>
                    </a:lnTo>
                    <a:lnTo>
                      <a:pt x="4294" y="227416"/>
                    </a:lnTo>
                    <a:lnTo>
                      <a:pt x="4028" y="227651"/>
                    </a:lnTo>
                    <a:lnTo>
                      <a:pt x="3769" y="227988"/>
                    </a:lnTo>
                    <a:lnTo>
                      <a:pt x="3518" y="228358"/>
                    </a:lnTo>
                    <a:lnTo>
                      <a:pt x="3274" y="228761"/>
                    </a:lnTo>
                    <a:lnTo>
                      <a:pt x="3037" y="229232"/>
                    </a:lnTo>
                    <a:lnTo>
                      <a:pt x="2801" y="229771"/>
                    </a:lnTo>
                    <a:lnTo>
                      <a:pt x="2572" y="230309"/>
                    </a:lnTo>
                    <a:lnTo>
                      <a:pt x="2358" y="230915"/>
                    </a:lnTo>
                    <a:lnTo>
                      <a:pt x="2143" y="231587"/>
                    </a:lnTo>
                    <a:lnTo>
                      <a:pt x="1944" y="232260"/>
                    </a:lnTo>
                    <a:lnTo>
                      <a:pt x="1744" y="233000"/>
                    </a:lnTo>
                    <a:lnTo>
                      <a:pt x="1559" y="233774"/>
                    </a:lnTo>
                    <a:lnTo>
                      <a:pt x="1382" y="234581"/>
                    </a:lnTo>
                    <a:lnTo>
                      <a:pt x="1212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36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3" y="245582"/>
                    </a:lnTo>
                    <a:lnTo>
                      <a:pt x="59" y="246726"/>
                    </a:lnTo>
                    <a:lnTo>
                      <a:pt x="22" y="247903"/>
                    </a:lnTo>
                    <a:lnTo>
                      <a:pt x="0" y="249081"/>
                    </a:lnTo>
                    <a:lnTo>
                      <a:pt x="0" y="250258"/>
                    </a:lnTo>
                    <a:lnTo>
                      <a:pt x="0" y="251469"/>
                    </a:lnTo>
                    <a:lnTo>
                      <a:pt x="22" y="252647"/>
                    </a:lnTo>
                    <a:lnTo>
                      <a:pt x="59" y="253824"/>
                    </a:lnTo>
                    <a:lnTo>
                      <a:pt x="103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36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12" y="265094"/>
                    </a:lnTo>
                    <a:lnTo>
                      <a:pt x="1382" y="265935"/>
                    </a:lnTo>
                    <a:lnTo>
                      <a:pt x="1559" y="266743"/>
                    </a:lnTo>
                    <a:lnTo>
                      <a:pt x="1744" y="267516"/>
                    </a:lnTo>
                    <a:lnTo>
                      <a:pt x="1944" y="268256"/>
                    </a:lnTo>
                    <a:lnTo>
                      <a:pt x="2143" y="268963"/>
                    </a:lnTo>
                    <a:lnTo>
                      <a:pt x="2358" y="269602"/>
                    </a:lnTo>
                    <a:lnTo>
                      <a:pt x="2572" y="270208"/>
                    </a:lnTo>
                    <a:lnTo>
                      <a:pt x="2801" y="270780"/>
                    </a:lnTo>
                    <a:lnTo>
                      <a:pt x="3037" y="271318"/>
                    </a:lnTo>
                    <a:lnTo>
                      <a:pt x="3274" y="271789"/>
                    </a:lnTo>
                    <a:lnTo>
                      <a:pt x="3518" y="272193"/>
                    </a:lnTo>
                    <a:lnTo>
                      <a:pt x="3769" y="272563"/>
                    </a:lnTo>
                    <a:lnTo>
                      <a:pt x="4028" y="272865"/>
                    </a:lnTo>
                    <a:lnTo>
                      <a:pt x="4294" y="273134"/>
                    </a:lnTo>
                    <a:lnTo>
                      <a:pt x="4560" y="273336"/>
                    </a:lnTo>
                    <a:lnTo>
                      <a:pt x="4833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68" y="273572"/>
                    </a:lnTo>
                    <a:lnTo>
                      <a:pt x="5942" y="273505"/>
                    </a:lnTo>
                    <a:lnTo>
                      <a:pt x="6215" y="273336"/>
                    </a:lnTo>
                    <a:lnTo>
                      <a:pt x="6474" y="273134"/>
                    </a:lnTo>
                    <a:lnTo>
                      <a:pt x="6740" y="272865"/>
                    </a:lnTo>
                    <a:lnTo>
                      <a:pt x="6991" y="272563"/>
                    </a:lnTo>
                    <a:lnTo>
                      <a:pt x="7243" y="272193"/>
                    </a:lnTo>
                    <a:lnTo>
                      <a:pt x="7486" y="271789"/>
                    </a:lnTo>
                    <a:lnTo>
                      <a:pt x="7730" y="271318"/>
                    </a:lnTo>
                    <a:lnTo>
                      <a:pt x="7959" y="270780"/>
                    </a:lnTo>
                    <a:lnTo>
                      <a:pt x="8189" y="270208"/>
                    </a:lnTo>
                    <a:lnTo>
                      <a:pt x="8403" y="269602"/>
                    </a:lnTo>
                    <a:lnTo>
                      <a:pt x="8617" y="268963"/>
                    </a:lnTo>
                    <a:lnTo>
                      <a:pt x="8824" y="268256"/>
                    </a:lnTo>
                    <a:lnTo>
                      <a:pt x="9016" y="267516"/>
                    </a:lnTo>
                    <a:lnTo>
                      <a:pt x="9208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1" y="264220"/>
                    </a:lnTo>
                    <a:lnTo>
                      <a:pt x="9866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1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79" y="254968"/>
                    </a:lnTo>
                    <a:lnTo>
                      <a:pt x="10731" y="253824"/>
                    </a:lnTo>
                    <a:lnTo>
                      <a:pt x="10760" y="252647"/>
                    </a:lnTo>
                    <a:lnTo>
                      <a:pt x="10783" y="251469"/>
                    </a:lnTo>
                    <a:lnTo>
                      <a:pt x="10790" y="250258"/>
                    </a:lnTo>
                    <a:lnTo>
                      <a:pt x="10783" y="249081"/>
                    </a:lnTo>
                    <a:lnTo>
                      <a:pt x="10760" y="247903"/>
                    </a:lnTo>
                    <a:lnTo>
                      <a:pt x="10731" y="246726"/>
                    </a:lnTo>
                    <a:lnTo>
                      <a:pt x="10679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1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6" y="237239"/>
                    </a:lnTo>
                    <a:lnTo>
                      <a:pt x="9711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8" y="233774"/>
                    </a:lnTo>
                    <a:lnTo>
                      <a:pt x="9016" y="233000"/>
                    </a:lnTo>
                    <a:lnTo>
                      <a:pt x="8824" y="232260"/>
                    </a:lnTo>
                    <a:lnTo>
                      <a:pt x="8617" y="231587"/>
                    </a:lnTo>
                    <a:lnTo>
                      <a:pt x="8403" y="230915"/>
                    </a:lnTo>
                    <a:lnTo>
                      <a:pt x="8189" y="230309"/>
                    </a:lnTo>
                    <a:lnTo>
                      <a:pt x="7959" y="229771"/>
                    </a:lnTo>
                    <a:lnTo>
                      <a:pt x="7730" y="229232"/>
                    </a:lnTo>
                    <a:lnTo>
                      <a:pt x="7486" y="228761"/>
                    </a:lnTo>
                    <a:lnTo>
                      <a:pt x="7243" y="228358"/>
                    </a:lnTo>
                    <a:lnTo>
                      <a:pt x="6991" y="227988"/>
                    </a:lnTo>
                    <a:lnTo>
                      <a:pt x="6740" y="227651"/>
                    </a:lnTo>
                    <a:lnTo>
                      <a:pt x="6474" y="227416"/>
                    </a:lnTo>
                    <a:lnTo>
                      <a:pt x="6215" y="227214"/>
                    </a:lnTo>
                    <a:lnTo>
                      <a:pt x="5942" y="227046"/>
                    </a:lnTo>
                    <a:lnTo>
                      <a:pt x="5668" y="226945"/>
                    </a:lnTo>
                    <a:close/>
                    <a:moveTo>
                      <a:pt x="5114" y="340384"/>
                    </a:moveTo>
                    <a:lnTo>
                      <a:pt x="4833" y="340485"/>
                    </a:lnTo>
                    <a:lnTo>
                      <a:pt x="4560" y="340653"/>
                    </a:lnTo>
                    <a:lnTo>
                      <a:pt x="4294" y="340855"/>
                    </a:lnTo>
                    <a:lnTo>
                      <a:pt x="4028" y="341124"/>
                    </a:lnTo>
                    <a:lnTo>
                      <a:pt x="3769" y="341426"/>
                    </a:lnTo>
                    <a:lnTo>
                      <a:pt x="3518" y="341797"/>
                    </a:lnTo>
                    <a:lnTo>
                      <a:pt x="3274" y="342200"/>
                    </a:lnTo>
                    <a:lnTo>
                      <a:pt x="3037" y="342671"/>
                    </a:lnTo>
                    <a:lnTo>
                      <a:pt x="2801" y="343209"/>
                    </a:lnTo>
                    <a:lnTo>
                      <a:pt x="2572" y="343748"/>
                    </a:lnTo>
                    <a:lnTo>
                      <a:pt x="2358" y="344387"/>
                    </a:lnTo>
                    <a:lnTo>
                      <a:pt x="2143" y="345026"/>
                    </a:lnTo>
                    <a:lnTo>
                      <a:pt x="1944" y="345733"/>
                    </a:lnTo>
                    <a:lnTo>
                      <a:pt x="1744" y="346439"/>
                    </a:lnTo>
                    <a:lnTo>
                      <a:pt x="1559" y="347213"/>
                    </a:lnTo>
                    <a:lnTo>
                      <a:pt x="1382" y="348054"/>
                    </a:lnTo>
                    <a:lnTo>
                      <a:pt x="1212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36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3" y="359021"/>
                    </a:lnTo>
                    <a:lnTo>
                      <a:pt x="59" y="360165"/>
                    </a:lnTo>
                    <a:lnTo>
                      <a:pt x="22" y="361342"/>
                    </a:lnTo>
                    <a:lnTo>
                      <a:pt x="0" y="362520"/>
                    </a:lnTo>
                    <a:lnTo>
                      <a:pt x="0" y="363697"/>
                    </a:lnTo>
                    <a:lnTo>
                      <a:pt x="0" y="364908"/>
                    </a:lnTo>
                    <a:lnTo>
                      <a:pt x="22" y="366086"/>
                    </a:lnTo>
                    <a:lnTo>
                      <a:pt x="59" y="367263"/>
                    </a:lnTo>
                    <a:lnTo>
                      <a:pt x="103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36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12" y="378533"/>
                    </a:lnTo>
                    <a:lnTo>
                      <a:pt x="1382" y="379374"/>
                    </a:lnTo>
                    <a:lnTo>
                      <a:pt x="1559" y="380215"/>
                    </a:lnTo>
                    <a:lnTo>
                      <a:pt x="1744" y="380989"/>
                    </a:lnTo>
                    <a:lnTo>
                      <a:pt x="1944" y="381695"/>
                    </a:lnTo>
                    <a:lnTo>
                      <a:pt x="2143" y="382402"/>
                    </a:lnTo>
                    <a:lnTo>
                      <a:pt x="2358" y="383041"/>
                    </a:lnTo>
                    <a:lnTo>
                      <a:pt x="2572" y="383680"/>
                    </a:lnTo>
                    <a:lnTo>
                      <a:pt x="2801" y="384218"/>
                    </a:lnTo>
                    <a:lnTo>
                      <a:pt x="3037" y="384757"/>
                    </a:lnTo>
                    <a:lnTo>
                      <a:pt x="3274" y="385228"/>
                    </a:lnTo>
                    <a:lnTo>
                      <a:pt x="3518" y="385631"/>
                    </a:lnTo>
                    <a:lnTo>
                      <a:pt x="3769" y="386001"/>
                    </a:lnTo>
                    <a:lnTo>
                      <a:pt x="4028" y="386304"/>
                    </a:lnTo>
                    <a:lnTo>
                      <a:pt x="4294" y="386573"/>
                    </a:lnTo>
                    <a:lnTo>
                      <a:pt x="4560" y="386775"/>
                    </a:lnTo>
                    <a:lnTo>
                      <a:pt x="4833" y="386943"/>
                    </a:lnTo>
                    <a:lnTo>
                      <a:pt x="5114" y="387044"/>
                    </a:lnTo>
                    <a:lnTo>
                      <a:pt x="5668" y="387044"/>
                    </a:lnTo>
                    <a:lnTo>
                      <a:pt x="5942" y="386943"/>
                    </a:lnTo>
                    <a:lnTo>
                      <a:pt x="6215" y="386775"/>
                    </a:lnTo>
                    <a:lnTo>
                      <a:pt x="6474" y="386573"/>
                    </a:lnTo>
                    <a:lnTo>
                      <a:pt x="6740" y="386304"/>
                    </a:lnTo>
                    <a:lnTo>
                      <a:pt x="6991" y="386001"/>
                    </a:lnTo>
                    <a:lnTo>
                      <a:pt x="7243" y="385631"/>
                    </a:lnTo>
                    <a:lnTo>
                      <a:pt x="7486" y="385228"/>
                    </a:lnTo>
                    <a:lnTo>
                      <a:pt x="7730" y="384757"/>
                    </a:lnTo>
                    <a:lnTo>
                      <a:pt x="7959" y="384218"/>
                    </a:lnTo>
                    <a:lnTo>
                      <a:pt x="8189" y="383680"/>
                    </a:lnTo>
                    <a:lnTo>
                      <a:pt x="8403" y="383041"/>
                    </a:lnTo>
                    <a:lnTo>
                      <a:pt x="8617" y="382402"/>
                    </a:lnTo>
                    <a:lnTo>
                      <a:pt x="8824" y="381695"/>
                    </a:lnTo>
                    <a:lnTo>
                      <a:pt x="9016" y="380989"/>
                    </a:lnTo>
                    <a:lnTo>
                      <a:pt x="9208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1" y="377658"/>
                    </a:lnTo>
                    <a:lnTo>
                      <a:pt x="9866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1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79" y="368407"/>
                    </a:lnTo>
                    <a:lnTo>
                      <a:pt x="10731" y="367263"/>
                    </a:lnTo>
                    <a:lnTo>
                      <a:pt x="10760" y="366086"/>
                    </a:lnTo>
                    <a:lnTo>
                      <a:pt x="10783" y="364908"/>
                    </a:lnTo>
                    <a:lnTo>
                      <a:pt x="10790" y="363697"/>
                    </a:lnTo>
                    <a:lnTo>
                      <a:pt x="10783" y="362520"/>
                    </a:lnTo>
                    <a:lnTo>
                      <a:pt x="10760" y="361342"/>
                    </a:lnTo>
                    <a:lnTo>
                      <a:pt x="10731" y="360165"/>
                    </a:lnTo>
                    <a:lnTo>
                      <a:pt x="10679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1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6" y="350678"/>
                    </a:lnTo>
                    <a:lnTo>
                      <a:pt x="9711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8" y="347213"/>
                    </a:lnTo>
                    <a:lnTo>
                      <a:pt x="9016" y="346439"/>
                    </a:lnTo>
                    <a:lnTo>
                      <a:pt x="8824" y="345733"/>
                    </a:lnTo>
                    <a:lnTo>
                      <a:pt x="8617" y="345026"/>
                    </a:lnTo>
                    <a:lnTo>
                      <a:pt x="8403" y="344387"/>
                    </a:lnTo>
                    <a:lnTo>
                      <a:pt x="8189" y="343748"/>
                    </a:lnTo>
                    <a:lnTo>
                      <a:pt x="7959" y="343209"/>
                    </a:lnTo>
                    <a:lnTo>
                      <a:pt x="7730" y="342671"/>
                    </a:lnTo>
                    <a:lnTo>
                      <a:pt x="7486" y="342200"/>
                    </a:lnTo>
                    <a:lnTo>
                      <a:pt x="7243" y="341797"/>
                    </a:lnTo>
                    <a:lnTo>
                      <a:pt x="6991" y="341426"/>
                    </a:lnTo>
                    <a:lnTo>
                      <a:pt x="6740" y="341124"/>
                    </a:lnTo>
                    <a:lnTo>
                      <a:pt x="6474" y="340855"/>
                    </a:lnTo>
                    <a:lnTo>
                      <a:pt x="6215" y="340653"/>
                    </a:lnTo>
                    <a:lnTo>
                      <a:pt x="5942" y="340485"/>
                    </a:lnTo>
                    <a:lnTo>
                      <a:pt x="5668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33" y="453957"/>
                    </a:lnTo>
                    <a:lnTo>
                      <a:pt x="4560" y="454092"/>
                    </a:lnTo>
                    <a:lnTo>
                      <a:pt x="4294" y="454293"/>
                    </a:lnTo>
                    <a:lnTo>
                      <a:pt x="4028" y="454562"/>
                    </a:lnTo>
                    <a:lnTo>
                      <a:pt x="3769" y="454865"/>
                    </a:lnTo>
                    <a:lnTo>
                      <a:pt x="3518" y="455235"/>
                    </a:lnTo>
                    <a:lnTo>
                      <a:pt x="3274" y="455639"/>
                    </a:lnTo>
                    <a:lnTo>
                      <a:pt x="3037" y="456110"/>
                    </a:lnTo>
                    <a:lnTo>
                      <a:pt x="2801" y="456615"/>
                    </a:lnTo>
                    <a:lnTo>
                      <a:pt x="2572" y="457153"/>
                    </a:lnTo>
                    <a:lnTo>
                      <a:pt x="2358" y="457758"/>
                    </a:lnTo>
                    <a:lnTo>
                      <a:pt x="2143" y="458398"/>
                    </a:lnTo>
                    <a:lnTo>
                      <a:pt x="1944" y="459104"/>
                    </a:lnTo>
                    <a:lnTo>
                      <a:pt x="1744" y="459811"/>
                    </a:lnTo>
                    <a:lnTo>
                      <a:pt x="1559" y="460584"/>
                    </a:lnTo>
                    <a:lnTo>
                      <a:pt x="1382" y="461392"/>
                    </a:lnTo>
                    <a:lnTo>
                      <a:pt x="1212" y="462233"/>
                    </a:lnTo>
                    <a:lnTo>
                      <a:pt x="1057" y="463141"/>
                    </a:lnTo>
                    <a:lnTo>
                      <a:pt x="909" y="464049"/>
                    </a:lnTo>
                    <a:lnTo>
                      <a:pt x="769" y="464991"/>
                    </a:lnTo>
                    <a:lnTo>
                      <a:pt x="636" y="465967"/>
                    </a:lnTo>
                    <a:lnTo>
                      <a:pt x="525" y="466976"/>
                    </a:lnTo>
                    <a:lnTo>
                      <a:pt x="414" y="468019"/>
                    </a:lnTo>
                    <a:lnTo>
                      <a:pt x="318" y="469062"/>
                    </a:lnTo>
                    <a:lnTo>
                      <a:pt x="237" y="470172"/>
                    </a:lnTo>
                    <a:lnTo>
                      <a:pt x="163" y="471282"/>
                    </a:lnTo>
                    <a:lnTo>
                      <a:pt x="103" y="472426"/>
                    </a:lnTo>
                    <a:lnTo>
                      <a:pt x="59" y="473570"/>
                    </a:lnTo>
                    <a:lnTo>
                      <a:pt x="22" y="474747"/>
                    </a:lnTo>
                    <a:lnTo>
                      <a:pt x="0" y="475958"/>
                    </a:lnTo>
                    <a:lnTo>
                      <a:pt x="0" y="477170"/>
                    </a:lnTo>
                    <a:lnTo>
                      <a:pt x="0" y="478381"/>
                    </a:lnTo>
                    <a:lnTo>
                      <a:pt x="22" y="479558"/>
                    </a:lnTo>
                    <a:lnTo>
                      <a:pt x="59" y="480702"/>
                    </a:lnTo>
                    <a:lnTo>
                      <a:pt x="103" y="481879"/>
                    </a:lnTo>
                    <a:lnTo>
                      <a:pt x="163" y="482989"/>
                    </a:lnTo>
                    <a:lnTo>
                      <a:pt x="237" y="484100"/>
                    </a:lnTo>
                    <a:lnTo>
                      <a:pt x="318" y="485176"/>
                    </a:lnTo>
                    <a:lnTo>
                      <a:pt x="414" y="486253"/>
                    </a:lnTo>
                    <a:lnTo>
                      <a:pt x="525" y="487262"/>
                    </a:lnTo>
                    <a:lnTo>
                      <a:pt x="636" y="488271"/>
                    </a:lnTo>
                    <a:lnTo>
                      <a:pt x="769" y="489247"/>
                    </a:lnTo>
                    <a:lnTo>
                      <a:pt x="909" y="490189"/>
                    </a:lnTo>
                    <a:lnTo>
                      <a:pt x="1057" y="491131"/>
                    </a:lnTo>
                    <a:lnTo>
                      <a:pt x="1212" y="492005"/>
                    </a:lnTo>
                    <a:lnTo>
                      <a:pt x="1382" y="492846"/>
                    </a:lnTo>
                    <a:lnTo>
                      <a:pt x="1559" y="493654"/>
                    </a:lnTo>
                    <a:lnTo>
                      <a:pt x="1744" y="494428"/>
                    </a:lnTo>
                    <a:lnTo>
                      <a:pt x="1944" y="495168"/>
                    </a:lnTo>
                    <a:lnTo>
                      <a:pt x="2143" y="495874"/>
                    </a:lnTo>
                    <a:lnTo>
                      <a:pt x="2358" y="496513"/>
                    </a:lnTo>
                    <a:lnTo>
                      <a:pt x="2572" y="497119"/>
                    </a:lnTo>
                    <a:lnTo>
                      <a:pt x="2801" y="497691"/>
                    </a:lnTo>
                    <a:lnTo>
                      <a:pt x="3037" y="498195"/>
                    </a:lnTo>
                    <a:lnTo>
                      <a:pt x="3274" y="498666"/>
                    </a:lnTo>
                    <a:lnTo>
                      <a:pt x="3518" y="499104"/>
                    </a:lnTo>
                    <a:lnTo>
                      <a:pt x="3769" y="499474"/>
                    </a:lnTo>
                    <a:lnTo>
                      <a:pt x="4028" y="499777"/>
                    </a:lnTo>
                    <a:lnTo>
                      <a:pt x="4294" y="500046"/>
                    </a:lnTo>
                    <a:lnTo>
                      <a:pt x="4560" y="500248"/>
                    </a:lnTo>
                    <a:lnTo>
                      <a:pt x="4833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68" y="500483"/>
                    </a:lnTo>
                    <a:lnTo>
                      <a:pt x="5942" y="500382"/>
                    </a:lnTo>
                    <a:lnTo>
                      <a:pt x="6215" y="500248"/>
                    </a:lnTo>
                    <a:lnTo>
                      <a:pt x="6474" y="500046"/>
                    </a:lnTo>
                    <a:lnTo>
                      <a:pt x="6740" y="499777"/>
                    </a:lnTo>
                    <a:lnTo>
                      <a:pt x="6991" y="499474"/>
                    </a:lnTo>
                    <a:lnTo>
                      <a:pt x="7243" y="499104"/>
                    </a:lnTo>
                    <a:lnTo>
                      <a:pt x="7486" y="498666"/>
                    </a:lnTo>
                    <a:lnTo>
                      <a:pt x="7730" y="498195"/>
                    </a:lnTo>
                    <a:lnTo>
                      <a:pt x="7959" y="497691"/>
                    </a:lnTo>
                    <a:lnTo>
                      <a:pt x="8189" y="497119"/>
                    </a:lnTo>
                    <a:lnTo>
                      <a:pt x="8403" y="496513"/>
                    </a:lnTo>
                    <a:lnTo>
                      <a:pt x="8617" y="495874"/>
                    </a:lnTo>
                    <a:lnTo>
                      <a:pt x="8824" y="495168"/>
                    </a:lnTo>
                    <a:lnTo>
                      <a:pt x="9016" y="494428"/>
                    </a:lnTo>
                    <a:lnTo>
                      <a:pt x="9208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1" y="491131"/>
                    </a:lnTo>
                    <a:lnTo>
                      <a:pt x="9866" y="490189"/>
                    </a:lnTo>
                    <a:lnTo>
                      <a:pt x="10007" y="489247"/>
                    </a:lnTo>
                    <a:lnTo>
                      <a:pt x="10140" y="488271"/>
                    </a:lnTo>
                    <a:lnTo>
                      <a:pt x="10258" y="487262"/>
                    </a:lnTo>
                    <a:lnTo>
                      <a:pt x="10361" y="486253"/>
                    </a:lnTo>
                    <a:lnTo>
                      <a:pt x="10465" y="485176"/>
                    </a:lnTo>
                    <a:lnTo>
                      <a:pt x="10546" y="484100"/>
                    </a:lnTo>
                    <a:lnTo>
                      <a:pt x="10620" y="482989"/>
                    </a:lnTo>
                    <a:lnTo>
                      <a:pt x="10679" y="481879"/>
                    </a:lnTo>
                    <a:lnTo>
                      <a:pt x="10731" y="480702"/>
                    </a:lnTo>
                    <a:lnTo>
                      <a:pt x="10760" y="479558"/>
                    </a:lnTo>
                    <a:lnTo>
                      <a:pt x="10783" y="478381"/>
                    </a:lnTo>
                    <a:lnTo>
                      <a:pt x="10790" y="477170"/>
                    </a:lnTo>
                    <a:lnTo>
                      <a:pt x="10783" y="475958"/>
                    </a:lnTo>
                    <a:lnTo>
                      <a:pt x="10760" y="474747"/>
                    </a:lnTo>
                    <a:lnTo>
                      <a:pt x="10731" y="473570"/>
                    </a:lnTo>
                    <a:lnTo>
                      <a:pt x="10679" y="472426"/>
                    </a:lnTo>
                    <a:lnTo>
                      <a:pt x="10620" y="471282"/>
                    </a:lnTo>
                    <a:lnTo>
                      <a:pt x="10546" y="470172"/>
                    </a:lnTo>
                    <a:lnTo>
                      <a:pt x="10465" y="469062"/>
                    </a:lnTo>
                    <a:lnTo>
                      <a:pt x="10361" y="468019"/>
                    </a:lnTo>
                    <a:lnTo>
                      <a:pt x="10258" y="466976"/>
                    </a:lnTo>
                    <a:lnTo>
                      <a:pt x="10140" y="465967"/>
                    </a:lnTo>
                    <a:lnTo>
                      <a:pt x="10007" y="464991"/>
                    </a:lnTo>
                    <a:lnTo>
                      <a:pt x="9866" y="464049"/>
                    </a:lnTo>
                    <a:lnTo>
                      <a:pt x="9711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8" y="460584"/>
                    </a:lnTo>
                    <a:lnTo>
                      <a:pt x="9016" y="459811"/>
                    </a:lnTo>
                    <a:lnTo>
                      <a:pt x="8824" y="459104"/>
                    </a:lnTo>
                    <a:lnTo>
                      <a:pt x="8617" y="458398"/>
                    </a:lnTo>
                    <a:lnTo>
                      <a:pt x="8403" y="457758"/>
                    </a:lnTo>
                    <a:lnTo>
                      <a:pt x="8189" y="457153"/>
                    </a:lnTo>
                    <a:lnTo>
                      <a:pt x="7959" y="456615"/>
                    </a:lnTo>
                    <a:lnTo>
                      <a:pt x="7730" y="456110"/>
                    </a:lnTo>
                    <a:lnTo>
                      <a:pt x="7486" y="455639"/>
                    </a:lnTo>
                    <a:lnTo>
                      <a:pt x="7243" y="455235"/>
                    </a:lnTo>
                    <a:lnTo>
                      <a:pt x="6991" y="454865"/>
                    </a:lnTo>
                    <a:lnTo>
                      <a:pt x="6740" y="454562"/>
                    </a:lnTo>
                    <a:lnTo>
                      <a:pt x="6474" y="454293"/>
                    </a:lnTo>
                    <a:lnTo>
                      <a:pt x="6215" y="454092"/>
                    </a:lnTo>
                    <a:lnTo>
                      <a:pt x="5942" y="453957"/>
                    </a:lnTo>
                    <a:lnTo>
                      <a:pt x="5668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33" y="567160"/>
                    </a:lnTo>
                    <a:lnTo>
                      <a:pt x="4560" y="567328"/>
                    </a:lnTo>
                    <a:lnTo>
                      <a:pt x="4294" y="567530"/>
                    </a:lnTo>
                    <a:lnTo>
                      <a:pt x="4028" y="567766"/>
                    </a:lnTo>
                    <a:lnTo>
                      <a:pt x="3769" y="568102"/>
                    </a:lnTo>
                    <a:lnTo>
                      <a:pt x="3518" y="568472"/>
                    </a:lnTo>
                    <a:lnTo>
                      <a:pt x="3274" y="568876"/>
                    </a:lnTo>
                    <a:lnTo>
                      <a:pt x="3037" y="569347"/>
                    </a:lnTo>
                    <a:lnTo>
                      <a:pt x="2801" y="569885"/>
                    </a:lnTo>
                    <a:lnTo>
                      <a:pt x="2572" y="570423"/>
                    </a:lnTo>
                    <a:lnTo>
                      <a:pt x="2358" y="571029"/>
                    </a:lnTo>
                    <a:lnTo>
                      <a:pt x="2143" y="571702"/>
                    </a:lnTo>
                    <a:lnTo>
                      <a:pt x="1944" y="572408"/>
                    </a:lnTo>
                    <a:lnTo>
                      <a:pt x="1744" y="573115"/>
                    </a:lnTo>
                    <a:lnTo>
                      <a:pt x="1559" y="573889"/>
                    </a:lnTo>
                    <a:lnTo>
                      <a:pt x="1382" y="574730"/>
                    </a:lnTo>
                    <a:lnTo>
                      <a:pt x="1212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36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3" y="585697"/>
                    </a:lnTo>
                    <a:lnTo>
                      <a:pt x="59" y="586840"/>
                    </a:lnTo>
                    <a:lnTo>
                      <a:pt x="22" y="588018"/>
                    </a:lnTo>
                    <a:lnTo>
                      <a:pt x="0" y="589195"/>
                    </a:lnTo>
                    <a:lnTo>
                      <a:pt x="0" y="590373"/>
                    </a:lnTo>
                    <a:lnTo>
                      <a:pt x="0" y="591618"/>
                    </a:lnTo>
                    <a:lnTo>
                      <a:pt x="22" y="592795"/>
                    </a:lnTo>
                    <a:lnTo>
                      <a:pt x="59" y="593972"/>
                    </a:lnTo>
                    <a:lnTo>
                      <a:pt x="103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36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12" y="605310"/>
                    </a:lnTo>
                    <a:lnTo>
                      <a:pt x="1382" y="606151"/>
                    </a:lnTo>
                    <a:lnTo>
                      <a:pt x="1559" y="606958"/>
                    </a:lnTo>
                    <a:lnTo>
                      <a:pt x="1744" y="607732"/>
                    </a:lnTo>
                    <a:lnTo>
                      <a:pt x="1944" y="608472"/>
                    </a:lnTo>
                    <a:lnTo>
                      <a:pt x="2143" y="609145"/>
                    </a:lnTo>
                    <a:lnTo>
                      <a:pt x="2358" y="609784"/>
                    </a:lnTo>
                    <a:lnTo>
                      <a:pt x="2572" y="610389"/>
                    </a:lnTo>
                    <a:lnTo>
                      <a:pt x="2801" y="610961"/>
                    </a:lnTo>
                    <a:lnTo>
                      <a:pt x="3037" y="611466"/>
                    </a:lnTo>
                    <a:lnTo>
                      <a:pt x="3274" y="611937"/>
                    </a:lnTo>
                    <a:lnTo>
                      <a:pt x="3518" y="612341"/>
                    </a:lnTo>
                    <a:lnTo>
                      <a:pt x="3769" y="612711"/>
                    </a:lnTo>
                    <a:lnTo>
                      <a:pt x="4028" y="613013"/>
                    </a:lnTo>
                    <a:lnTo>
                      <a:pt x="4294" y="613249"/>
                    </a:lnTo>
                    <a:lnTo>
                      <a:pt x="4560" y="613451"/>
                    </a:lnTo>
                    <a:lnTo>
                      <a:pt x="4833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68" y="613686"/>
                    </a:lnTo>
                    <a:lnTo>
                      <a:pt x="5942" y="613619"/>
                    </a:lnTo>
                    <a:lnTo>
                      <a:pt x="6215" y="613451"/>
                    </a:lnTo>
                    <a:lnTo>
                      <a:pt x="6474" y="613249"/>
                    </a:lnTo>
                    <a:lnTo>
                      <a:pt x="6740" y="613013"/>
                    </a:lnTo>
                    <a:lnTo>
                      <a:pt x="6991" y="612711"/>
                    </a:lnTo>
                    <a:lnTo>
                      <a:pt x="7243" y="612341"/>
                    </a:lnTo>
                    <a:lnTo>
                      <a:pt x="7486" y="611937"/>
                    </a:lnTo>
                    <a:lnTo>
                      <a:pt x="7730" y="611466"/>
                    </a:lnTo>
                    <a:lnTo>
                      <a:pt x="7959" y="610961"/>
                    </a:lnTo>
                    <a:lnTo>
                      <a:pt x="8189" y="610389"/>
                    </a:lnTo>
                    <a:lnTo>
                      <a:pt x="8403" y="609784"/>
                    </a:lnTo>
                    <a:lnTo>
                      <a:pt x="8617" y="609145"/>
                    </a:lnTo>
                    <a:lnTo>
                      <a:pt x="8824" y="608472"/>
                    </a:lnTo>
                    <a:lnTo>
                      <a:pt x="9016" y="607732"/>
                    </a:lnTo>
                    <a:lnTo>
                      <a:pt x="9208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1" y="604435"/>
                    </a:lnTo>
                    <a:lnTo>
                      <a:pt x="9866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1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79" y="595150"/>
                    </a:lnTo>
                    <a:lnTo>
                      <a:pt x="10731" y="593972"/>
                    </a:lnTo>
                    <a:lnTo>
                      <a:pt x="10760" y="592795"/>
                    </a:lnTo>
                    <a:lnTo>
                      <a:pt x="10783" y="591618"/>
                    </a:lnTo>
                    <a:lnTo>
                      <a:pt x="10790" y="590373"/>
                    </a:lnTo>
                    <a:lnTo>
                      <a:pt x="10783" y="589195"/>
                    </a:lnTo>
                    <a:lnTo>
                      <a:pt x="10760" y="588018"/>
                    </a:lnTo>
                    <a:lnTo>
                      <a:pt x="10731" y="586840"/>
                    </a:lnTo>
                    <a:lnTo>
                      <a:pt x="10679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1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6" y="577354"/>
                    </a:lnTo>
                    <a:lnTo>
                      <a:pt x="9711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8" y="573889"/>
                    </a:lnTo>
                    <a:lnTo>
                      <a:pt x="9016" y="573115"/>
                    </a:lnTo>
                    <a:lnTo>
                      <a:pt x="8824" y="572408"/>
                    </a:lnTo>
                    <a:lnTo>
                      <a:pt x="8617" y="571702"/>
                    </a:lnTo>
                    <a:lnTo>
                      <a:pt x="8403" y="571029"/>
                    </a:lnTo>
                    <a:lnTo>
                      <a:pt x="8189" y="570423"/>
                    </a:lnTo>
                    <a:lnTo>
                      <a:pt x="7959" y="569885"/>
                    </a:lnTo>
                    <a:lnTo>
                      <a:pt x="7730" y="569347"/>
                    </a:lnTo>
                    <a:lnTo>
                      <a:pt x="7486" y="568876"/>
                    </a:lnTo>
                    <a:lnTo>
                      <a:pt x="7243" y="568472"/>
                    </a:lnTo>
                    <a:lnTo>
                      <a:pt x="6991" y="568102"/>
                    </a:lnTo>
                    <a:lnTo>
                      <a:pt x="6740" y="567766"/>
                    </a:lnTo>
                    <a:lnTo>
                      <a:pt x="6474" y="567530"/>
                    </a:lnTo>
                    <a:lnTo>
                      <a:pt x="6215" y="567328"/>
                    </a:lnTo>
                    <a:lnTo>
                      <a:pt x="5942" y="567160"/>
                    </a:lnTo>
                    <a:lnTo>
                      <a:pt x="5668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Google Shape;36;p3"/>
              <p:cNvSpPr/>
              <p:nvPr/>
            </p:nvSpPr>
            <p:spPr>
              <a:xfrm>
                <a:off x="10985029" y="2593559"/>
                <a:ext cx="55636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403" y="0"/>
                    </a:moveTo>
                    <a:lnTo>
                      <a:pt x="5122" y="34"/>
                    </a:lnTo>
                    <a:lnTo>
                      <a:pt x="4848" y="135"/>
                    </a:lnTo>
                    <a:lnTo>
                      <a:pt x="4582" y="269"/>
                    </a:lnTo>
                    <a:lnTo>
                      <a:pt x="4316" y="471"/>
                    </a:lnTo>
                    <a:lnTo>
                      <a:pt x="4050" y="740"/>
                    </a:lnTo>
                    <a:lnTo>
                      <a:pt x="3799" y="1043"/>
                    </a:lnTo>
                    <a:lnTo>
                      <a:pt x="3548" y="1413"/>
                    </a:lnTo>
                    <a:lnTo>
                      <a:pt x="3304" y="1850"/>
                    </a:lnTo>
                    <a:lnTo>
                      <a:pt x="3060" y="2321"/>
                    </a:lnTo>
                    <a:lnTo>
                      <a:pt x="2831" y="2826"/>
                    </a:lnTo>
                    <a:lnTo>
                      <a:pt x="2602" y="3398"/>
                    </a:lnTo>
                    <a:lnTo>
                      <a:pt x="2387" y="4003"/>
                    </a:lnTo>
                    <a:lnTo>
                      <a:pt x="2173" y="4643"/>
                    </a:lnTo>
                    <a:lnTo>
                      <a:pt x="1966" y="5349"/>
                    </a:lnTo>
                    <a:lnTo>
                      <a:pt x="1774" y="6089"/>
                    </a:lnTo>
                    <a:lnTo>
                      <a:pt x="1589" y="6863"/>
                    </a:lnTo>
                    <a:lnTo>
                      <a:pt x="1404" y="7670"/>
                    </a:lnTo>
                    <a:lnTo>
                      <a:pt x="1234" y="8511"/>
                    </a:lnTo>
                    <a:lnTo>
                      <a:pt x="1079" y="9420"/>
                    </a:lnTo>
                    <a:lnTo>
                      <a:pt x="924" y="10328"/>
                    </a:lnTo>
                    <a:lnTo>
                      <a:pt x="784" y="11270"/>
                    </a:lnTo>
                    <a:lnTo>
                      <a:pt x="658" y="12245"/>
                    </a:lnTo>
                    <a:lnTo>
                      <a:pt x="532" y="13255"/>
                    </a:lnTo>
                    <a:lnTo>
                      <a:pt x="429" y="14298"/>
                    </a:lnTo>
                    <a:lnTo>
                      <a:pt x="333" y="15340"/>
                    </a:lnTo>
                    <a:lnTo>
                      <a:pt x="244" y="16417"/>
                    </a:lnTo>
                    <a:lnTo>
                      <a:pt x="170" y="17527"/>
                    </a:lnTo>
                    <a:lnTo>
                      <a:pt x="111" y="18671"/>
                    </a:lnTo>
                    <a:lnTo>
                      <a:pt x="67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69"/>
                    </a:lnTo>
                    <a:lnTo>
                      <a:pt x="67" y="26947"/>
                    </a:lnTo>
                    <a:lnTo>
                      <a:pt x="111" y="28091"/>
                    </a:lnTo>
                    <a:lnTo>
                      <a:pt x="170" y="29234"/>
                    </a:lnTo>
                    <a:lnTo>
                      <a:pt x="244" y="30345"/>
                    </a:lnTo>
                    <a:lnTo>
                      <a:pt x="333" y="31455"/>
                    </a:lnTo>
                    <a:lnTo>
                      <a:pt x="429" y="32531"/>
                    </a:lnTo>
                    <a:lnTo>
                      <a:pt x="532" y="33540"/>
                    </a:lnTo>
                    <a:lnTo>
                      <a:pt x="658" y="34550"/>
                    </a:lnTo>
                    <a:lnTo>
                      <a:pt x="784" y="35525"/>
                    </a:lnTo>
                    <a:lnTo>
                      <a:pt x="924" y="36501"/>
                    </a:lnTo>
                    <a:lnTo>
                      <a:pt x="1079" y="37409"/>
                    </a:lnTo>
                    <a:lnTo>
                      <a:pt x="1234" y="38284"/>
                    </a:lnTo>
                    <a:lnTo>
                      <a:pt x="1404" y="39125"/>
                    </a:lnTo>
                    <a:lnTo>
                      <a:pt x="1589" y="39932"/>
                    </a:lnTo>
                    <a:lnTo>
                      <a:pt x="1774" y="40706"/>
                    </a:lnTo>
                    <a:lnTo>
                      <a:pt x="1966" y="41413"/>
                    </a:lnTo>
                    <a:lnTo>
                      <a:pt x="2173" y="42119"/>
                    </a:lnTo>
                    <a:lnTo>
                      <a:pt x="2387" y="42758"/>
                    </a:lnTo>
                    <a:lnTo>
                      <a:pt x="2602" y="43364"/>
                    </a:lnTo>
                    <a:lnTo>
                      <a:pt x="2831" y="43902"/>
                    </a:lnTo>
                    <a:lnTo>
                      <a:pt x="3060" y="44407"/>
                    </a:lnTo>
                    <a:lnTo>
                      <a:pt x="3304" y="44878"/>
                    </a:lnTo>
                    <a:lnTo>
                      <a:pt x="3548" y="45281"/>
                    </a:lnTo>
                    <a:lnTo>
                      <a:pt x="3799" y="45651"/>
                    </a:lnTo>
                    <a:lnTo>
                      <a:pt x="4050" y="45954"/>
                    </a:lnTo>
                    <a:lnTo>
                      <a:pt x="4316" y="46223"/>
                    </a:lnTo>
                    <a:lnTo>
                      <a:pt x="4582" y="46425"/>
                    </a:lnTo>
                    <a:lnTo>
                      <a:pt x="4848" y="46560"/>
                    </a:lnTo>
                    <a:lnTo>
                      <a:pt x="5122" y="46661"/>
                    </a:lnTo>
                    <a:lnTo>
                      <a:pt x="5403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78"/>
                    </a:lnTo>
                    <a:lnTo>
                      <a:pt x="7731" y="44407"/>
                    </a:lnTo>
                    <a:lnTo>
                      <a:pt x="7967" y="43902"/>
                    </a:lnTo>
                    <a:lnTo>
                      <a:pt x="8189" y="43364"/>
                    </a:lnTo>
                    <a:lnTo>
                      <a:pt x="8411" y="42758"/>
                    </a:lnTo>
                    <a:lnTo>
                      <a:pt x="8625" y="42119"/>
                    </a:lnTo>
                    <a:lnTo>
                      <a:pt x="8824" y="41413"/>
                    </a:lnTo>
                    <a:lnTo>
                      <a:pt x="9024" y="40706"/>
                    </a:lnTo>
                    <a:lnTo>
                      <a:pt x="9209" y="39932"/>
                    </a:lnTo>
                    <a:lnTo>
                      <a:pt x="9386" y="39125"/>
                    </a:lnTo>
                    <a:lnTo>
                      <a:pt x="9556" y="38284"/>
                    </a:lnTo>
                    <a:lnTo>
                      <a:pt x="9719" y="37409"/>
                    </a:lnTo>
                    <a:lnTo>
                      <a:pt x="9874" y="36501"/>
                    </a:lnTo>
                    <a:lnTo>
                      <a:pt x="10014" y="35525"/>
                    </a:lnTo>
                    <a:lnTo>
                      <a:pt x="10140" y="34550"/>
                    </a:lnTo>
                    <a:lnTo>
                      <a:pt x="10266" y="33540"/>
                    </a:lnTo>
                    <a:lnTo>
                      <a:pt x="10369" y="32531"/>
                    </a:lnTo>
                    <a:lnTo>
                      <a:pt x="10465" y="31455"/>
                    </a:lnTo>
                    <a:lnTo>
                      <a:pt x="10554" y="30345"/>
                    </a:lnTo>
                    <a:lnTo>
                      <a:pt x="10628" y="29234"/>
                    </a:lnTo>
                    <a:lnTo>
                      <a:pt x="10687" y="28091"/>
                    </a:lnTo>
                    <a:lnTo>
                      <a:pt x="10731" y="26947"/>
                    </a:lnTo>
                    <a:lnTo>
                      <a:pt x="10768" y="25769"/>
                    </a:lnTo>
                    <a:lnTo>
                      <a:pt x="10790" y="24558"/>
                    </a:lnTo>
                    <a:lnTo>
                      <a:pt x="10798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66" y="13255"/>
                    </a:lnTo>
                    <a:lnTo>
                      <a:pt x="10140" y="12245"/>
                    </a:lnTo>
                    <a:lnTo>
                      <a:pt x="10014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4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403" y="0"/>
                    </a:lnTo>
                    <a:close/>
                    <a:moveTo>
                      <a:pt x="5403" y="113472"/>
                    </a:moveTo>
                    <a:lnTo>
                      <a:pt x="5122" y="113506"/>
                    </a:lnTo>
                    <a:lnTo>
                      <a:pt x="4848" y="113573"/>
                    </a:lnTo>
                    <a:lnTo>
                      <a:pt x="4582" y="113742"/>
                    </a:lnTo>
                    <a:lnTo>
                      <a:pt x="4316" y="113943"/>
                    </a:lnTo>
                    <a:lnTo>
                      <a:pt x="4050" y="114213"/>
                    </a:lnTo>
                    <a:lnTo>
                      <a:pt x="3799" y="114515"/>
                    </a:lnTo>
                    <a:lnTo>
                      <a:pt x="3548" y="114885"/>
                    </a:lnTo>
                    <a:lnTo>
                      <a:pt x="3304" y="115323"/>
                    </a:lnTo>
                    <a:lnTo>
                      <a:pt x="3060" y="115794"/>
                    </a:lnTo>
                    <a:lnTo>
                      <a:pt x="2831" y="116298"/>
                    </a:lnTo>
                    <a:lnTo>
                      <a:pt x="2602" y="116870"/>
                    </a:lnTo>
                    <a:lnTo>
                      <a:pt x="2387" y="117476"/>
                    </a:lnTo>
                    <a:lnTo>
                      <a:pt x="2173" y="118115"/>
                    </a:lnTo>
                    <a:lnTo>
                      <a:pt x="1966" y="118821"/>
                    </a:lnTo>
                    <a:lnTo>
                      <a:pt x="1774" y="119562"/>
                    </a:lnTo>
                    <a:lnTo>
                      <a:pt x="1589" y="120335"/>
                    </a:lnTo>
                    <a:lnTo>
                      <a:pt x="1404" y="121143"/>
                    </a:lnTo>
                    <a:lnTo>
                      <a:pt x="1234" y="121984"/>
                    </a:lnTo>
                    <a:lnTo>
                      <a:pt x="1079" y="122858"/>
                    </a:lnTo>
                    <a:lnTo>
                      <a:pt x="924" y="123800"/>
                    </a:lnTo>
                    <a:lnTo>
                      <a:pt x="784" y="124742"/>
                    </a:lnTo>
                    <a:lnTo>
                      <a:pt x="658" y="125718"/>
                    </a:lnTo>
                    <a:lnTo>
                      <a:pt x="532" y="126727"/>
                    </a:lnTo>
                    <a:lnTo>
                      <a:pt x="429" y="127736"/>
                    </a:lnTo>
                    <a:lnTo>
                      <a:pt x="333" y="128813"/>
                    </a:lnTo>
                    <a:lnTo>
                      <a:pt x="244" y="129889"/>
                    </a:lnTo>
                    <a:lnTo>
                      <a:pt x="170" y="131000"/>
                    </a:lnTo>
                    <a:lnTo>
                      <a:pt x="111" y="132110"/>
                    </a:lnTo>
                    <a:lnTo>
                      <a:pt x="67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7" y="140352"/>
                    </a:lnTo>
                    <a:lnTo>
                      <a:pt x="111" y="141496"/>
                    </a:lnTo>
                    <a:lnTo>
                      <a:pt x="170" y="142640"/>
                    </a:lnTo>
                    <a:lnTo>
                      <a:pt x="244" y="143716"/>
                    </a:lnTo>
                    <a:lnTo>
                      <a:pt x="333" y="144826"/>
                    </a:lnTo>
                    <a:lnTo>
                      <a:pt x="429" y="145869"/>
                    </a:lnTo>
                    <a:lnTo>
                      <a:pt x="532" y="146912"/>
                    </a:lnTo>
                    <a:lnTo>
                      <a:pt x="658" y="147921"/>
                    </a:lnTo>
                    <a:lnTo>
                      <a:pt x="784" y="148897"/>
                    </a:lnTo>
                    <a:lnTo>
                      <a:pt x="924" y="149839"/>
                    </a:lnTo>
                    <a:lnTo>
                      <a:pt x="1079" y="150747"/>
                    </a:lnTo>
                    <a:lnTo>
                      <a:pt x="1234" y="151622"/>
                    </a:lnTo>
                    <a:lnTo>
                      <a:pt x="1404" y="152496"/>
                    </a:lnTo>
                    <a:lnTo>
                      <a:pt x="1589" y="153304"/>
                    </a:lnTo>
                    <a:lnTo>
                      <a:pt x="1774" y="154078"/>
                    </a:lnTo>
                    <a:lnTo>
                      <a:pt x="1966" y="154818"/>
                    </a:lnTo>
                    <a:lnTo>
                      <a:pt x="2173" y="155491"/>
                    </a:lnTo>
                    <a:lnTo>
                      <a:pt x="2387" y="156163"/>
                    </a:lnTo>
                    <a:lnTo>
                      <a:pt x="2602" y="156769"/>
                    </a:lnTo>
                    <a:lnTo>
                      <a:pt x="2831" y="157341"/>
                    </a:lnTo>
                    <a:lnTo>
                      <a:pt x="3060" y="157845"/>
                    </a:lnTo>
                    <a:lnTo>
                      <a:pt x="3304" y="158316"/>
                    </a:lnTo>
                    <a:lnTo>
                      <a:pt x="3548" y="158720"/>
                    </a:lnTo>
                    <a:lnTo>
                      <a:pt x="3799" y="159090"/>
                    </a:lnTo>
                    <a:lnTo>
                      <a:pt x="4050" y="159427"/>
                    </a:lnTo>
                    <a:lnTo>
                      <a:pt x="4316" y="159696"/>
                    </a:lnTo>
                    <a:lnTo>
                      <a:pt x="4582" y="159898"/>
                    </a:lnTo>
                    <a:lnTo>
                      <a:pt x="4848" y="160032"/>
                    </a:lnTo>
                    <a:lnTo>
                      <a:pt x="5122" y="160133"/>
                    </a:lnTo>
                    <a:lnTo>
                      <a:pt x="5403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4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4" y="148897"/>
                    </a:lnTo>
                    <a:lnTo>
                      <a:pt x="10140" y="147921"/>
                    </a:lnTo>
                    <a:lnTo>
                      <a:pt x="10266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8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66" y="126727"/>
                    </a:lnTo>
                    <a:lnTo>
                      <a:pt x="10140" y="125718"/>
                    </a:lnTo>
                    <a:lnTo>
                      <a:pt x="10014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4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403" y="113472"/>
                    </a:lnTo>
                    <a:close/>
                    <a:moveTo>
                      <a:pt x="5122" y="226945"/>
                    </a:moveTo>
                    <a:lnTo>
                      <a:pt x="4848" y="227046"/>
                    </a:lnTo>
                    <a:lnTo>
                      <a:pt x="4582" y="227214"/>
                    </a:lnTo>
                    <a:lnTo>
                      <a:pt x="4316" y="227416"/>
                    </a:lnTo>
                    <a:lnTo>
                      <a:pt x="4050" y="227651"/>
                    </a:lnTo>
                    <a:lnTo>
                      <a:pt x="3799" y="227988"/>
                    </a:lnTo>
                    <a:lnTo>
                      <a:pt x="3548" y="228358"/>
                    </a:lnTo>
                    <a:lnTo>
                      <a:pt x="3304" y="228761"/>
                    </a:lnTo>
                    <a:lnTo>
                      <a:pt x="3060" y="229232"/>
                    </a:lnTo>
                    <a:lnTo>
                      <a:pt x="2831" y="229771"/>
                    </a:lnTo>
                    <a:lnTo>
                      <a:pt x="2602" y="230309"/>
                    </a:lnTo>
                    <a:lnTo>
                      <a:pt x="2387" y="230915"/>
                    </a:lnTo>
                    <a:lnTo>
                      <a:pt x="2173" y="231587"/>
                    </a:lnTo>
                    <a:lnTo>
                      <a:pt x="1966" y="232260"/>
                    </a:lnTo>
                    <a:lnTo>
                      <a:pt x="1774" y="233000"/>
                    </a:lnTo>
                    <a:lnTo>
                      <a:pt x="1589" y="233774"/>
                    </a:lnTo>
                    <a:lnTo>
                      <a:pt x="1404" y="234581"/>
                    </a:lnTo>
                    <a:lnTo>
                      <a:pt x="1234" y="235422"/>
                    </a:lnTo>
                    <a:lnTo>
                      <a:pt x="1079" y="236331"/>
                    </a:lnTo>
                    <a:lnTo>
                      <a:pt x="924" y="237239"/>
                    </a:lnTo>
                    <a:lnTo>
                      <a:pt x="784" y="238181"/>
                    </a:lnTo>
                    <a:lnTo>
                      <a:pt x="658" y="239157"/>
                    </a:lnTo>
                    <a:lnTo>
                      <a:pt x="532" y="240166"/>
                    </a:lnTo>
                    <a:lnTo>
                      <a:pt x="429" y="241209"/>
                    </a:lnTo>
                    <a:lnTo>
                      <a:pt x="333" y="242252"/>
                    </a:lnTo>
                    <a:lnTo>
                      <a:pt x="244" y="243328"/>
                    </a:lnTo>
                    <a:lnTo>
                      <a:pt x="170" y="244438"/>
                    </a:lnTo>
                    <a:lnTo>
                      <a:pt x="111" y="245582"/>
                    </a:lnTo>
                    <a:lnTo>
                      <a:pt x="67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7" y="253824"/>
                    </a:lnTo>
                    <a:lnTo>
                      <a:pt x="111" y="254968"/>
                    </a:lnTo>
                    <a:lnTo>
                      <a:pt x="170" y="256078"/>
                    </a:lnTo>
                    <a:lnTo>
                      <a:pt x="244" y="257188"/>
                    </a:lnTo>
                    <a:lnTo>
                      <a:pt x="333" y="258265"/>
                    </a:lnTo>
                    <a:lnTo>
                      <a:pt x="429" y="259341"/>
                    </a:lnTo>
                    <a:lnTo>
                      <a:pt x="532" y="260384"/>
                    </a:lnTo>
                    <a:lnTo>
                      <a:pt x="658" y="261360"/>
                    </a:lnTo>
                    <a:lnTo>
                      <a:pt x="784" y="262336"/>
                    </a:lnTo>
                    <a:lnTo>
                      <a:pt x="924" y="263311"/>
                    </a:lnTo>
                    <a:lnTo>
                      <a:pt x="1079" y="264220"/>
                    </a:lnTo>
                    <a:lnTo>
                      <a:pt x="1234" y="265094"/>
                    </a:lnTo>
                    <a:lnTo>
                      <a:pt x="1404" y="265935"/>
                    </a:lnTo>
                    <a:lnTo>
                      <a:pt x="1589" y="266743"/>
                    </a:lnTo>
                    <a:lnTo>
                      <a:pt x="1774" y="267516"/>
                    </a:lnTo>
                    <a:lnTo>
                      <a:pt x="1966" y="268256"/>
                    </a:lnTo>
                    <a:lnTo>
                      <a:pt x="2173" y="268963"/>
                    </a:lnTo>
                    <a:lnTo>
                      <a:pt x="2387" y="269602"/>
                    </a:lnTo>
                    <a:lnTo>
                      <a:pt x="2602" y="270208"/>
                    </a:lnTo>
                    <a:lnTo>
                      <a:pt x="2831" y="270780"/>
                    </a:lnTo>
                    <a:lnTo>
                      <a:pt x="3060" y="271318"/>
                    </a:lnTo>
                    <a:lnTo>
                      <a:pt x="3304" y="271789"/>
                    </a:lnTo>
                    <a:lnTo>
                      <a:pt x="3548" y="272193"/>
                    </a:lnTo>
                    <a:lnTo>
                      <a:pt x="3799" y="272563"/>
                    </a:lnTo>
                    <a:lnTo>
                      <a:pt x="4050" y="272865"/>
                    </a:lnTo>
                    <a:lnTo>
                      <a:pt x="4316" y="273134"/>
                    </a:lnTo>
                    <a:lnTo>
                      <a:pt x="4582" y="273336"/>
                    </a:lnTo>
                    <a:lnTo>
                      <a:pt x="4848" y="273505"/>
                    </a:lnTo>
                    <a:lnTo>
                      <a:pt x="5122" y="273572"/>
                    </a:lnTo>
                    <a:lnTo>
                      <a:pt x="5403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4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4" y="262336"/>
                    </a:lnTo>
                    <a:lnTo>
                      <a:pt x="10140" y="261360"/>
                    </a:lnTo>
                    <a:lnTo>
                      <a:pt x="10266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8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66" y="240166"/>
                    </a:lnTo>
                    <a:lnTo>
                      <a:pt x="10140" y="239157"/>
                    </a:lnTo>
                    <a:lnTo>
                      <a:pt x="10014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4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22" y="340384"/>
                    </a:moveTo>
                    <a:lnTo>
                      <a:pt x="4848" y="340485"/>
                    </a:lnTo>
                    <a:lnTo>
                      <a:pt x="4582" y="340653"/>
                    </a:lnTo>
                    <a:lnTo>
                      <a:pt x="4316" y="340855"/>
                    </a:lnTo>
                    <a:lnTo>
                      <a:pt x="4050" y="341124"/>
                    </a:lnTo>
                    <a:lnTo>
                      <a:pt x="3799" y="341426"/>
                    </a:lnTo>
                    <a:lnTo>
                      <a:pt x="3548" y="341797"/>
                    </a:lnTo>
                    <a:lnTo>
                      <a:pt x="3304" y="342200"/>
                    </a:lnTo>
                    <a:lnTo>
                      <a:pt x="3060" y="342671"/>
                    </a:lnTo>
                    <a:lnTo>
                      <a:pt x="2831" y="343209"/>
                    </a:lnTo>
                    <a:lnTo>
                      <a:pt x="2602" y="343748"/>
                    </a:lnTo>
                    <a:lnTo>
                      <a:pt x="2387" y="344387"/>
                    </a:lnTo>
                    <a:lnTo>
                      <a:pt x="2173" y="345026"/>
                    </a:lnTo>
                    <a:lnTo>
                      <a:pt x="1966" y="345733"/>
                    </a:lnTo>
                    <a:lnTo>
                      <a:pt x="1774" y="346439"/>
                    </a:lnTo>
                    <a:lnTo>
                      <a:pt x="1589" y="347213"/>
                    </a:lnTo>
                    <a:lnTo>
                      <a:pt x="1404" y="348054"/>
                    </a:lnTo>
                    <a:lnTo>
                      <a:pt x="1234" y="348895"/>
                    </a:lnTo>
                    <a:lnTo>
                      <a:pt x="1079" y="349770"/>
                    </a:lnTo>
                    <a:lnTo>
                      <a:pt x="924" y="350678"/>
                    </a:lnTo>
                    <a:lnTo>
                      <a:pt x="784" y="351620"/>
                    </a:lnTo>
                    <a:lnTo>
                      <a:pt x="658" y="352595"/>
                    </a:lnTo>
                    <a:lnTo>
                      <a:pt x="532" y="353605"/>
                    </a:lnTo>
                    <a:lnTo>
                      <a:pt x="429" y="354648"/>
                    </a:lnTo>
                    <a:lnTo>
                      <a:pt x="333" y="355724"/>
                    </a:lnTo>
                    <a:lnTo>
                      <a:pt x="244" y="356801"/>
                    </a:lnTo>
                    <a:lnTo>
                      <a:pt x="170" y="357911"/>
                    </a:lnTo>
                    <a:lnTo>
                      <a:pt x="111" y="359021"/>
                    </a:lnTo>
                    <a:lnTo>
                      <a:pt x="67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7" y="367263"/>
                    </a:lnTo>
                    <a:lnTo>
                      <a:pt x="111" y="368407"/>
                    </a:lnTo>
                    <a:lnTo>
                      <a:pt x="170" y="369517"/>
                    </a:lnTo>
                    <a:lnTo>
                      <a:pt x="244" y="370627"/>
                    </a:lnTo>
                    <a:lnTo>
                      <a:pt x="333" y="371704"/>
                    </a:lnTo>
                    <a:lnTo>
                      <a:pt x="429" y="372780"/>
                    </a:lnTo>
                    <a:lnTo>
                      <a:pt x="532" y="373823"/>
                    </a:lnTo>
                    <a:lnTo>
                      <a:pt x="658" y="374799"/>
                    </a:lnTo>
                    <a:lnTo>
                      <a:pt x="784" y="375808"/>
                    </a:lnTo>
                    <a:lnTo>
                      <a:pt x="924" y="376750"/>
                    </a:lnTo>
                    <a:lnTo>
                      <a:pt x="1079" y="377658"/>
                    </a:lnTo>
                    <a:lnTo>
                      <a:pt x="1234" y="378533"/>
                    </a:lnTo>
                    <a:lnTo>
                      <a:pt x="1404" y="379374"/>
                    </a:lnTo>
                    <a:lnTo>
                      <a:pt x="1589" y="380215"/>
                    </a:lnTo>
                    <a:lnTo>
                      <a:pt x="1774" y="380989"/>
                    </a:lnTo>
                    <a:lnTo>
                      <a:pt x="1966" y="381695"/>
                    </a:lnTo>
                    <a:lnTo>
                      <a:pt x="2173" y="382402"/>
                    </a:lnTo>
                    <a:lnTo>
                      <a:pt x="2387" y="383041"/>
                    </a:lnTo>
                    <a:lnTo>
                      <a:pt x="2602" y="383680"/>
                    </a:lnTo>
                    <a:lnTo>
                      <a:pt x="2831" y="384218"/>
                    </a:lnTo>
                    <a:lnTo>
                      <a:pt x="3060" y="384757"/>
                    </a:lnTo>
                    <a:lnTo>
                      <a:pt x="3304" y="385228"/>
                    </a:lnTo>
                    <a:lnTo>
                      <a:pt x="3548" y="385631"/>
                    </a:lnTo>
                    <a:lnTo>
                      <a:pt x="3799" y="386001"/>
                    </a:lnTo>
                    <a:lnTo>
                      <a:pt x="4050" y="386304"/>
                    </a:lnTo>
                    <a:lnTo>
                      <a:pt x="4316" y="386573"/>
                    </a:lnTo>
                    <a:lnTo>
                      <a:pt x="4582" y="386775"/>
                    </a:lnTo>
                    <a:lnTo>
                      <a:pt x="4848" y="386943"/>
                    </a:lnTo>
                    <a:lnTo>
                      <a:pt x="5122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4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4" y="375808"/>
                    </a:lnTo>
                    <a:lnTo>
                      <a:pt x="10140" y="374799"/>
                    </a:lnTo>
                    <a:lnTo>
                      <a:pt x="10266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8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66" y="353605"/>
                    </a:lnTo>
                    <a:lnTo>
                      <a:pt x="10140" y="352595"/>
                    </a:lnTo>
                    <a:lnTo>
                      <a:pt x="10014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4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403" y="453822"/>
                    </a:moveTo>
                    <a:lnTo>
                      <a:pt x="5122" y="453856"/>
                    </a:lnTo>
                    <a:lnTo>
                      <a:pt x="4848" y="453957"/>
                    </a:lnTo>
                    <a:lnTo>
                      <a:pt x="4582" y="454092"/>
                    </a:lnTo>
                    <a:lnTo>
                      <a:pt x="4316" y="454293"/>
                    </a:lnTo>
                    <a:lnTo>
                      <a:pt x="4050" y="454562"/>
                    </a:lnTo>
                    <a:lnTo>
                      <a:pt x="3799" y="454865"/>
                    </a:lnTo>
                    <a:lnTo>
                      <a:pt x="3548" y="455235"/>
                    </a:lnTo>
                    <a:lnTo>
                      <a:pt x="3304" y="455639"/>
                    </a:lnTo>
                    <a:lnTo>
                      <a:pt x="3060" y="456110"/>
                    </a:lnTo>
                    <a:lnTo>
                      <a:pt x="2831" y="456615"/>
                    </a:lnTo>
                    <a:lnTo>
                      <a:pt x="2602" y="457153"/>
                    </a:lnTo>
                    <a:lnTo>
                      <a:pt x="2387" y="457758"/>
                    </a:lnTo>
                    <a:lnTo>
                      <a:pt x="2173" y="458398"/>
                    </a:lnTo>
                    <a:lnTo>
                      <a:pt x="1966" y="459104"/>
                    </a:lnTo>
                    <a:lnTo>
                      <a:pt x="1774" y="459811"/>
                    </a:lnTo>
                    <a:lnTo>
                      <a:pt x="1589" y="460584"/>
                    </a:lnTo>
                    <a:lnTo>
                      <a:pt x="1404" y="461392"/>
                    </a:lnTo>
                    <a:lnTo>
                      <a:pt x="1234" y="462233"/>
                    </a:lnTo>
                    <a:lnTo>
                      <a:pt x="1079" y="463141"/>
                    </a:lnTo>
                    <a:lnTo>
                      <a:pt x="924" y="464049"/>
                    </a:lnTo>
                    <a:lnTo>
                      <a:pt x="784" y="464991"/>
                    </a:lnTo>
                    <a:lnTo>
                      <a:pt x="658" y="465967"/>
                    </a:lnTo>
                    <a:lnTo>
                      <a:pt x="532" y="466976"/>
                    </a:lnTo>
                    <a:lnTo>
                      <a:pt x="429" y="468019"/>
                    </a:lnTo>
                    <a:lnTo>
                      <a:pt x="333" y="469062"/>
                    </a:lnTo>
                    <a:lnTo>
                      <a:pt x="244" y="470172"/>
                    </a:lnTo>
                    <a:lnTo>
                      <a:pt x="170" y="471282"/>
                    </a:lnTo>
                    <a:lnTo>
                      <a:pt x="111" y="472426"/>
                    </a:lnTo>
                    <a:lnTo>
                      <a:pt x="67" y="473570"/>
                    </a:lnTo>
                    <a:lnTo>
                      <a:pt x="30" y="474747"/>
                    </a:lnTo>
                    <a:lnTo>
                      <a:pt x="8" y="475958"/>
                    </a:lnTo>
                    <a:lnTo>
                      <a:pt x="0" y="477170"/>
                    </a:lnTo>
                    <a:lnTo>
                      <a:pt x="8" y="478381"/>
                    </a:lnTo>
                    <a:lnTo>
                      <a:pt x="30" y="479558"/>
                    </a:lnTo>
                    <a:lnTo>
                      <a:pt x="67" y="480702"/>
                    </a:lnTo>
                    <a:lnTo>
                      <a:pt x="111" y="481879"/>
                    </a:lnTo>
                    <a:lnTo>
                      <a:pt x="170" y="482989"/>
                    </a:lnTo>
                    <a:lnTo>
                      <a:pt x="244" y="484100"/>
                    </a:lnTo>
                    <a:lnTo>
                      <a:pt x="333" y="485176"/>
                    </a:lnTo>
                    <a:lnTo>
                      <a:pt x="429" y="486253"/>
                    </a:lnTo>
                    <a:lnTo>
                      <a:pt x="532" y="487262"/>
                    </a:lnTo>
                    <a:lnTo>
                      <a:pt x="658" y="488271"/>
                    </a:lnTo>
                    <a:lnTo>
                      <a:pt x="784" y="489247"/>
                    </a:lnTo>
                    <a:lnTo>
                      <a:pt x="924" y="490189"/>
                    </a:lnTo>
                    <a:lnTo>
                      <a:pt x="1079" y="491131"/>
                    </a:lnTo>
                    <a:lnTo>
                      <a:pt x="1234" y="492005"/>
                    </a:lnTo>
                    <a:lnTo>
                      <a:pt x="1404" y="492846"/>
                    </a:lnTo>
                    <a:lnTo>
                      <a:pt x="1589" y="493654"/>
                    </a:lnTo>
                    <a:lnTo>
                      <a:pt x="1774" y="494428"/>
                    </a:lnTo>
                    <a:lnTo>
                      <a:pt x="1966" y="495168"/>
                    </a:lnTo>
                    <a:lnTo>
                      <a:pt x="2173" y="495874"/>
                    </a:lnTo>
                    <a:lnTo>
                      <a:pt x="2387" y="496513"/>
                    </a:lnTo>
                    <a:lnTo>
                      <a:pt x="2602" y="497119"/>
                    </a:lnTo>
                    <a:lnTo>
                      <a:pt x="2831" y="497691"/>
                    </a:lnTo>
                    <a:lnTo>
                      <a:pt x="3060" y="498195"/>
                    </a:lnTo>
                    <a:lnTo>
                      <a:pt x="3304" y="498666"/>
                    </a:lnTo>
                    <a:lnTo>
                      <a:pt x="3548" y="499104"/>
                    </a:lnTo>
                    <a:lnTo>
                      <a:pt x="3799" y="499474"/>
                    </a:lnTo>
                    <a:lnTo>
                      <a:pt x="4050" y="499777"/>
                    </a:lnTo>
                    <a:lnTo>
                      <a:pt x="4316" y="500046"/>
                    </a:lnTo>
                    <a:lnTo>
                      <a:pt x="4582" y="500248"/>
                    </a:lnTo>
                    <a:lnTo>
                      <a:pt x="4848" y="500382"/>
                    </a:lnTo>
                    <a:lnTo>
                      <a:pt x="5122" y="500483"/>
                    </a:lnTo>
                    <a:lnTo>
                      <a:pt x="5403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74"/>
                    </a:lnTo>
                    <a:lnTo>
                      <a:pt x="8824" y="495168"/>
                    </a:lnTo>
                    <a:lnTo>
                      <a:pt x="9024" y="494428"/>
                    </a:lnTo>
                    <a:lnTo>
                      <a:pt x="9209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9" y="491131"/>
                    </a:lnTo>
                    <a:lnTo>
                      <a:pt x="9874" y="490189"/>
                    </a:lnTo>
                    <a:lnTo>
                      <a:pt x="10014" y="489247"/>
                    </a:lnTo>
                    <a:lnTo>
                      <a:pt x="10140" y="488271"/>
                    </a:lnTo>
                    <a:lnTo>
                      <a:pt x="10266" y="487262"/>
                    </a:lnTo>
                    <a:lnTo>
                      <a:pt x="10369" y="486253"/>
                    </a:lnTo>
                    <a:lnTo>
                      <a:pt x="10465" y="485176"/>
                    </a:lnTo>
                    <a:lnTo>
                      <a:pt x="10554" y="484100"/>
                    </a:lnTo>
                    <a:lnTo>
                      <a:pt x="10628" y="482989"/>
                    </a:lnTo>
                    <a:lnTo>
                      <a:pt x="10687" y="481879"/>
                    </a:lnTo>
                    <a:lnTo>
                      <a:pt x="10731" y="480702"/>
                    </a:lnTo>
                    <a:lnTo>
                      <a:pt x="10768" y="479558"/>
                    </a:lnTo>
                    <a:lnTo>
                      <a:pt x="10790" y="478381"/>
                    </a:lnTo>
                    <a:lnTo>
                      <a:pt x="10798" y="477170"/>
                    </a:lnTo>
                    <a:lnTo>
                      <a:pt x="10790" y="475958"/>
                    </a:lnTo>
                    <a:lnTo>
                      <a:pt x="10768" y="474747"/>
                    </a:lnTo>
                    <a:lnTo>
                      <a:pt x="10731" y="473570"/>
                    </a:lnTo>
                    <a:lnTo>
                      <a:pt x="10687" y="472426"/>
                    </a:lnTo>
                    <a:lnTo>
                      <a:pt x="10628" y="471282"/>
                    </a:lnTo>
                    <a:lnTo>
                      <a:pt x="10554" y="470172"/>
                    </a:lnTo>
                    <a:lnTo>
                      <a:pt x="10465" y="469062"/>
                    </a:lnTo>
                    <a:lnTo>
                      <a:pt x="10369" y="468019"/>
                    </a:lnTo>
                    <a:lnTo>
                      <a:pt x="10266" y="466976"/>
                    </a:lnTo>
                    <a:lnTo>
                      <a:pt x="10140" y="465967"/>
                    </a:lnTo>
                    <a:lnTo>
                      <a:pt x="10014" y="464991"/>
                    </a:lnTo>
                    <a:lnTo>
                      <a:pt x="9874" y="464049"/>
                    </a:lnTo>
                    <a:lnTo>
                      <a:pt x="9719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9" y="460584"/>
                    </a:lnTo>
                    <a:lnTo>
                      <a:pt x="9024" y="459811"/>
                    </a:lnTo>
                    <a:lnTo>
                      <a:pt x="8824" y="459104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403" y="453822"/>
                    </a:lnTo>
                    <a:close/>
                    <a:moveTo>
                      <a:pt x="5122" y="567059"/>
                    </a:moveTo>
                    <a:lnTo>
                      <a:pt x="4848" y="567160"/>
                    </a:lnTo>
                    <a:lnTo>
                      <a:pt x="4582" y="567328"/>
                    </a:lnTo>
                    <a:lnTo>
                      <a:pt x="4316" y="567530"/>
                    </a:lnTo>
                    <a:lnTo>
                      <a:pt x="4050" y="567766"/>
                    </a:lnTo>
                    <a:lnTo>
                      <a:pt x="3799" y="568102"/>
                    </a:lnTo>
                    <a:lnTo>
                      <a:pt x="3548" y="568472"/>
                    </a:lnTo>
                    <a:lnTo>
                      <a:pt x="3304" y="568876"/>
                    </a:lnTo>
                    <a:lnTo>
                      <a:pt x="3060" y="569347"/>
                    </a:lnTo>
                    <a:lnTo>
                      <a:pt x="2831" y="569885"/>
                    </a:lnTo>
                    <a:lnTo>
                      <a:pt x="2602" y="570423"/>
                    </a:lnTo>
                    <a:lnTo>
                      <a:pt x="2387" y="571029"/>
                    </a:lnTo>
                    <a:lnTo>
                      <a:pt x="2173" y="571702"/>
                    </a:lnTo>
                    <a:lnTo>
                      <a:pt x="1966" y="572408"/>
                    </a:lnTo>
                    <a:lnTo>
                      <a:pt x="1774" y="573115"/>
                    </a:lnTo>
                    <a:lnTo>
                      <a:pt x="1589" y="573889"/>
                    </a:lnTo>
                    <a:lnTo>
                      <a:pt x="1404" y="574730"/>
                    </a:lnTo>
                    <a:lnTo>
                      <a:pt x="1234" y="575571"/>
                    </a:lnTo>
                    <a:lnTo>
                      <a:pt x="1079" y="576445"/>
                    </a:lnTo>
                    <a:lnTo>
                      <a:pt x="924" y="577354"/>
                    </a:lnTo>
                    <a:lnTo>
                      <a:pt x="784" y="578296"/>
                    </a:lnTo>
                    <a:lnTo>
                      <a:pt x="658" y="579271"/>
                    </a:lnTo>
                    <a:lnTo>
                      <a:pt x="532" y="580280"/>
                    </a:lnTo>
                    <a:lnTo>
                      <a:pt x="429" y="581323"/>
                    </a:lnTo>
                    <a:lnTo>
                      <a:pt x="333" y="582400"/>
                    </a:lnTo>
                    <a:lnTo>
                      <a:pt x="244" y="583476"/>
                    </a:lnTo>
                    <a:lnTo>
                      <a:pt x="170" y="584586"/>
                    </a:lnTo>
                    <a:lnTo>
                      <a:pt x="111" y="585697"/>
                    </a:lnTo>
                    <a:lnTo>
                      <a:pt x="67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7" y="593972"/>
                    </a:lnTo>
                    <a:lnTo>
                      <a:pt x="111" y="595150"/>
                    </a:lnTo>
                    <a:lnTo>
                      <a:pt x="170" y="596294"/>
                    </a:lnTo>
                    <a:lnTo>
                      <a:pt x="244" y="597404"/>
                    </a:lnTo>
                    <a:lnTo>
                      <a:pt x="333" y="598480"/>
                    </a:lnTo>
                    <a:lnTo>
                      <a:pt x="429" y="599557"/>
                    </a:lnTo>
                    <a:lnTo>
                      <a:pt x="532" y="600600"/>
                    </a:lnTo>
                    <a:lnTo>
                      <a:pt x="658" y="601609"/>
                    </a:lnTo>
                    <a:lnTo>
                      <a:pt x="784" y="602585"/>
                    </a:lnTo>
                    <a:lnTo>
                      <a:pt x="924" y="603527"/>
                    </a:lnTo>
                    <a:lnTo>
                      <a:pt x="1079" y="604435"/>
                    </a:lnTo>
                    <a:lnTo>
                      <a:pt x="1234" y="605310"/>
                    </a:lnTo>
                    <a:lnTo>
                      <a:pt x="1404" y="606151"/>
                    </a:lnTo>
                    <a:lnTo>
                      <a:pt x="1589" y="606958"/>
                    </a:lnTo>
                    <a:lnTo>
                      <a:pt x="1774" y="607732"/>
                    </a:lnTo>
                    <a:lnTo>
                      <a:pt x="1966" y="608472"/>
                    </a:lnTo>
                    <a:lnTo>
                      <a:pt x="2173" y="609145"/>
                    </a:lnTo>
                    <a:lnTo>
                      <a:pt x="2387" y="609784"/>
                    </a:lnTo>
                    <a:lnTo>
                      <a:pt x="2602" y="610389"/>
                    </a:lnTo>
                    <a:lnTo>
                      <a:pt x="2831" y="610961"/>
                    </a:lnTo>
                    <a:lnTo>
                      <a:pt x="3060" y="611466"/>
                    </a:lnTo>
                    <a:lnTo>
                      <a:pt x="3304" y="611937"/>
                    </a:lnTo>
                    <a:lnTo>
                      <a:pt x="3548" y="612341"/>
                    </a:lnTo>
                    <a:lnTo>
                      <a:pt x="3799" y="612711"/>
                    </a:lnTo>
                    <a:lnTo>
                      <a:pt x="4050" y="613013"/>
                    </a:lnTo>
                    <a:lnTo>
                      <a:pt x="4316" y="613249"/>
                    </a:lnTo>
                    <a:lnTo>
                      <a:pt x="4582" y="613451"/>
                    </a:lnTo>
                    <a:lnTo>
                      <a:pt x="4848" y="613619"/>
                    </a:lnTo>
                    <a:lnTo>
                      <a:pt x="5122" y="613686"/>
                    </a:lnTo>
                    <a:lnTo>
                      <a:pt x="5403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4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4" y="602585"/>
                    </a:lnTo>
                    <a:lnTo>
                      <a:pt x="10140" y="601609"/>
                    </a:lnTo>
                    <a:lnTo>
                      <a:pt x="10266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8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66" y="580280"/>
                    </a:lnTo>
                    <a:lnTo>
                      <a:pt x="10140" y="579271"/>
                    </a:lnTo>
                    <a:lnTo>
                      <a:pt x="10014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4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Google Shape;37;p3"/>
              <p:cNvSpPr/>
              <p:nvPr/>
            </p:nvSpPr>
            <p:spPr>
              <a:xfrm>
                <a:off x="11120740" y="2593559"/>
                <a:ext cx="55636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302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82" y="1850"/>
                    </a:lnTo>
                    <a:lnTo>
                      <a:pt x="3038" y="2321"/>
                    </a:lnTo>
                    <a:lnTo>
                      <a:pt x="2809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7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10" y="10328"/>
                    </a:lnTo>
                    <a:lnTo>
                      <a:pt x="769" y="11270"/>
                    </a:lnTo>
                    <a:lnTo>
                      <a:pt x="644" y="12245"/>
                    </a:lnTo>
                    <a:lnTo>
                      <a:pt x="525" y="13255"/>
                    </a:lnTo>
                    <a:lnTo>
                      <a:pt x="422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1" y="18671"/>
                    </a:lnTo>
                    <a:lnTo>
                      <a:pt x="60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60" y="26879"/>
                    </a:lnTo>
                    <a:lnTo>
                      <a:pt x="111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22" y="32397"/>
                    </a:lnTo>
                    <a:lnTo>
                      <a:pt x="525" y="33440"/>
                    </a:lnTo>
                    <a:lnTo>
                      <a:pt x="644" y="34449"/>
                    </a:lnTo>
                    <a:lnTo>
                      <a:pt x="769" y="35424"/>
                    </a:lnTo>
                    <a:lnTo>
                      <a:pt x="910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7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9" y="43868"/>
                    </a:lnTo>
                    <a:lnTo>
                      <a:pt x="3038" y="44373"/>
                    </a:lnTo>
                    <a:lnTo>
                      <a:pt x="3282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302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6999" y="45651"/>
                    </a:lnTo>
                    <a:lnTo>
                      <a:pt x="7251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7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25" y="42052"/>
                    </a:lnTo>
                    <a:lnTo>
                      <a:pt x="8825" y="41345"/>
                    </a:lnTo>
                    <a:lnTo>
                      <a:pt x="9024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74" y="36366"/>
                    </a:lnTo>
                    <a:lnTo>
                      <a:pt x="10015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54" y="30277"/>
                    </a:lnTo>
                    <a:lnTo>
                      <a:pt x="10628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15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5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1" y="1413"/>
                    </a:lnTo>
                    <a:lnTo>
                      <a:pt x="6999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302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82" y="115323"/>
                    </a:lnTo>
                    <a:lnTo>
                      <a:pt x="3038" y="115794"/>
                    </a:lnTo>
                    <a:lnTo>
                      <a:pt x="2809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7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10" y="123800"/>
                    </a:lnTo>
                    <a:lnTo>
                      <a:pt x="769" y="124742"/>
                    </a:lnTo>
                    <a:lnTo>
                      <a:pt x="644" y="125718"/>
                    </a:lnTo>
                    <a:lnTo>
                      <a:pt x="525" y="126727"/>
                    </a:lnTo>
                    <a:lnTo>
                      <a:pt x="422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1" y="132110"/>
                    </a:lnTo>
                    <a:lnTo>
                      <a:pt x="60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0" y="140352"/>
                    </a:lnTo>
                    <a:lnTo>
                      <a:pt x="111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22" y="145869"/>
                    </a:lnTo>
                    <a:lnTo>
                      <a:pt x="525" y="146912"/>
                    </a:lnTo>
                    <a:lnTo>
                      <a:pt x="644" y="147921"/>
                    </a:lnTo>
                    <a:lnTo>
                      <a:pt x="769" y="148897"/>
                    </a:lnTo>
                    <a:lnTo>
                      <a:pt x="910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7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9" y="157341"/>
                    </a:lnTo>
                    <a:lnTo>
                      <a:pt x="3038" y="157845"/>
                    </a:lnTo>
                    <a:lnTo>
                      <a:pt x="3282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302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6999" y="159090"/>
                    </a:lnTo>
                    <a:lnTo>
                      <a:pt x="7251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5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5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15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5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1" y="114885"/>
                    </a:lnTo>
                    <a:lnTo>
                      <a:pt x="6999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302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82" y="228761"/>
                    </a:lnTo>
                    <a:lnTo>
                      <a:pt x="3038" y="229232"/>
                    </a:lnTo>
                    <a:lnTo>
                      <a:pt x="2809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7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10" y="237239"/>
                    </a:lnTo>
                    <a:lnTo>
                      <a:pt x="769" y="238181"/>
                    </a:lnTo>
                    <a:lnTo>
                      <a:pt x="644" y="239157"/>
                    </a:lnTo>
                    <a:lnTo>
                      <a:pt x="525" y="240166"/>
                    </a:lnTo>
                    <a:lnTo>
                      <a:pt x="422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1" y="245582"/>
                    </a:lnTo>
                    <a:lnTo>
                      <a:pt x="60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0" y="253824"/>
                    </a:lnTo>
                    <a:lnTo>
                      <a:pt x="111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22" y="259341"/>
                    </a:lnTo>
                    <a:lnTo>
                      <a:pt x="525" y="260384"/>
                    </a:lnTo>
                    <a:lnTo>
                      <a:pt x="644" y="261360"/>
                    </a:lnTo>
                    <a:lnTo>
                      <a:pt x="769" y="262336"/>
                    </a:lnTo>
                    <a:lnTo>
                      <a:pt x="910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7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9" y="270780"/>
                    </a:lnTo>
                    <a:lnTo>
                      <a:pt x="3038" y="271318"/>
                    </a:lnTo>
                    <a:lnTo>
                      <a:pt x="3282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302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6999" y="272563"/>
                    </a:lnTo>
                    <a:lnTo>
                      <a:pt x="7251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5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5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15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5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1" y="228358"/>
                    </a:lnTo>
                    <a:lnTo>
                      <a:pt x="6999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5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302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82" y="342200"/>
                    </a:lnTo>
                    <a:lnTo>
                      <a:pt x="3038" y="342671"/>
                    </a:lnTo>
                    <a:lnTo>
                      <a:pt x="2809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7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10" y="350678"/>
                    </a:lnTo>
                    <a:lnTo>
                      <a:pt x="769" y="351620"/>
                    </a:lnTo>
                    <a:lnTo>
                      <a:pt x="644" y="352595"/>
                    </a:lnTo>
                    <a:lnTo>
                      <a:pt x="525" y="353605"/>
                    </a:lnTo>
                    <a:lnTo>
                      <a:pt x="422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1" y="359021"/>
                    </a:lnTo>
                    <a:lnTo>
                      <a:pt x="60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0" y="367263"/>
                    </a:lnTo>
                    <a:lnTo>
                      <a:pt x="111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22" y="372780"/>
                    </a:lnTo>
                    <a:lnTo>
                      <a:pt x="525" y="373823"/>
                    </a:lnTo>
                    <a:lnTo>
                      <a:pt x="644" y="374799"/>
                    </a:lnTo>
                    <a:lnTo>
                      <a:pt x="769" y="375808"/>
                    </a:lnTo>
                    <a:lnTo>
                      <a:pt x="910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7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9" y="384218"/>
                    </a:lnTo>
                    <a:lnTo>
                      <a:pt x="3038" y="384757"/>
                    </a:lnTo>
                    <a:lnTo>
                      <a:pt x="3282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302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5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6999" y="386001"/>
                    </a:lnTo>
                    <a:lnTo>
                      <a:pt x="7251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5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5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15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5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1" y="341797"/>
                    </a:lnTo>
                    <a:lnTo>
                      <a:pt x="6999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302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82" y="455639"/>
                    </a:lnTo>
                    <a:lnTo>
                      <a:pt x="3038" y="456110"/>
                    </a:lnTo>
                    <a:lnTo>
                      <a:pt x="2809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7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10" y="463982"/>
                    </a:lnTo>
                    <a:lnTo>
                      <a:pt x="769" y="464924"/>
                    </a:lnTo>
                    <a:lnTo>
                      <a:pt x="644" y="465900"/>
                    </a:lnTo>
                    <a:lnTo>
                      <a:pt x="525" y="466875"/>
                    </a:lnTo>
                    <a:lnTo>
                      <a:pt x="422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1" y="472258"/>
                    </a:lnTo>
                    <a:lnTo>
                      <a:pt x="60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60" y="480534"/>
                    </a:lnTo>
                    <a:lnTo>
                      <a:pt x="111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22" y="486152"/>
                    </a:lnTo>
                    <a:lnTo>
                      <a:pt x="525" y="487195"/>
                    </a:lnTo>
                    <a:lnTo>
                      <a:pt x="644" y="488204"/>
                    </a:lnTo>
                    <a:lnTo>
                      <a:pt x="769" y="489179"/>
                    </a:lnTo>
                    <a:lnTo>
                      <a:pt x="910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7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9" y="497691"/>
                    </a:lnTo>
                    <a:lnTo>
                      <a:pt x="3038" y="498195"/>
                    </a:lnTo>
                    <a:lnTo>
                      <a:pt x="3282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302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6999" y="499474"/>
                    </a:lnTo>
                    <a:lnTo>
                      <a:pt x="7251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40"/>
                    </a:lnTo>
                    <a:lnTo>
                      <a:pt x="8825" y="495134"/>
                    </a:lnTo>
                    <a:lnTo>
                      <a:pt x="9024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74" y="490155"/>
                    </a:lnTo>
                    <a:lnTo>
                      <a:pt x="10015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54" y="483965"/>
                    </a:lnTo>
                    <a:lnTo>
                      <a:pt x="10628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8" y="471148"/>
                    </a:lnTo>
                    <a:lnTo>
                      <a:pt x="10554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15" y="464924"/>
                    </a:lnTo>
                    <a:lnTo>
                      <a:pt x="9874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24" y="459811"/>
                    </a:lnTo>
                    <a:lnTo>
                      <a:pt x="8825" y="459070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1" y="455235"/>
                    </a:lnTo>
                    <a:lnTo>
                      <a:pt x="6999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302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82" y="568876"/>
                    </a:lnTo>
                    <a:lnTo>
                      <a:pt x="3038" y="569347"/>
                    </a:lnTo>
                    <a:lnTo>
                      <a:pt x="2809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7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10" y="577354"/>
                    </a:lnTo>
                    <a:lnTo>
                      <a:pt x="769" y="578296"/>
                    </a:lnTo>
                    <a:lnTo>
                      <a:pt x="644" y="579271"/>
                    </a:lnTo>
                    <a:lnTo>
                      <a:pt x="525" y="580280"/>
                    </a:lnTo>
                    <a:lnTo>
                      <a:pt x="422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1" y="585697"/>
                    </a:lnTo>
                    <a:lnTo>
                      <a:pt x="60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0" y="593972"/>
                    </a:lnTo>
                    <a:lnTo>
                      <a:pt x="111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22" y="599557"/>
                    </a:lnTo>
                    <a:lnTo>
                      <a:pt x="525" y="600600"/>
                    </a:lnTo>
                    <a:lnTo>
                      <a:pt x="644" y="601609"/>
                    </a:lnTo>
                    <a:lnTo>
                      <a:pt x="769" y="602585"/>
                    </a:lnTo>
                    <a:lnTo>
                      <a:pt x="910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7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9" y="610961"/>
                    </a:lnTo>
                    <a:lnTo>
                      <a:pt x="3038" y="611466"/>
                    </a:lnTo>
                    <a:lnTo>
                      <a:pt x="3282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302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6999" y="612711"/>
                    </a:lnTo>
                    <a:lnTo>
                      <a:pt x="7251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5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5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15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5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1" y="568472"/>
                    </a:lnTo>
                    <a:lnTo>
                      <a:pt x="6999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79" name="Google Shape;39;p3"/>
            <p:cNvSpPr/>
            <p:nvPr/>
          </p:nvSpPr>
          <p:spPr>
            <a:xfrm>
              <a:off x="5024027" y="12334"/>
              <a:ext cx="2743200" cy="274200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80" name="Google Shape;40;p3"/>
            <p:cNvGrpSpPr/>
            <p:nvPr/>
          </p:nvGrpSpPr>
          <p:grpSpPr>
            <a:xfrm>
              <a:off x="600276" y="4540436"/>
              <a:ext cx="326769" cy="405540"/>
              <a:chOff x="11108696" y="3272898"/>
              <a:chExt cx="598150" cy="876085"/>
            </a:xfrm>
          </p:grpSpPr>
          <p:sp>
            <p:nvSpPr>
              <p:cNvPr id="81" name="Google Shape;41;p3"/>
              <p:cNvSpPr/>
              <p:nvPr/>
            </p:nvSpPr>
            <p:spPr>
              <a:xfrm>
                <a:off x="11108696" y="3272898"/>
                <a:ext cx="5559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0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33" y="135"/>
                    </a:lnTo>
                    <a:lnTo>
                      <a:pt x="4560" y="269"/>
                    </a:lnTo>
                    <a:lnTo>
                      <a:pt x="4294" y="471"/>
                    </a:lnTo>
                    <a:lnTo>
                      <a:pt x="4028" y="740"/>
                    </a:lnTo>
                    <a:lnTo>
                      <a:pt x="3769" y="1043"/>
                    </a:lnTo>
                    <a:lnTo>
                      <a:pt x="3518" y="1413"/>
                    </a:lnTo>
                    <a:lnTo>
                      <a:pt x="3274" y="1850"/>
                    </a:lnTo>
                    <a:lnTo>
                      <a:pt x="3037" y="2321"/>
                    </a:lnTo>
                    <a:lnTo>
                      <a:pt x="2801" y="2826"/>
                    </a:lnTo>
                    <a:lnTo>
                      <a:pt x="2572" y="3398"/>
                    </a:lnTo>
                    <a:lnTo>
                      <a:pt x="2358" y="4003"/>
                    </a:lnTo>
                    <a:lnTo>
                      <a:pt x="2143" y="4643"/>
                    </a:lnTo>
                    <a:lnTo>
                      <a:pt x="1944" y="5349"/>
                    </a:lnTo>
                    <a:lnTo>
                      <a:pt x="1744" y="6089"/>
                    </a:lnTo>
                    <a:lnTo>
                      <a:pt x="1559" y="6863"/>
                    </a:lnTo>
                    <a:lnTo>
                      <a:pt x="1382" y="7670"/>
                    </a:lnTo>
                    <a:lnTo>
                      <a:pt x="1212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36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3" y="18671"/>
                    </a:lnTo>
                    <a:lnTo>
                      <a:pt x="59" y="19815"/>
                    </a:lnTo>
                    <a:lnTo>
                      <a:pt x="22" y="20959"/>
                    </a:lnTo>
                    <a:lnTo>
                      <a:pt x="0" y="22136"/>
                    </a:lnTo>
                    <a:lnTo>
                      <a:pt x="0" y="23347"/>
                    </a:lnTo>
                    <a:lnTo>
                      <a:pt x="0" y="24558"/>
                    </a:lnTo>
                    <a:lnTo>
                      <a:pt x="22" y="25736"/>
                    </a:lnTo>
                    <a:lnTo>
                      <a:pt x="59" y="26879"/>
                    </a:lnTo>
                    <a:lnTo>
                      <a:pt x="103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36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12" y="38183"/>
                    </a:lnTo>
                    <a:lnTo>
                      <a:pt x="1382" y="39024"/>
                    </a:lnTo>
                    <a:lnTo>
                      <a:pt x="1559" y="39831"/>
                    </a:lnTo>
                    <a:lnTo>
                      <a:pt x="1744" y="40605"/>
                    </a:lnTo>
                    <a:lnTo>
                      <a:pt x="1944" y="41345"/>
                    </a:lnTo>
                    <a:lnTo>
                      <a:pt x="2143" y="42052"/>
                    </a:lnTo>
                    <a:lnTo>
                      <a:pt x="2358" y="42691"/>
                    </a:lnTo>
                    <a:lnTo>
                      <a:pt x="2572" y="43296"/>
                    </a:lnTo>
                    <a:lnTo>
                      <a:pt x="2801" y="43868"/>
                    </a:lnTo>
                    <a:lnTo>
                      <a:pt x="3037" y="44373"/>
                    </a:lnTo>
                    <a:lnTo>
                      <a:pt x="3274" y="44844"/>
                    </a:lnTo>
                    <a:lnTo>
                      <a:pt x="3518" y="45281"/>
                    </a:lnTo>
                    <a:lnTo>
                      <a:pt x="3769" y="45651"/>
                    </a:lnTo>
                    <a:lnTo>
                      <a:pt x="4028" y="45954"/>
                    </a:lnTo>
                    <a:lnTo>
                      <a:pt x="4294" y="46223"/>
                    </a:lnTo>
                    <a:lnTo>
                      <a:pt x="4560" y="46425"/>
                    </a:lnTo>
                    <a:lnTo>
                      <a:pt x="4833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68" y="46661"/>
                    </a:lnTo>
                    <a:lnTo>
                      <a:pt x="5942" y="46560"/>
                    </a:lnTo>
                    <a:lnTo>
                      <a:pt x="6215" y="46425"/>
                    </a:lnTo>
                    <a:lnTo>
                      <a:pt x="6474" y="46223"/>
                    </a:lnTo>
                    <a:lnTo>
                      <a:pt x="6740" y="45954"/>
                    </a:lnTo>
                    <a:lnTo>
                      <a:pt x="6991" y="45651"/>
                    </a:lnTo>
                    <a:lnTo>
                      <a:pt x="7243" y="45281"/>
                    </a:lnTo>
                    <a:lnTo>
                      <a:pt x="7486" y="44844"/>
                    </a:lnTo>
                    <a:lnTo>
                      <a:pt x="7730" y="44373"/>
                    </a:lnTo>
                    <a:lnTo>
                      <a:pt x="7959" y="43868"/>
                    </a:lnTo>
                    <a:lnTo>
                      <a:pt x="8189" y="43296"/>
                    </a:lnTo>
                    <a:lnTo>
                      <a:pt x="8403" y="42691"/>
                    </a:lnTo>
                    <a:lnTo>
                      <a:pt x="8617" y="42052"/>
                    </a:lnTo>
                    <a:lnTo>
                      <a:pt x="8824" y="41345"/>
                    </a:lnTo>
                    <a:lnTo>
                      <a:pt x="9016" y="40605"/>
                    </a:lnTo>
                    <a:lnTo>
                      <a:pt x="9208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1" y="37275"/>
                    </a:lnTo>
                    <a:lnTo>
                      <a:pt x="9866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1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79" y="28023"/>
                    </a:lnTo>
                    <a:lnTo>
                      <a:pt x="10731" y="26879"/>
                    </a:lnTo>
                    <a:lnTo>
                      <a:pt x="10760" y="25736"/>
                    </a:lnTo>
                    <a:lnTo>
                      <a:pt x="10783" y="24558"/>
                    </a:lnTo>
                    <a:lnTo>
                      <a:pt x="10790" y="23347"/>
                    </a:lnTo>
                    <a:lnTo>
                      <a:pt x="10783" y="22136"/>
                    </a:lnTo>
                    <a:lnTo>
                      <a:pt x="10760" y="20959"/>
                    </a:lnTo>
                    <a:lnTo>
                      <a:pt x="10731" y="19815"/>
                    </a:lnTo>
                    <a:lnTo>
                      <a:pt x="10679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1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6" y="10328"/>
                    </a:lnTo>
                    <a:lnTo>
                      <a:pt x="9711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8" y="6863"/>
                    </a:lnTo>
                    <a:lnTo>
                      <a:pt x="9016" y="6089"/>
                    </a:lnTo>
                    <a:lnTo>
                      <a:pt x="8824" y="5349"/>
                    </a:lnTo>
                    <a:lnTo>
                      <a:pt x="8617" y="4643"/>
                    </a:lnTo>
                    <a:lnTo>
                      <a:pt x="8403" y="4003"/>
                    </a:lnTo>
                    <a:lnTo>
                      <a:pt x="8189" y="3398"/>
                    </a:lnTo>
                    <a:lnTo>
                      <a:pt x="7959" y="2826"/>
                    </a:lnTo>
                    <a:lnTo>
                      <a:pt x="7730" y="2321"/>
                    </a:lnTo>
                    <a:lnTo>
                      <a:pt x="7486" y="1850"/>
                    </a:lnTo>
                    <a:lnTo>
                      <a:pt x="7243" y="1413"/>
                    </a:lnTo>
                    <a:lnTo>
                      <a:pt x="6991" y="1043"/>
                    </a:lnTo>
                    <a:lnTo>
                      <a:pt x="6740" y="740"/>
                    </a:lnTo>
                    <a:lnTo>
                      <a:pt x="6474" y="471"/>
                    </a:lnTo>
                    <a:lnTo>
                      <a:pt x="6215" y="269"/>
                    </a:lnTo>
                    <a:lnTo>
                      <a:pt x="5942" y="135"/>
                    </a:lnTo>
                    <a:lnTo>
                      <a:pt x="5668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33" y="113573"/>
                    </a:lnTo>
                    <a:lnTo>
                      <a:pt x="4560" y="113742"/>
                    </a:lnTo>
                    <a:lnTo>
                      <a:pt x="4294" y="113943"/>
                    </a:lnTo>
                    <a:lnTo>
                      <a:pt x="4028" y="114213"/>
                    </a:lnTo>
                    <a:lnTo>
                      <a:pt x="3769" y="114515"/>
                    </a:lnTo>
                    <a:lnTo>
                      <a:pt x="3518" y="114885"/>
                    </a:lnTo>
                    <a:lnTo>
                      <a:pt x="3274" y="115323"/>
                    </a:lnTo>
                    <a:lnTo>
                      <a:pt x="3037" y="115794"/>
                    </a:lnTo>
                    <a:lnTo>
                      <a:pt x="2801" y="116298"/>
                    </a:lnTo>
                    <a:lnTo>
                      <a:pt x="2572" y="116870"/>
                    </a:lnTo>
                    <a:lnTo>
                      <a:pt x="2358" y="117476"/>
                    </a:lnTo>
                    <a:lnTo>
                      <a:pt x="2143" y="118115"/>
                    </a:lnTo>
                    <a:lnTo>
                      <a:pt x="1944" y="118821"/>
                    </a:lnTo>
                    <a:lnTo>
                      <a:pt x="1744" y="119562"/>
                    </a:lnTo>
                    <a:lnTo>
                      <a:pt x="1559" y="120335"/>
                    </a:lnTo>
                    <a:lnTo>
                      <a:pt x="1382" y="121143"/>
                    </a:lnTo>
                    <a:lnTo>
                      <a:pt x="1212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36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3" y="132110"/>
                    </a:lnTo>
                    <a:lnTo>
                      <a:pt x="59" y="133254"/>
                    </a:lnTo>
                    <a:lnTo>
                      <a:pt x="22" y="134431"/>
                    </a:lnTo>
                    <a:lnTo>
                      <a:pt x="0" y="135608"/>
                    </a:lnTo>
                    <a:lnTo>
                      <a:pt x="0" y="136820"/>
                    </a:lnTo>
                    <a:lnTo>
                      <a:pt x="0" y="137997"/>
                    </a:lnTo>
                    <a:lnTo>
                      <a:pt x="22" y="139174"/>
                    </a:lnTo>
                    <a:lnTo>
                      <a:pt x="59" y="140352"/>
                    </a:lnTo>
                    <a:lnTo>
                      <a:pt x="103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36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12" y="151622"/>
                    </a:lnTo>
                    <a:lnTo>
                      <a:pt x="1382" y="152496"/>
                    </a:lnTo>
                    <a:lnTo>
                      <a:pt x="1559" y="153304"/>
                    </a:lnTo>
                    <a:lnTo>
                      <a:pt x="1744" y="154078"/>
                    </a:lnTo>
                    <a:lnTo>
                      <a:pt x="1944" y="154818"/>
                    </a:lnTo>
                    <a:lnTo>
                      <a:pt x="2143" y="155491"/>
                    </a:lnTo>
                    <a:lnTo>
                      <a:pt x="2358" y="156163"/>
                    </a:lnTo>
                    <a:lnTo>
                      <a:pt x="2572" y="156769"/>
                    </a:lnTo>
                    <a:lnTo>
                      <a:pt x="2801" y="157341"/>
                    </a:lnTo>
                    <a:lnTo>
                      <a:pt x="3037" y="157845"/>
                    </a:lnTo>
                    <a:lnTo>
                      <a:pt x="3274" y="158316"/>
                    </a:lnTo>
                    <a:lnTo>
                      <a:pt x="3518" y="158720"/>
                    </a:lnTo>
                    <a:lnTo>
                      <a:pt x="3769" y="159090"/>
                    </a:lnTo>
                    <a:lnTo>
                      <a:pt x="4028" y="159427"/>
                    </a:lnTo>
                    <a:lnTo>
                      <a:pt x="4294" y="159696"/>
                    </a:lnTo>
                    <a:lnTo>
                      <a:pt x="4560" y="159898"/>
                    </a:lnTo>
                    <a:lnTo>
                      <a:pt x="4833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68" y="160133"/>
                    </a:lnTo>
                    <a:lnTo>
                      <a:pt x="5942" y="160032"/>
                    </a:lnTo>
                    <a:lnTo>
                      <a:pt x="6215" y="159898"/>
                    </a:lnTo>
                    <a:lnTo>
                      <a:pt x="6474" y="159696"/>
                    </a:lnTo>
                    <a:lnTo>
                      <a:pt x="6740" y="159427"/>
                    </a:lnTo>
                    <a:lnTo>
                      <a:pt x="6991" y="159090"/>
                    </a:lnTo>
                    <a:lnTo>
                      <a:pt x="7243" y="158720"/>
                    </a:lnTo>
                    <a:lnTo>
                      <a:pt x="7486" y="158316"/>
                    </a:lnTo>
                    <a:lnTo>
                      <a:pt x="7730" y="157845"/>
                    </a:lnTo>
                    <a:lnTo>
                      <a:pt x="7959" y="157341"/>
                    </a:lnTo>
                    <a:lnTo>
                      <a:pt x="8189" y="156769"/>
                    </a:lnTo>
                    <a:lnTo>
                      <a:pt x="8403" y="156163"/>
                    </a:lnTo>
                    <a:lnTo>
                      <a:pt x="8617" y="155491"/>
                    </a:lnTo>
                    <a:lnTo>
                      <a:pt x="8824" y="154818"/>
                    </a:lnTo>
                    <a:lnTo>
                      <a:pt x="9016" y="154078"/>
                    </a:lnTo>
                    <a:lnTo>
                      <a:pt x="9208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1" y="150747"/>
                    </a:lnTo>
                    <a:lnTo>
                      <a:pt x="9866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1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79" y="141496"/>
                    </a:lnTo>
                    <a:lnTo>
                      <a:pt x="10731" y="140352"/>
                    </a:lnTo>
                    <a:lnTo>
                      <a:pt x="10760" y="139174"/>
                    </a:lnTo>
                    <a:lnTo>
                      <a:pt x="10783" y="137997"/>
                    </a:lnTo>
                    <a:lnTo>
                      <a:pt x="10790" y="136820"/>
                    </a:lnTo>
                    <a:lnTo>
                      <a:pt x="10783" y="135608"/>
                    </a:lnTo>
                    <a:lnTo>
                      <a:pt x="10760" y="134431"/>
                    </a:lnTo>
                    <a:lnTo>
                      <a:pt x="10731" y="133254"/>
                    </a:lnTo>
                    <a:lnTo>
                      <a:pt x="10679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1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6" y="123800"/>
                    </a:lnTo>
                    <a:lnTo>
                      <a:pt x="9711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8" y="120335"/>
                    </a:lnTo>
                    <a:lnTo>
                      <a:pt x="9016" y="119562"/>
                    </a:lnTo>
                    <a:lnTo>
                      <a:pt x="8824" y="118821"/>
                    </a:lnTo>
                    <a:lnTo>
                      <a:pt x="8617" y="118115"/>
                    </a:lnTo>
                    <a:lnTo>
                      <a:pt x="8403" y="117476"/>
                    </a:lnTo>
                    <a:lnTo>
                      <a:pt x="8189" y="116870"/>
                    </a:lnTo>
                    <a:lnTo>
                      <a:pt x="7959" y="116298"/>
                    </a:lnTo>
                    <a:lnTo>
                      <a:pt x="7730" y="115794"/>
                    </a:lnTo>
                    <a:lnTo>
                      <a:pt x="7486" y="115323"/>
                    </a:lnTo>
                    <a:lnTo>
                      <a:pt x="7243" y="114885"/>
                    </a:lnTo>
                    <a:lnTo>
                      <a:pt x="6991" y="114515"/>
                    </a:lnTo>
                    <a:lnTo>
                      <a:pt x="6740" y="114213"/>
                    </a:lnTo>
                    <a:lnTo>
                      <a:pt x="6474" y="113943"/>
                    </a:lnTo>
                    <a:lnTo>
                      <a:pt x="6215" y="113742"/>
                    </a:lnTo>
                    <a:lnTo>
                      <a:pt x="5942" y="113573"/>
                    </a:lnTo>
                    <a:lnTo>
                      <a:pt x="5668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33" y="227046"/>
                    </a:lnTo>
                    <a:lnTo>
                      <a:pt x="4560" y="227214"/>
                    </a:lnTo>
                    <a:lnTo>
                      <a:pt x="4294" y="227416"/>
                    </a:lnTo>
                    <a:lnTo>
                      <a:pt x="4028" y="227651"/>
                    </a:lnTo>
                    <a:lnTo>
                      <a:pt x="3769" y="227988"/>
                    </a:lnTo>
                    <a:lnTo>
                      <a:pt x="3518" y="228358"/>
                    </a:lnTo>
                    <a:lnTo>
                      <a:pt x="3274" y="228761"/>
                    </a:lnTo>
                    <a:lnTo>
                      <a:pt x="3037" y="229232"/>
                    </a:lnTo>
                    <a:lnTo>
                      <a:pt x="2801" y="229771"/>
                    </a:lnTo>
                    <a:lnTo>
                      <a:pt x="2572" y="230309"/>
                    </a:lnTo>
                    <a:lnTo>
                      <a:pt x="2358" y="230915"/>
                    </a:lnTo>
                    <a:lnTo>
                      <a:pt x="2143" y="231587"/>
                    </a:lnTo>
                    <a:lnTo>
                      <a:pt x="1944" y="232260"/>
                    </a:lnTo>
                    <a:lnTo>
                      <a:pt x="1744" y="233000"/>
                    </a:lnTo>
                    <a:lnTo>
                      <a:pt x="1559" y="233774"/>
                    </a:lnTo>
                    <a:lnTo>
                      <a:pt x="1382" y="234581"/>
                    </a:lnTo>
                    <a:lnTo>
                      <a:pt x="1212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36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3" y="245582"/>
                    </a:lnTo>
                    <a:lnTo>
                      <a:pt x="59" y="246726"/>
                    </a:lnTo>
                    <a:lnTo>
                      <a:pt x="22" y="247903"/>
                    </a:lnTo>
                    <a:lnTo>
                      <a:pt x="0" y="249081"/>
                    </a:lnTo>
                    <a:lnTo>
                      <a:pt x="0" y="250258"/>
                    </a:lnTo>
                    <a:lnTo>
                      <a:pt x="0" y="251469"/>
                    </a:lnTo>
                    <a:lnTo>
                      <a:pt x="22" y="252647"/>
                    </a:lnTo>
                    <a:lnTo>
                      <a:pt x="59" y="253824"/>
                    </a:lnTo>
                    <a:lnTo>
                      <a:pt x="103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36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12" y="265094"/>
                    </a:lnTo>
                    <a:lnTo>
                      <a:pt x="1382" y="265935"/>
                    </a:lnTo>
                    <a:lnTo>
                      <a:pt x="1559" y="266743"/>
                    </a:lnTo>
                    <a:lnTo>
                      <a:pt x="1744" y="267516"/>
                    </a:lnTo>
                    <a:lnTo>
                      <a:pt x="1944" y="268256"/>
                    </a:lnTo>
                    <a:lnTo>
                      <a:pt x="2143" y="268963"/>
                    </a:lnTo>
                    <a:lnTo>
                      <a:pt x="2358" y="269602"/>
                    </a:lnTo>
                    <a:lnTo>
                      <a:pt x="2572" y="270208"/>
                    </a:lnTo>
                    <a:lnTo>
                      <a:pt x="2801" y="270780"/>
                    </a:lnTo>
                    <a:lnTo>
                      <a:pt x="3037" y="271318"/>
                    </a:lnTo>
                    <a:lnTo>
                      <a:pt x="3274" y="271789"/>
                    </a:lnTo>
                    <a:lnTo>
                      <a:pt x="3518" y="272193"/>
                    </a:lnTo>
                    <a:lnTo>
                      <a:pt x="3769" y="272563"/>
                    </a:lnTo>
                    <a:lnTo>
                      <a:pt x="4028" y="272865"/>
                    </a:lnTo>
                    <a:lnTo>
                      <a:pt x="4294" y="273134"/>
                    </a:lnTo>
                    <a:lnTo>
                      <a:pt x="4560" y="273336"/>
                    </a:lnTo>
                    <a:lnTo>
                      <a:pt x="4833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68" y="273572"/>
                    </a:lnTo>
                    <a:lnTo>
                      <a:pt x="5942" y="273505"/>
                    </a:lnTo>
                    <a:lnTo>
                      <a:pt x="6215" y="273336"/>
                    </a:lnTo>
                    <a:lnTo>
                      <a:pt x="6474" y="273134"/>
                    </a:lnTo>
                    <a:lnTo>
                      <a:pt x="6740" y="272865"/>
                    </a:lnTo>
                    <a:lnTo>
                      <a:pt x="6991" y="272563"/>
                    </a:lnTo>
                    <a:lnTo>
                      <a:pt x="7243" y="272193"/>
                    </a:lnTo>
                    <a:lnTo>
                      <a:pt x="7486" y="271789"/>
                    </a:lnTo>
                    <a:lnTo>
                      <a:pt x="7730" y="271318"/>
                    </a:lnTo>
                    <a:lnTo>
                      <a:pt x="7959" y="270780"/>
                    </a:lnTo>
                    <a:lnTo>
                      <a:pt x="8189" y="270208"/>
                    </a:lnTo>
                    <a:lnTo>
                      <a:pt x="8403" y="269602"/>
                    </a:lnTo>
                    <a:lnTo>
                      <a:pt x="8617" y="268963"/>
                    </a:lnTo>
                    <a:lnTo>
                      <a:pt x="8824" y="268256"/>
                    </a:lnTo>
                    <a:lnTo>
                      <a:pt x="9016" y="267516"/>
                    </a:lnTo>
                    <a:lnTo>
                      <a:pt x="9208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1" y="264220"/>
                    </a:lnTo>
                    <a:lnTo>
                      <a:pt x="9866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1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79" y="254968"/>
                    </a:lnTo>
                    <a:lnTo>
                      <a:pt x="10731" y="253824"/>
                    </a:lnTo>
                    <a:lnTo>
                      <a:pt x="10760" y="252647"/>
                    </a:lnTo>
                    <a:lnTo>
                      <a:pt x="10783" y="251469"/>
                    </a:lnTo>
                    <a:lnTo>
                      <a:pt x="10790" y="250258"/>
                    </a:lnTo>
                    <a:lnTo>
                      <a:pt x="10783" y="249081"/>
                    </a:lnTo>
                    <a:lnTo>
                      <a:pt x="10760" y="247903"/>
                    </a:lnTo>
                    <a:lnTo>
                      <a:pt x="10731" y="246726"/>
                    </a:lnTo>
                    <a:lnTo>
                      <a:pt x="10679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1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6" y="237239"/>
                    </a:lnTo>
                    <a:lnTo>
                      <a:pt x="9711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8" y="233774"/>
                    </a:lnTo>
                    <a:lnTo>
                      <a:pt x="9016" y="233000"/>
                    </a:lnTo>
                    <a:lnTo>
                      <a:pt x="8824" y="232260"/>
                    </a:lnTo>
                    <a:lnTo>
                      <a:pt x="8617" y="231587"/>
                    </a:lnTo>
                    <a:lnTo>
                      <a:pt x="8403" y="230915"/>
                    </a:lnTo>
                    <a:lnTo>
                      <a:pt x="8189" y="230309"/>
                    </a:lnTo>
                    <a:lnTo>
                      <a:pt x="7959" y="229771"/>
                    </a:lnTo>
                    <a:lnTo>
                      <a:pt x="7730" y="229232"/>
                    </a:lnTo>
                    <a:lnTo>
                      <a:pt x="7486" y="228761"/>
                    </a:lnTo>
                    <a:lnTo>
                      <a:pt x="7243" y="228358"/>
                    </a:lnTo>
                    <a:lnTo>
                      <a:pt x="6991" y="227988"/>
                    </a:lnTo>
                    <a:lnTo>
                      <a:pt x="6740" y="227651"/>
                    </a:lnTo>
                    <a:lnTo>
                      <a:pt x="6474" y="227416"/>
                    </a:lnTo>
                    <a:lnTo>
                      <a:pt x="6215" y="227214"/>
                    </a:lnTo>
                    <a:lnTo>
                      <a:pt x="5942" y="227046"/>
                    </a:lnTo>
                    <a:lnTo>
                      <a:pt x="5668" y="226945"/>
                    </a:lnTo>
                    <a:close/>
                    <a:moveTo>
                      <a:pt x="5114" y="340384"/>
                    </a:moveTo>
                    <a:lnTo>
                      <a:pt x="4833" y="340485"/>
                    </a:lnTo>
                    <a:lnTo>
                      <a:pt x="4560" y="340653"/>
                    </a:lnTo>
                    <a:lnTo>
                      <a:pt x="4294" y="340855"/>
                    </a:lnTo>
                    <a:lnTo>
                      <a:pt x="4028" y="341124"/>
                    </a:lnTo>
                    <a:lnTo>
                      <a:pt x="3769" y="341426"/>
                    </a:lnTo>
                    <a:lnTo>
                      <a:pt x="3518" y="341797"/>
                    </a:lnTo>
                    <a:lnTo>
                      <a:pt x="3274" y="342200"/>
                    </a:lnTo>
                    <a:lnTo>
                      <a:pt x="3037" y="342671"/>
                    </a:lnTo>
                    <a:lnTo>
                      <a:pt x="2801" y="343209"/>
                    </a:lnTo>
                    <a:lnTo>
                      <a:pt x="2572" y="343748"/>
                    </a:lnTo>
                    <a:lnTo>
                      <a:pt x="2358" y="344387"/>
                    </a:lnTo>
                    <a:lnTo>
                      <a:pt x="2143" y="345026"/>
                    </a:lnTo>
                    <a:lnTo>
                      <a:pt x="1944" y="345733"/>
                    </a:lnTo>
                    <a:lnTo>
                      <a:pt x="1744" y="346439"/>
                    </a:lnTo>
                    <a:lnTo>
                      <a:pt x="1559" y="347213"/>
                    </a:lnTo>
                    <a:lnTo>
                      <a:pt x="1382" y="348054"/>
                    </a:lnTo>
                    <a:lnTo>
                      <a:pt x="1212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36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3" y="359021"/>
                    </a:lnTo>
                    <a:lnTo>
                      <a:pt x="59" y="360165"/>
                    </a:lnTo>
                    <a:lnTo>
                      <a:pt x="22" y="361342"/>
                    </a:lnTo>
                    <a:lnTo>
                      <a:pt x="0" y="362520"/>
                    </a:lnTo>
                    <a:lnTo>
                      <a:pt x="0" y="363697"/>
                    </a:lnTo>
                    <a:lnTo>
                      <a:pt x="0" y="364908"/>
                    </a:lnTo>
                    <a:lnTo>
                      <a:pt x="22" y="366086"/>
                    </a:lnTo>
                    <a:lnTo>
                      <a:pt x="59" y="367263"/>
                    </a:lnTo>
                    <a:lnTo>
                      <a:pt x="103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36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12" y="378533"/>
                    </a:lnTo>
                    <a:lnTo>
                      <a:pt x="1382" y="379374"/>
                    </a:lnTo>
                    <a:lnTo>
                      <a:pt x="1559" y="380215"/>
                    </a:lnTo>
                    <a:lnTo>
                      <a:pt x="1744" y="380989"/>
                    </a:lnTo>
                    <a:lnTo>
                      <a:pt x="1944" y="381695"/>
                    </a:lnTo>
                    <a:lnTo>
                      <a:pt x="2143" y="382402"/>
                    </a:lnTo>
                    <a:lnTo>
                      <a:pt x="2358" y="383041"/>
                    </a:lnTo>
                    <a:lnTo>
                      <a:pt x="2572" y="383680"/>
                    </a:lnTo>
                    <a:lnTo>
                      <a:pt x="2801" y="384218"/>
                    </a:lnTo>
                    <a:lnTo>
                      <a:pt x="3037" y="384757"/>
                    </a:lnTo>
                    <a:lnTo>
                      <a:pt x="3274" y="385228"/>
                    </a:lnTo>
                    <a:lnTo>
                      <a:pt x="3518" y="385631"/>
                    </a:lnTo>
                    <a:lnTo>
                      <a:pt x="3769" y="386001"/>
                    </a:lnTo>
                    <a:lnTo>
                      <a:pt x="4028" y="386304"/>
                    </a:lnTo>
                    <a:lnTo>
                      <a:pt x="4294" y="386573"/>
                    </a:lnTo>
                    <a:lnTo>
                      <a:pt x="4560" y="386775"/>
                    </a:lnTo>
                    <a:lnTo>
                      <a:pt x="4833" y="386943"/>
                    </a:lnTo>
                    <a:lnTo>
                      <a:pt x="5114" y="387044"/>
                    </a:lnTo>
                    <a:lnTo>
                      <a:pt x="5668" y="387044"/>
                    </a:lnTo>
                    <a:lnTo>
                      <a:pt x="5942" y="386943"/>
                    </a:lnTo>
                    <a:lnTo>
                      <a:pt x="6215" y="386775"/>
                    </a:lnTo>
                    <a:lnTo>
                      <a:pt x="6474" y="386573"/>
                    </a:lnTo>
                    <a:lnTo>
                      <a:pt x="6740" y="386304"/>
                    </a:lnTo>
                    <a:lnTo>
                      <a:pt x="6991" y="386001"/>
                    </a:lnTo>
                    <a:lnTo>
                      <a:pt x="7243" y="385631"/>
                    </a:lnTo>
                    <a:lnTo>
                      <a:pt x="7486" y="385228"/>
                    </a:lnTo>
                    <a:lnTo>
                      <a:pt x="7730" y="384757"/>
                    </a:lnTo>
                    <a:lnTo>
                      <a:pt x="7959" y="384218"/>
                    </a:lnTo>
                    <a:lnTo>
                      <a:pt x="8189" y="383680"/>
                    </a:lnTo>
                    <a:lnTo>
                      <a:pt x="8403" y="383041"/>
                    </a:lnTo>
                    <a:lnTo>
                      <a:pt x="8617" y="382402"/>
                    </a:lnTo>
                    <a:lnTo>
                      <a:pt x="8824" y="381695"/>
                    </a:lnTo>
                    <a:lnTo>
                      <a:pt x="9016" y="380989"/>
                    </a:lnTo>
                    <a:lnTo>
                      <a:pt x="9208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1" y="377658"/>
                    </a:lnTo>
                    <a:lnTo>
                      <a:pt x="9866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1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79" y="368407"/>
                    </a:lnTo>
                    <a:lnTo>
                      <a:pt x="10731" y="367263"/>
                    </a:lnTo>
                    <a:lnTo>
                      <a:pt x="10760" y="366086"/>
                    </a:lnTo>
                    <a:lnTo>
                      <a:pt x="10783" y="364908"/>
                    </a:lnTo>
                    <a:lnTo>
                      <a:pt x="10790" y="363697"/>
                    </a:lnTo>
                    <a:lnTo>
                      <a:pt x="10783" y="362520"/>
                    </a:lnTo>
                    <a:lnTo>
                      <a:pt x="10760" y="361342"/>
                    </a:lnTo>
                    <a:lnTo>
                      <a:pt x="10731" y="360165"/>
                    </a:lnTo>
                    <a:lnTo>
                      <a:pt x="10679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1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6" y="350678"/>
                    </a:lnTo>
                    <a:lnTo>
                      <a:pt x="9711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8" y="347213"/>
                    </a:lnTo>
                    <a:lnTo>
                      <a:pt x="9016" y="346439"/>
                    </a:lnTo>
                    <a:lnTo>
                      <a:pt x="8824" y="345733"/>
                    </a:lnTo>
                    <a:lnTo>
                      <a:pt x="8617" y="345026"/>
                    </a:lnTo>
                    <a:lnTo>
                      <a:pt x="8403" y="344387"/>
                    </a:lnTo>
                    <a:lnTo>
                      <a:pt x="8189" y="343748"/>
                    </a:lnTo>
                    <a:lnTo>
                      <a:pt x="7959" y="343209"/>
                    </a:lnTo>
                    <a:lnTo>
                      <a:pt x="7730" y="342671"/>
                    </a:lnTo>
                    <a:lnTo>
                      <a:pt x="7486" y="342200"/>
                    </a:lnTo>
                    <a:lnTo>
                      <a:pt x="7243" y="341797"/>
                    </a:lnTo>
                    <a:lnTo>
                      <a:pt x="6991" y="341426"/>
                    </a:lnTo>
                    <a:lnTo>
                      <a:pt x="6740" y="341124"/>
                    </a:lnTo>
                    <a:lnTo>
                      <a:pt x="6474" y="340855"/>
                    </a:lnTo>
                    <a:lnTo>
                      <a:pt x="6215" y="340653"/>
                    </a:lnTo>
                    <a:lnTo>
                      <a:pt x="5942" y="340485"/>
                    </a:lnTo>
                    <a:lnTo>
                      <a:pt x="5668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33" y="453957"/>
                    </a:lnTo>
                    <a:lnTo>
                      <a:pt x="4560" y="454092"/>
                    </a:lnTo>
                    <a:lnTo>
                      <a:pt x="4294" y="454293"/>
                    </a:lnTo>
                    <a:lnTo>
                      <a:pt x="4028" y="454562"/>
                    </a:lnTo>
                    <a:lnTo>
                      <a:pt x="3769" y="454865"/>
                    </a:lnTo>
                    <a:lnTo>
                      <a:pt x="3518" y="455235"/>
                    </a:lnTo>
                    <a:lnTo>
                      <a:pt x="3274" y="455639"/>
                    </a:lnTo>
                    <a:lnTo>
                      <a:pt x="3037" y="456110"/>
                    </a:lnTo>
                    <a:lnTo>
                      <a:pt x="2801" y="456615"/>
                    </a:lnTo>
                    <a:lnTo>
                      <a:pt x="2572" y="457153"/>
                    </a:lnTo>
                    <a:lnTo>
                      <a:pt x="2358" y="457758"/>
                    </a:lnTo>
                    <a:lnTo>
                      <a:pt x="2143" y="458398"/>
                    </a:lnTo>
                    <a:lnTo>
                      <a:pt x="1944" y="459104"/>
                    </a:lnTo>
                    <a:lnTo>
                      <a:pt x="1744" y="459811"/>
                    </a:lnTo>
                    <a:lnTo>
                      <a:pt x="1559" y="460584"/>
                    </a:lnTo>
                    <a:lnTo>
                      <a:pt x="1382" y="461392"/>
                    </a:lnTo>
                    <a:lnTo>
                      <a:pt x="1212" y="462233"/>
                    </a:lnTo>
                    <a:lnTo>
                      <a:pt x="1057" y="463141"/>
                    </a:lnTo>
                    <a:lnTo>
                      <a:pt x="909" y="464049"/>
                    </a:lnTo>
                    <a:lnTo>
                      <a:pt x="769" y="464991"/>
                    </a:lnTo>
                    <a:lnTo>
                      <a:pt x="636" y="465967"/>
                    </a:lnTo>
                    <a:lnTo>
                      <a:pt x="525" y="466976"/>
                    </a:lnTo>
                    <a:lnTo>
                      <a:pt x="414" y="468019"/>
                    </a:lnTo>
                    <a:lnTo>
                      <a:pt x="318" y="469062"/>
                    </a:lnTo>
                    <a:lnTo>
                      <a:pt x="237" y="470172"/>
                    </a:lnTo>
                    <a:lnTo>
                      <a:pt x="163" y="471282"/>
                    </a:lnTo>
                    <a:lnTo>
                      <a:pt x="103" y="472426"/>
                    </a:lnTo>
                    <a:lnTo>
                      <a:pt x="59" y="473570"/>
                    </a:lnTo>
                    <a:lnTo>
                      <a:pt x="22" y="474747"/>
                    </a:lnTo>
                    <a:lnTo>
                      <a:pt x="0" y="475958"/>
                    </a:lnTo>
                    <a:lnTo>
                      <a:pt x="0" y="477170"/>
                    </a:lnTo>
                    <a:lnTo>
                      <a:pt x="0" y="478381"/>
                    </a:lnTo>
                    <a:lnTo>
                      <a:pt x="22" y="479558"/>
                    </a:lnTo>
                    <a:lnTo>
                      <a:pt x="59" y="480702"/>
                    </a:lnTo>
                    <a:lnTo>
                      <a:pt x="103" y="481879"/>
                    </a:lnTo>
                    <a:lnTo>
                      <a:pt x="163" y="482989"/>
                    </a:lnTo>
                    <a:lnTo>
                      <a:pt x="237" y="484100"/>
                    </a:lnTo>
                    <a:lnTo>
                      <a:pt x="318" y="485176"/>
                    </a:lnTo>
                    <a:lnTo>
                      <a:pt x="414" y="486253"/>
                    </a:lnTo>
                    <a:lnTo>
                      <a:pt x="525" y="487262"/>
                    </a:lnTo>
                    <a:lnTo>
                      <a:pt x="636" y="488271"/>
                    </a:lnTo>
                    <a:lnTo>
                      <a:pt x="769" y="489247"/>
                    </a:lnTo>
                    <a:lnTo>
                      <a:pt x="909" y="490189"/>
                    </a:lnTo>
                    <a:lnTo>
                      <a:pt x="1057" y="491131"/>
                    </a:lnTo>
                    <a:lnTo>
                      <a:pt x="1212" y="492005"/>
                    </a:lnTo>
                    <a:lnTo>
                      <a:pt x="1382" y="492846"/>
                    </a:lnTo>
                    <a:lnTo>
                      <a:pt x="1559" y="493654"/>
                    </a:lnTo>
                    <a:lnTo>
                      <a:pt x="1744" y="494428"/>
                    </a:lnTo>
                    <a:lnTo>
                      <a:pt x="1944" y="495168"/>
                    </a:lnTo>
                    <a:lnTo>
                      <a:pt x="2143" y="495874"/>
                    </a:lnTo>
                    <a:lnTo>
                      <a:pt x="2358" y="496513"/>
                    </a:lnTo>
                    <a:lnTo>
                      <a:pt x="2572" y="497119"/>
                    </a:lnTo>
                    <a:lnTo>
                      <a:pt x="2801" y="497691"/>
                    </a:lnTo>
                    <a:lnTo>
                      <a:pt x="3037" y="498195"/>
                    </a:lnTo>
                    <a:lnTo>
                      <a:pt x="3274" y="498666"/>
                    </a:lnTo>
                    <a:lnTo>
                      <a:pt x="3518" y="499104"/>
                    </a:lnTo>
                    <a:lnTo>
                      <a:pt x="3769" y="499474"/>
                    </a:lnTo>
                    <a:lnTo>
                      <a:pt x="4028" y="499777"/>
                    </a:lnTo>
                    <a:lnTo>
                      <a:pt x="4294" y="500046"/>
                    </a:lnTo>
                    <a:lnTo>
                      <a:pt x="4560" y="500248"/>
                    </a:lnTo>
                    <a:lnTo>
                      <a:pt x="4833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68" y="500483"/>
                    </a:lnTo>
                    <a:lnTo>
                      <a:pt x="5942" y="500382"/>
                    </a:lnTo>
                    <a:lnTo>
                      <a:pt x="6215" y="500248"/>
                    </a:lnTo>
                    <a:lnTo>
                      <a:pt x="6474" y="500046"/>
                    </a:lnTo>
                    <a:lnTo>
                      <a:pt x="6740" y="499777"/>
                    </a:lnTo>
                    <a:lnTo>
                      <a:pt x="6991" y="499474"/>
                    </a:lnTo>
                    <a:lnTo>
                      <a:pt x="7243" y="499104"/>
                    </a:lnTo>
                    <a:lnTo>
                      <a:pt x="7486" y="498666"/>
                    </a:lnTo>
                    <a:lnTo>
                      <a:pt x="7730" y="498195"/>
                    </a:lnTo>
                    <a:lnTo>
                      <a:pt x="7959" y="497691"/>
                    </a:lnTo>
                    <a:lnTo>
                      <a:pt x="8189" y="497119"/>
                    </a:lnTo>
                    <a:lnTo>
                      <a:pt x="8403" y="496513"/>
                    </a:lnTo>
                    <a:lnTo>
                      <a:pt x="8617" y="495874"/>
                    </a:lnTo>
                    <a:lnTo>
                      <a:pt x="8824" y="495168"/>
                    </a:lnTo>
                    <a:lnTo>
                      <a:pt x="9016" y="494428"/>
                    </a:lnTo>
                    <a:lnTo>
                      <a:pt x="9208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1" y="491131"/>
                    </a:lnTo>
                    <a:lnTo>
                      <a:pt x="9866" y="490189"/>
                    </a:lnTo>
                    <a:lnTo>
                      <a:pt x="10007" y="489247"/>
                    </a:lnTo>
                    <a:lnTo>
                      <a:pt x="10140" y="488271"/>
                    </a:lnTo>
                    <a:lnTo>
                      <a:pt x="10258" y="487262"/>
                    </a:lnTo>
                    <a:lnTo>
                      <a:pt x="10361" y="486253"/>
                    </a:lnTo>
                    <a:lnTo>
                      <a:pt x="10465" y="485176"/>
                    </a:lnTo>
                    <a:lnTo>
                      <a:pt x="10546" y="484100"/>
                    </a:lnTo>
                    <a:lnTo>
                      <a:pt x="10620" y="482989"/>
                    </a:lnTo>
                    <a:lnTo>
                      <a:pt x="10679" y="481879"/>
                    </a:lnTo>
                    <a:lnTo>
                      <a:pt x="10731" y="480702"/>
                    </a:lnTo>
                    <a:lnTo>
                      <a:pt x="10760" y="479558"/>
                    </a:lnTo>
                    <a:lnTo>
                      <a:pt x="10783" y="478381"/>
                    </a:lnTo>
                    <a:lnTo>
                      <a:pt x="10790" y="477170"/>
                    </a:lnTo>
                    <a:lnTo>
                      <a:pt x="10783" y="475958"/>
                    </a:lnTo>
                    <a:lnTo>
                      <a:pt x="10760" y="474747"/>
                    </a:lnTo>
                    <a:lnTo>
                      <a:pt x="10731" y="473570"/>
                    </a:lnTo>
                    <a:lnTo>
                      <a:pt x="10679" y="472426"/>
                    </a:lnTo>
                    <a:lnTo>
                      <a:pt x="10620" y="471282"/>
                    </a:lnTo>
                    <a:lnTo>
                      <a:pt x="10546" y="470172"/>
                    </a:lnTo>
                    <a:lnTo>
                      <a:pt x="10465" y="469062"/>
                    </a:lnTo>
                    <a:lnTo>
                      <a:pt x="10361" y="468019"/>
                    </a:lnTo>
                    <a:lnTo>
                      <a:pt x="10258" y="466976"/>
                    </a:lnTo>
                    <a:lnTo>
                      <a:pt x="10140" y="465967"/>
                    </a:lnTo>
                    <a:lnTo>
                      <a:pt x="10007" y="464991"/>
                    </a:lnTo>
                    <a:lnTo>
                      <a:pt x="9866" y="464049"/>
                    </a:lnTo>
                    <a:lnTo>
                      <a:pt x="9711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8" y="460584"/>
                    </a:lnTo>
                    <a:lnTo>
                      <a:pt x="9016" y="459811"/>
                    </a:lnTo>
                    <a:lnTo>
                      <a:pt x="8824" y="459104"/>
                    </a:lnTo>
                    <a:lnTo>
                      <a:pt x="8617" y="458398"/>
                    </a:lnTo>
                    <a:lnTo>
                      <a:pt x="8403" y="457758"/>
                    </a:lnTo>
                    <a:lnTo>
                      <a:pt x="8189" y="457153"/>
                    </a:lnTo>
                    <a:lnTo>
                      <a:pt x="7959" y="456615"/>
                    </a:lnTo>
                    <a:lnTo>
                      <a:pt x="7730" y="456110"/>
                    </a:lnTo>
                    <a:lnTo>
                      <a:pt x="7486" y="455639"/>
                    </a:lnTo>
                    <a:lnTo>
                      <a:pt x="7243" y="455235"/>
                    </a:lnTo>
                    <a:lnTo>
                      <a:pt x="6991" y="454865"/>
                    </a:lnTo>
                    <a:lnTo>
                      <a:pt x="6740" y="454562"/>
                    </a:lnTo>
                    <a:lnTo>
                      <a:pt x="6474" y="454293"/>
                    </a:lnTo>
                    <a:lnTo>
                      <a:pt x="6215" y="454092"/>
                    </a:lnTo>
                    <a:lnTo>
                      <a:pt x="5942" y="453957"/>
                    </a:lnTo>
                    <a:lnTo>
                      <a:pt x="5668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33" y="567160"/>
                    </a:lnTo>
                    <a:lnTo>
                      <a:pt x="4560" y="567328"/>
                    </a:lnTo>
                    <a:lnTo>
                      <a:pt x="4294" y="567530"/>
                    </a:lnTo>
                    <a:lnTo>
                      <a:pt x="4028" y="567766"/>
                    </a:lnTo>
                    <a:lnTo>
                      <a:pt x="3769" y="568102"/>
                    </a:lnTo>
                    <a:lnTo>
                      <a:pt x="3518" y="568472"/>
                    </a:lnTo>
                    <a:lnTo>
                      <a:pt x="3274" y="568876"/>
                    </a:lnTo>
                    <a:lnTo>
                      <a:pt x="3037" y="569347"/>
                    </a:lnTo>
                    <a:lnTo>
                      <a:pt x="2801" y="569885"/>
                    </a:lnTo>
                    <a:lnTo>
                      <a:pt x="2572" y="570423"/>
                    </a:lnTo>
                    <a:lnTo>
                      <a:pt x="2358" y="571029"/>
                    </a:lnTo>
                    <a:lnTo>
                      <a:pt x="2143" y="571702"/>
                    </a:lnTo>
                    <a:lnTo>
                      <a:pt x="1944" y="572408"/>
                    </a:lnTo>
                    <a:lnTo>
                      <a:pt x="1744" y="573115"/>
                    </a:lnTo>
                    <a:lnTo>
                      <a:pt x="1559" y="573889"/>
                    </a:lnTo>
                    <a:lnTo>
                      <a:pt x="1382" y="574730"/>
                    </a:lnTo>
                    <a:lnTo>
                      <a:pt x="1212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36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3" y="585697"/>
                    </a:lnTo>
                    <a:lnTo>
                      <a:pt x="59" y="586840"/>
                    </a:lnTo>
                    <a:lnTo>
                      <a:pt x="22" y="588018"/>
                    </a:lnTo>
                    <a:lnTo>
                      <a:pt x="0" y="589195"/>
                    </a:lnTo>
                    <a:lnTo>
                      <a:pt x="0" y="590373"/>
                    </a:lnTo>
                    <a:lnTo>
                      <a:pt x="0" y="591618"/>
                    </a:lnTo>
                    <a:lnTo>
                      <a:pt x="22" y="592795"/>
                    </a:lnTo>
                    <a:lnTo>
                      <a:pt x="59" y="593972"/>
                    </a:lnTo>
                    <a:lnTo>
                      <a:pt x="103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36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12" y="605310"/>
                    </a:lnTo>
                    <a:lnTo>
                      <a:pt x="1382" y="606151"/>
                    </a:lnTo>
                    <a:lnTo>
                      <a:pt x="1559" y="606958"/>
                    </a:lnTo>
                    <a:lnTo>
                      <a:pt x="1744" y="607732"/>
                    </a:lnTo>
                    <a:lnTo>
                      <a:pt x="1944" y="608472"/>
                    </a:lnTo>
                    <a:lnTo>
                      <a:pt x="2143" y="609145"/>
                    </a:lnTo>
                    <a:lnTo>
                      <a:pt x="2358" y="609784"/>
                    </a:lnTo>
                    <a:lnTo>
                      <a:pt x="2572" y="610389"/>
                    </a:lnTo>
                    <a:lnTo>
                      <a:pt x="2801" y="610961"/>
                    </a:lnTo>
                    <a:lnTo>
                      <a:pt x="3037" y="611466"/>
                    </a:lnTo>
                    <a:lnTo>
                      <a:pt x="3274" y="611937"/>
                    </a:lnTo>
                    <a:lnTo>
                      <a:pt x="3518" y="612341"/>
                    </a:lnTo>
                    <a:lnTo>
                      <a:pt x="3769" y="612711"/>
                    </a:lnTo>
                    <a:lnTo>
                      <a:pt x="4028" y="613013"/>
                    </a:lnTo>
                    <a:lnTo>
                      <a:pt x="4294" y="613249"/>
                    </a:lnTo>
                    <a:lnTo>
                      <a:pt x="4560" y="613451"/>
                    </a:lnTo>
                    <a:lnTo>
                      <a:pt x="4833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68" y="613686"/>
                    </a:lnTo>
                    <a:lnTo>
                      <a:pt x="5942" y="613619"/>
                    </a:lnTo>
                    <a:lnTo>
                      <a:pt x="6215" y="613451"/>
                    </a:lnTo>
                    <a:lnTo>
                      <a:pt x="6474" y="613249"/>
                    </a:lnTo>
                    <a:lnTo>
                      <a:pt x="6740" y="613013"/>
                    </a:lnTo>
                    <a:lnTo>
                      <a:pt x="6991" y="612711"/>
                    </a:lnTo>
                    <a:lnTo>
                      <a:pt x="7243" y="612341"/>
                    </a:lnTo>
                    <a:lnTo>
                      <a:pt x="7486" y="611937"/>
                    </a:lnTo>
                    <a:lnTo>
                      <a:pt x="7730" y="611466"/>
                    </a:lnTo>
                    <a:lnTo>
                      <a:pt x="7959" y="610961"/>
                    </a:lnTo>
                    <a:lnTo>
                      <a:pt x="8189" y="610389"/>
                    </a:lnTo>
                    <a:lnTo>
                      <a:pt x="8403" y="609784"/>
                    </a:lnTo>
                    <a:lnTo>
                      <a:pt x="8617" y="609145"/>
                    </a:lnTo>
                    <a:lnTo>
                      <a:pt x="8824" y="608472"/>
                    </a:lnTo>
                    <a:lnTo>
                      <a:pt x="9016" y="607732"/>
                    </a:lnTo>
                    <a:lnTo>
                      <a:pt x="9208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1" y="604435"/>
                    </a:lnTo>
                    <a:lnTo>
                      <a:pt x="9866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1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79" y="595150"/>
                    </a:lnTo>
                    <a:lnTo>
                      <a:pt x="10731" y="593972"/>
                    </a:lnTo>
                    <a:lnTo>
                      <a:pt x="10760" y="592795"/>
                    </a:lnTo>
                    <a:lnTo>
                      <a:pt x="10783" y="591618"/>
                    </a:lnTo>
                    <a:lnTo>
                      <a:pt x="10790" y="590373"/>
                    </a:lnTo>
                    <a:lnTo>
                      <a:pt x="10783" y="589195"/>
                    </a:lnTo>
                    <a:lnTo>
                      <a:pt x="10760" y="588018"/>
                    </a:lnTo>
                    <a:lnTo>
                      <a:pt x="10731" y="586840"/>
                    </a:lnTo>
                    <a:lnTo>
                      <a:pt x="10679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1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6" y="577354"/>
                    </a:lnTo>
                    <a:lnTo>
                      <a:pt x="9711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8" y="573889"/>
                    </a:lnTo>
                    <a:lnTo>
                      <a:pt x="9016" y="573115"/>
                    </a:lnTo>
                    <a:lnTo>
                      <a:pt x="8824" y="572408"/>
                    </a:lnTo>
                    <a:lnTo>
                      <a:pt x="8617" y="571702"/>
                    </a:lnTo>
                    <a:lnTo>
                      <a:pt x="8403" y="571029"/>
                    </a:lnTo>
                    <a:lnTo>
                      <a:pt x="8189" y="570423"/>
                    </a:lnTo>
                    <a:lnTo>
                      <a:pt x="7959" y="569885"/>
                    </a:lnTo>
                    <a:lnTo>
                      <a:pt x="7730" y="569347"/>
                    </a:lnTo>
                    <a:lnTo>
                      <a:pt x="7486" y="568876"/>
                    </a:lnTo>
                    <a:lnTo>
                      <a:pt x="7243" y="568472"/>
                    </a:lnTo>
                    <a:lnTo>
                      <a:pt x="6991" y="568102"/>
                    </a:lnTo>
                    <a:lnTo>
                      <a:pt x="6740" y="567766"/>
                    </a:lnTo>
                    <a:lnTo>
                      <a:pt x="6474" y="567530"/>
                    </a:lnTo>
                    <a:lnTo>
                      <a:pt x="6215" y="567328"/>
                    </a:lnTo>
                    <a:lnTo>
                      <a:pt x="5942" y="567160"/>
                    </a:lnTo>
                    <a:lnTo>
                      <a:pt x="5668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Google Shape;42;p3"/>
              <p:cNvSpPr/>
              <p:nvPr/>
            </p:nvSpPr>
            <p:spPr>
              <a:xfrm>
                <a:off x="11244103" y="3272898"/>
                <a:ext cx="5563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403" y="0"/>
                    </a:moveTo>
                    <a:lnTo>
                      <a:pt x="5122" y="34"/>
                    </a:lnTo>
                    <a:lnTo>
                      <a:pt x="4848" y="135"/>
                    </a:lnTo>
                    <a:lnTo>
                      <a:pt x="4582" y="269"/>
                    </a:lnTo>
                    <a:lnTo>
                      <a:pt x="4316" y="471"/>
                    </a:lnTo>
                    <a:lnTo>
                      <a:pt x="4050" y="740"/>
                    </a:lnTo>
                    <a:lnTo>
                      <a:pt x="3799" y="1043"/>
                    </a:lnTo>
                    <a:lnTo>
                      <a:pt x="3548" y="1413"/>
                    </a:lnTo>
                    <a:lnTo>
                      <a:pt x="3304" y="1850"/>
                    </a:lnTo>
                    <a:lnTo>
                      <a:pt x="3060" y="2321"/>
                    </a:lnTo>
                    <a:lnTo>
                      <a:pt x="2831" y="2826"/>
                    </a:lnTo>
                    <a:lnTo>
                      <a:pt x="2602" y="3398"/>
                    </a:lnTo>
                    <a:lnTo>
                      <a:pt x="2387" y="4003"/>
                    </a:lnTo>
                    <a:lnTo>
                      <a:pt x="2173" y="4643"/>
                    </a:lnTo>
                    <a:lnTo>
                      <a:pt x="1966" y="5349"/>
                    </a:lnTo>
                    <a:lnTo>
                      <a:pt x="1774" y="6089"/>
                    </a:lnTo>
                    <a:lnTo>
                      <a:pt x="1589" y="6863"/>
                    </a:lnTo>
                    <a:lnTo>
                      <a:pt x="1404" y="7670"/>
                    </a:lnTo>
                    <a:lnTo>
                      <a:pt x="1234" y="8511"/>
                    </a:lnTo>
                    <a:lnTo>
                      <a:pt x="1079" y="9420"/>
                    </a:lnTo>
                    <a:lnTo>
                      <a:pt x="924" y="10328"/>
                    </a:lnTo>
                    <a:lnTo>
                      <a:pt x="784" y="11270"/>
                    </a:lnTo>
                    <a:lnTo>
                      <a:pt x="658" y="12245"/>
                    </a:lnTo>
                    <a:lnTo>
                      <a:pt x="532" y="13255"/>
                    </a:lnTo>
                    <a:lnTo>
                      <a:pt x="429" y="14298"/>
                    </a:lnTo>
                    <a:lnTo>
                      <a:pt x="333" y="15340"/>
                    </a:lnTo>
                    <a:lnTo>
                      <a:pt x="244" y="16417"/>
                    </a:lnTo>
                    <a:lnTo>
                      <a:pt x="170" y="17527"/>
                    </a:lnTo>
                    <a:lnTo>
                      <a:pt x="111" y="18671"/>
                    </a:lnTo>
                    <a:lnTo>
                      <a:pt x="67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69"/>
                    </a:lnTo>
                    <a:lnTo>
                      <a:pt x="67" y="26947"/>
                    </a:lnTo>
                    <a:lnTo>
                      <a:pt x="111" y="28091"/>
                    </a:lnTo>
                    <a:lnTo>
                      <a:pt x="170" y="29234"/>
                    </a:lnTo>
                    <a:lnTo>
                      <a:pt x="244" y="30345"/>
                    </a:lnTo>
                    <a:lnTo>
                      <a:pt x="333" y="31455"/>
                    </a:lnTo>
                    <a:lnTo>
                      <a:pt x="429" y="32531"/>
                    </a:lnTo>
                    <a:lnTo>
                      <a:pt x="532" y="33540"/>
                    </a:lnTo>
                    <a:lnTo>
                      <a:pt x="658" y="34550"/>
                    </a:lnTo>
                    <a:lnTo>
                      <a:pt x="784" y="35525"/>
                    </a:lnTo>
                    <a:lnTo>
                      <a:pt x="924" y="36501"/>
                    </a:lnTo>
                    <a:lnTo>
                      <a:pt x="1079" y="37409"/>
                    </a:lnTo>
                    <a:lnTo>
                      <a:pt x="1234" y="38284"/>
                    </a:lnTo>
                    <a:lnTo>
                      <a:pt x="1404" y="39125"/>
                    </a:lnTo>
                    <a:lnTo>
                      <a:pt x="1589" y="39932"/>
                    </a:lnTo>
                    <a:lnTo>
                      <a:pt x="1774" y="40706"/>
                    </a:lnTo>
                    <a:lnTo>
                      <a:pt x="1966" y="41413"/>
                    </a:lnTo>
                    <a:lnTo>
                      <a:pt x="2173" y="42119"/>
                    </a:lnTo>
                    <a:lnTo>
                      <a:pt x="2387" y="42758"/>
                    </a:lnTo>
                    <a:lnTo>
                      <a:pt x="2602" y="43364"/>
                    </a:lnTo>
                    <a:lnTo>
                      <a:pt x="2831" y="43902"/>
                    </a:lnTo>
                    <a:lnTo>
                      <a:pt x="3060" y="44407"/>
                    </a:lnTo>
                    <a:lnTo>
                      <a:pt x="3304" y="44878"/>
                    </a:lnTo>
                    <a:lnTo>
                      <a:pt x="3548" y="45281"/>
                    </a:lnTo>
                    <a:lnTo>
                      <a:pt x="3799" y="45651"/>
                    </a:lnTo>
                    <a:lnTo>
                      <a:pt x="4050" y="45954"/>
                    </a:lnTo>
                    <a:lnTo>
                      <a:pt x="4316" y="46223"/>
                    </a:lnTo>
                    <a:lnTo>
                      <a:pt x="4582" y="46425"/>
                    </a:lnTo>
                    <a:lnTo>
                      <a:pt x="4848" y="46560"/>
                    </a:lnTo>
                    <a:lnTo>
                      <a:pt x="5122" y="46661"/>
                    </a:lnTo>
                    <a:lnTo>
                      <a:pt x="5403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78"/>
                    </a:lnTo>
                    <a:lnTo>
                      <a:pt x="7731" y="44407"/>
                    </a:lnTo>
                    <a:lnTo>
                      <a:pt x="7967" y="43902"/>
                    </a:lnTo>
                    <a:lnTo>
                      <a:pt x="8189" y="43364"/>
                    </a:lnTo>
                    <a:lnTo>
                      <a:pt x="8411" y="42758"/>
                    </a:lnTo>
                    <a:lnTo>
                      <a:pt x="8625" y="42119"/>
                    </a:lnTo>
                    <a:lnTo>
                      <a:pt x="8824" y="41413"/>
                    </a:lnTo>
                    <a:lnTo>
                      <a:pt x="9024" y="40706"/>
                    </a:lnTo>
                    <a:lnTo>
                      <a:pt x="9209" y="39932"/>
                    </a:lnTo>
                    <a:lnTo>
                      <a:pt x="9386" y="39125"/>
                    </a:lnTo>
                    <a:lnTo>
                      <a:pt x="9556" y="38284"/>
                    </a:lnTo>
                    <a:lnTo>
                      <a:pt x="9719" y="37409"/>
                    </a:lnTo>
                    <a:lnTo>
                      <a:pt x="9874" y="36501"/>
                    </a:lnTo>
                    <a:lnTo>
                      <a:pt x="10014" y="35525"/>
                    </a:lnTo>
                    <a:lnTo>
                      <a:pt x="10140" y="34550"/>
                    </a:lnTo>
                    <a:lnTo>
                      <a:pt x="10266" y="33540"/>
                    </a:lnTo>
                    <a:lnTo>
                      <a:pt x="10369" y="32531"/>
                    </a:lnTo>
                    <a:lnTo>
                      <a:pt x="10465" y="31455"/>
                    </a:lnTo>
                    <a:lnTo>
                      <a:pt x="10554" y="30345"/>
                    </a:lnTo>
                    <a:lnTo>
                      <a:pt x="10628" y="29234"/>
                    </a:lnTo>
                    <a:lnTo>
                      <a:pt x="10687" y="28091"/>
                    </a:lnTo>
                    <a:lnTo>
                      <a:pt x="10731" y="26947"/>
                    </a:lnTo>
                    <a:lnTo>
                      <a:pt x="10768" y="25769"/>
                    </a:lnTo>
                    <a:lnTo>
                      <a:pt x="10790" y="24558"/>
                    </a:lnTo>
                    <a:lnTo>
                      <a:pt x="10798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66" y="13255"/>
                    </a:lnTo>
                    <a:lnTo>
                      <a:pt x="10140" y="12245"/>
                    </a:lnTo>
                    <a:lnTo>
                      <a:pt x="10014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4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403" y="0"/>
                    </a:lnTo>
                    <a:close/>
                    <a:moveTo>
                      <a:pt x="5403" y="113472"/>
                    </a:moveTo>
                    <a:lnTo>
                      <a:pt x="5122" y="113506"/>
                    </a:lnTo>
                    <a:lnTo>
                      <a:pt x="4848" y="113573"/>
                    </a:lnTo>
                    <a:lnTo>
                      <a:pt x="4582" y="113742"/>
                    </a:lnTo>
                    <a:lnTo>
                      <a:pt x="4316" y="113943"/>
                    </a:lnTo>
                    <a:lnTo>
                      <a:pt x="4050" y="114213"/>
                    </a:lnTo>
                    <a:lnTo>
                      <a:pt x="3799" y="114515"/>
                    </a:lnTo>
                    <a:lnTo>
                      <a:pt x="3548" y="114885"/>
                    </a:lnTo>
                    <a:lnTo>
                      <a:pt x="3304" y="115323"/>
                    </a:lnTo>
                    <a:lnTo>
                      <a:pt x="3060" y="115794"/>
                    </a:lnTo>
                    <a:lnTo>
                      <a:pt x="2831" y="116298"/>
                    </a:lnTo>
                    <a:lnTo>
                      <a:pt x="2602" y="116870"/>
                    </a:lnTo>
                    <a:lnTo>
                      <a:pt x="2387" y="117476"/>
                    </a:lnTo>
                    <a:lnTo>
                      <a:pt x="2173" y="118115"/>
                    </a:lnTo>
                    <a:lnTo>
                      <a:pt x="1966" y="118821"/>
                    </a:lnTo>
                    <a:lnTo>
                      <a:pt x="1774" y="119562"/>
                    </a:lnTo>
                    <a:lnTo>
                      <a:pt x="1589" y="120335"/>
                    </a:lnTo>
                    <a:lnTo>
                      <a:pt x="1404" y="121143"/>
                    </a:lnTo>
                    <a:lnTo>
                      <a:pt x="1234" y="121984"/>
                    </a:lnTo>
                    <a:lnTo>
                      <a:pt x="1079" y="122858"/>
                    </a:lnTo>
                    <a:lnTo>
                      <a:pt x="924" y="123800"/>
                    </a:lnTo>
                    <a:lnTo>
                      <a:pt x="784" y="124742"/>
                    </a:lnTo>
                    <a:lnTo>
                      <a:pt x="658" y="125718"/>
                    </a:lnTo>
                    <a:lnTo>
                      <a:pt x="532" y="126727"/>
                    </a:lnTo>
                    <a:lnTo>
                      <a:pt x="429" y="127736"/>
                    </a:lnTo>
                    <a:lnTo>
                      <a:pt x="333" y="128813"/>
                    </a:lnTo>
                    <a:lnTo>
                      <a:pt x="244" y="129889"/>
                    </a:lnTo>
                    <a:lnTo>
                      <a:pt x="170" y="131000"/>
                    </a:lnTo>
                    <a:lnTo>
                      <a:pt x="111" y="132110"/>
                    </a:lnTo>
                    <a:lnTo>
                      <a:pt x="67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7" y="140352"/>
                    </a:lnTo>
                    <a:lnTo>
                      <a:pt x="111" y="141496"/>
                    </a:lnTo>
                    <a:lnTo>
                      <a:pt x="170" y="142640"/>
                    </a:lnTo>
                    <a:lnTo>
                      <a:pt x="244" y="143716"/>
                    </a:lnTo>
                    <a:lnTo>
                      <a:pt x="333" y="144826"/>
                    </a:lnTo>
                    <a:lnTo>
                      <a:pt x="429" y="145869"/>
                    </a:lnTo>
                    <a:lnTo>
                      <a:pt x="532" y="146912"/>
                    </a:lnTo>
                    <a:lnTo>
                      <a:pt x="658" y="147921"/>
                    </a:lnTo>
                    <a:lnTo>
                      <a:pt x="784" y="148897"/>
                    </a:lnTo>
                    <a:lnTo>
                      <a:pt x="924" y="149839"/>
                    </a:lnTo>
                    <a:lnTo>
                      <a:pt x="1079" y="150747"/>
                    </a:lnTo>
                    <a:lnTo>
                      <a:pt x="1234" y="151622"/>
                    </a:lnTo>
                    <a:lnTo>
                      <a:pt x="1404" y="152496"/>
                    </a:lnTo>
                    <a:lnTo>
                      <a:pt x="1589" y="153304"/>
                    </a:lnTo>
                    <a:lnTo>
                      <a:pt x="1774" y="154078"/>
                    </a:lnTo>
                    <a:lnTo>
                      <a:pt x="1966" y="154818"/>
                    </a:lnTo>
                    <a:lnTo>
                      <a:pt x="2173" y="155491"/>
                    </a:lnTo>
                    <a:lnTo>
                      <a:pt x="2387" y="156163"/>
                    </a:lnTo>
                    <a:lnTo>
                      <a:pt x="2602" y="156769"/>
                    </a:lnTo>
                    <a:lnTo>
                      <a:pt x="2831" y="157341"/>
                    </a:lnTo>
                    <a:lnTo>
                      <a:pt x="3060" y="157845"/>
                    </a:lnTo>
                    <a:lnTo>
                      <a:pt x="3304" y="158316"/>
                    </a:lnTo>
                    <a:lnTo>
                      <a:pt x="3548" y="158720"/>
                    </a:lnTo>
                    <a:lnTo>
                      <a:pt x="3799" y="159090"/>
                    </a:lnTo>
                    <a:lnTo>
                      <a:pt x="4050" y="159427"/>
                    </a:lnTo>
                    <a:lnTo>
                      <a:pt x="4316" y="159696"/>
                    </a:lnTo>
                    <a:lnTo>
                      <a:pt x="4582" y="159898"/>
                    </a:lnTo>
                    <a:lnTo>
                      <a:pt x="4848" y="160032"/>
                    </a:lnTo>
                    <a:lnTo>
                      <a:pt x="5122" y="160133"/>
                    </a:lnTo>
                    <a:lnTo>
                      <a:pt x="5403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4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4" y="148897"/>
                    </a:lnTo>
                    <a:lnTo>
                      <a:pt x="10140" y="147921"/>
                    </a:lnTo>
                    <a:lnTo>
                      <a:pt x="10266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8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66" y="126727"/>
                    </a:lnTo>
                    <a:lnTo>
                      <a:pt x="10140" y="125718"/>
                    </a:lnTo>
                    <a:lnTo>
                      <a:pt x="10014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4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403" y="113472"/>
                    </a:lnTo>
                    <a:close/>
                    <a:moveTo>
                      <a:pt x="5122" y="226945"/>
                    </a:moveTo>
                    <a:lnTo>
                      <a:pt x="4848" y="227046"/>
                    </a:lnTo>
                    <a:lnTo>
                      <a:pt x="4582" y="227214"/>
                    </a:lnTo>
                    <a:lnTo>
                      <a:pt x="4316" y="227416"/>
                    </a:lnTo>
                    <a:lnTo>
                      <a:pt x="4050" y="227651"/>
                    </a:lnTo>
                    <a:lnTo>
                      <a:pt x="3799" y="227988"/>
                    </a:lnTo>
                    <a:lnTo>
                      <a:pt x="3548" y="228358"/>
                    </a:lnTo>
                    <a:lnTo>
                      <a:pt x="3304" y="228761"/>
                    </a:lnTo>
                    <a:lnTo>
                      <a:pt x="3060" y="229232"/>
                    </a:lnTo>
                    <a:lnTo>
                      <a:pt x="2831" y="229771"/>
                    </a:lnTo>
                    <a:lnTo>
                      <a:pt x="2602" y="230309"/>
                    </a:lnTo>
                    <a:lnTo>
                      <a:pt x="2387" y="230915"/>
                    </a:lnTo>
                    <a:lnTo>
                      <a:pt x="2173" y="231587"/>
                    </a:lnTo>
                    <a:lnTo>
                      <a:pt x="1966" y="232260"/>
                    </a:lnTo>
                    <a:lnTo>
                      <a:pt x="1774" y="233000"/>
                    </a:lnTo>
                    <a:lnTo>
                      <a:pt x="1589" y="233774"/>
                    </a:lnTo>
                    <a:lnTo>
                      <a:pt x="1404" y="234581"/>
                    </a:lnTo>
                    <a:lnTo>
                      <a:pt x="1234" y="235422"/>
                    </a:lnTo>
                    <a:lnTo>
                      <a:pt x="1079" y="236331"/>
                    </a:lnTo>
                    <a:lnTo>
                      <a:pt x="924" y="237239"/>
                    </a:lnTo>
                    <a:lnTo>
                      <a:pt x="784" y="238181"/>
                    </a:lnTo>
                    <a:lnTo>
                      <a:pt x="658" y="239157"/>
                    </a:lnTo>
                    <a:lnTo>
                      <a:pt x="532" y="240166"/>
                    </a:lnTo>
                    <a:lnTo>
                      <a:pt x="429" y="241209"/>
                    </a:lnTo>
                    <a:lnTo>
                      <a:pt x="333" y="242252"/>
                    </a:lnTo>
                    <a:lnTo>
                      <a:pt x="244" y="243328"/>
                    </a:lnTo>
                    <a:lnTo>
                      <a:pt x="170" y="244438"/>
                    </a:lnTo>
                    <a:lnTo>
                      <a:pt x="111" y="245582"/>
                    </a:lnTo>
                    <a:lnTo>
                      <a:pt x="67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7" y="253824"/>
                    </a:lnTo>
                    <a:lnTo>
                      <a:pt x="111" y="254968"/>
                    </a:lnTo>
                    <a:lnTo>
                      <a:pt x="170" y="256078"/>
                    </a:lnTo>
                    <a:lnTo>
                      <a:pt x="244" y="257188"/>
                    </a:lnTo>
                    <a:lnTo>
                      <a:pt x="333" y="258265"/>
                    </a:lnTo>
                    <a:lnTo>
                      <a:pt x="429" y="259341"/>
                    </a:lnTo>
                    <a:lnTo>
                      <a:pt x="532" y="260384"/>
                    </a:lnTo>
                    <a:lnTo>
                      <a:pt x="658" y="261360"/>
                    </a:lnTo>
                    <a:lnTo>
                      <a:pt x="784" y="262336"/>
                    </a:lnTo>
                    <a:lnTo>
                      <a:pt x="924" y="263311"/>
                    </a:lnTo>
                    <a:lnTo>
                      <a:pt x="1079" y="264220"/>
                    </a:lnTo>
                    <a:lnTo>
                      <a:pt x="1234" y="265094"/>
                    </a:lnTo>
                    <a:lnTo>
                      <a:pt x="1404" y="265935"/>
                    </a:lnTo>
                    <a:lnTo>
                      <a:pt x="1589" y="266743"/>
                    </a:lnTo>
                    <a:lnTo>
                      <a:pt x="1774" y="267516"/>
                    </a:lnTo>
                    <a:lnTo>
                      <a:pt x="1966" y="268256"/>
                    </a:lnTo>
                    <a:lnTo>
                      <a:pt x="2173" y="268963"/>
                    </a:lnTo>
                    <a:lnTo>
                      <a:pt x="2387" y="269602"/>
                    </a:lnTo>
                    <a:lnTo>
                      <a:pt x="2602" y="270208"/>
                    </a:lnTo>
                    <a:lnTo>
                      <a:pt x="2831" y="270780"/>
                    </a:lnTo>
                    <a:lnTo>
                      <a:pt x="3060" y="271318"/>
                    </a:lnTo>
                    <a:lnTo>
                      <a:pt x="3304" y="271789"/>
                    </a:lnTo>
                    <a:lnTo>
                      <a:pt x="3548" y="272193"/>
                    </a:lnTo>
                    <a:lnTo>
                      <a:pt x="3799" y="272563"/>
                    </a:lnTo>
                    <a:lnTo>
                      <a:pt x="4050" y="272865"/>
                    </a:lnTo>
                    <a:lnTo>
                      <a:pt x="4316" y="273134"/>
                    </a:lnTo>
                    <a:lnTo>
                      <a:pt x="4582" y="273336"/>
                    </a:lnTo>
                    <a:lnTo>
                      <a:pt x="4848" y="273505"/>
                    </a:lnTo>
                    <a:lnTo>
                      <a:pt x="5122" y="273572"/>
                    </a:lnTo>
                    <a:lnTo>
                      <a:pt x="5403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4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4" y="262336"/>
                    </a:lnTo>
                    <a:lnTo>
                      <a:pt x="10140" y="261360"/>
                    </a:lnTo>
                    <a:lnTo>
                      <a:pt x="10266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8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66" y="240166"/>
                    </a:lnTo>
                    <a:lnTo>
                      <a:pt x="10140" y="239157"/>
                    </a:lnTo>
                    <a:lnTo>
                      <a:pt x="10014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4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22" y="340384"/>
                    </a:moveTo>
                    <a:lnTo>
                      <a:pt x="4848" y="340485"/>
                    </a:lnTo>
                    <a:lnTo>
                      <a:pt x="4582" y="340653"/>
                    </a:lnTo>
                    <a:lnTo>
                      <a:pt x="4316" y="340855"/>
                    </a:lnTo>
                    <a:lnTo>
                      <a:pt x="4050" y="341124"/>
                    </a:lnTo>
                    <a:lnTo>
                      <a:pt x="3799" y="341426"/>
                    </a:lnTo>
                    <a:lnTo>
                      <a:pt x="3548" y="341797"/>
                    </a:lnTo>
                    <a:lnTo>
                      <a:pt x="3304" y="342200"/>
                    </a:lnTo>
                    <a:lnTo>
                      <a:pt x="3060" y="342671"/>
                    </a:lnTo>
                    <a:lnTo>
                      <a:pt x="2831" y="343209"/>
                    </a:lnTo>
                    <a:lnTo>
                      <a:pt x="2602" y="343748"/>
                    </a:lnTo>
                    <a:lnTo>
                      <a:pt x="2387" y="344387"/>
                    </a:lnTo>
                    <a:lnTo>
                      <a:pt x="2173" y="345026"/>
                    </a:lnTo>
                    <a:lnTo>
                      <a:pt x="1966" y="345733"/>
                    </a:lnTo>
                    <a:lnTo>
                      <a:pt x="1774" y="346439"/>
                    </a:lnTo>
                    <a:lnTo>
                      <a:pt x="1589" y="347213"/>
                    </a:lnTo>
                    <a:lnTo>
                      <a:pt x="1404" y="348054"/>
                    </a:lnTo>
                    <a:lnTo>
                      <a:pt x="1234" y="348895"/>
                    </a:lnTo>
                    <a:lnTo>
                      <a:pt x="1079" y="349770"/>
                    </a:lnTo>
                    <a:lnTo>
                      <a:pt x="924" y="350678"/>
                    </a:lnTo>
                    <a:lnTo>
                      <a:pt x="784" y="351620"/>
                    </a:lnTo>
                    <a:lnTo>
                      <a:pt x="658" y="352595"/>
                    </a:lnTo>
                    <a:lnTo>
                      <a:pt x="532" y="353605"/>
                    </a:lnTo>
                    <a:lnTo>
                      <a:pt x="429" y="354648"/>
                    </a:lnTo>
                    <a:lnTo>
                      <a:pt x="333" y="355724"/>
                    </a:lnTo>
                    <a:lnTo>
                      <a:pt x="244" y="356801"/>
                    </a:lnTo>
                    <a:lnTo>
                      <a:pt x="170" y="357911"/>
                    </a:lnTo>
                    <a:lnTo>
                      <a:pt x="111" y="359021"/>
                    </a:lnTo>
                    <a:lnTo>
                      <a:pt x="67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7" y="367263"/>
                    </a:lnTo>
                    <a:lnTo>
                      <a:pt x="111" y="368407"/>
                    </a:lnTo>
                    <a:lnTo>
                      <a:pt x="170" y="369517"/>
                    </a:lnTo>
                    <a:lnTo>
                      <a:pt x="244" y="370627"/>
                    </a:lnTo>
                    <a:lnTo>
                      <a:pt x="333" y="371704"/>
                    </a:lnTo>
                    <a:lnTo>
                      <a:pt x="429" y="372780"/>
                    </a:lnTo>
                    <a:lnTo>
                      <a:pt x="532" y="373823"/>
                    </a:lnTo>
                    <a:lnTo>
                      <a:pt x="658" y="374799"/>
                    </a:lnTo>
                    <a:lnTo>
                      <a:pt x="784" y="375808"/>
                    </a:lnTo>
                    <a:lnTo>
                      <a:pt x="924" y="376750"/>
                    </a:lnTo>
                    <a:lnTo>
                      <a:pt x="1079" y="377658"/>
                    </a:lnTo>
                    <a:lnTo>
                      <a:pt x="1234" y="378533"/>
                    </a:lnTo>
                    <a:lnTo>
                      <a:pt x="1404" y="379374"/>
                    </a:lnTo>
                    <a:lnTo>
                      <a:pt x="1589" y="380215"/>
                    </a:lnTo>
                    <a:lnTo>
                      <a:pt x="1774" y="380989"/>
                    </a:lnTo>
                    <a:lnTo>
                      <a:pt x="1966" y="381695"/>
                    </a:lnTo>
                    <a:lnTo>
                      <a:pt x="2173" y="382402"/>
                    </a:lnTo>
                    <a:lnTo>
                      <a:pt x="2387" y="383041"/>
                    </a:lnTo>
                    <a:lnTo>
                      <a:pt x="2602" y="383680"/>
                    </a:lnTo>
                    <a:lnTo>
                      <a:pt x="2831" y="384218"/>
                    </a:lnTo>
                    <a:lnTo>
                      <a:pt x="3060" y="384757"/>
                    </a:lnTo>
                    <a:lnTo>
                      <a:pt x="3304" y="385228"/>
                    </a:lnTo>
                    <a:lnTo>
                      <a:pt x="3548" y="385631"/>
                    </a:lnTo>
                    <a:lnTo>
                      <a:pt x="3799" y="386001"/>
                    </a:lnTo>
                    <a:lnTo>
                      <a:pt x="4050" y="386304"/>
                    </a:lnTo>
                    <a:lnTo>
                      <a:pt x="4316" y="386573"/>
                    </a:lnTo>
                    <a:lnTo>
                      <a:pt x="4582" y="386775"/>
                    </a:lnTo>
                    <a:lnTo>
                      <a:pt x="4848" y="386943"/>
                    </a:lnTo>
                    <a:lnTo>
                      <a:pt x="5122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4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4" y="375808"/>
                    </a:lnTo>
                    <a:lnTo>
                      <a:pt x="10140" y="374799"/>
                    </a:lnTo>
                    <a:lnTo>
                      <a:pt x="10266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8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66" y="353605"/>
                    </a:lnTo>
                    <a:lnTo>
                      <a:pt x="10140" y="352595"/>
                    </a:lnTo>
                    <a:lnTo>
                      <a:pt x="10014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4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403" y="453822"/>
                    </a:moveTo>
                    <a:lnTo>
                      <a:pt x="5122" y="453856"/>
                    </a:lnTo>
                    <a:lnTo>
                      <a:pt x="4848" y="453957"/>
                    </a:lnTo>
                    <a:lnTo>
                      <a:pt x="4582" y="454092"/>
                    </a:lnTo>
                    <a:lnTo>
                      <a:pt x="4316" y="454293"/>
                    </a:lnTo>
                    <a:lnTo>
                      <a:pt x="4050" y="454562"/>
                    </a:lnTo>
                    <a:lnTo>
                      <a:pt x="3799" y="454865"/>
                    </a:lnTo>
                    <a:lnTo>
                      <a:pt x="3548" y="455235"/>
                    </a:lnTo>
                    <a:lnTo>
                      <a:pt x="3304" y="455639"/>
                    </a:lnTo>
                    <a:lnTo>
                      <a:pt x="3060" y="456110"/>
                    </a:lnTo>
                    <a:lnTo>
                      <a:pt x="2831" y="456615"/>
                    </a:lnTo>
                    <a:lnTo>
                      <a:pt x="2602" y="457153"/>
                    </a:lnTo>
                    <a:lnTo>
                      <a:pt x="2387" y="457758"/>
                    </a:lnTo>
                    <a:lnTo>
                      <a:pt x="2173" y="458398"/>
                    </a:lnTo>
                    <a:lnTo>
                      <a:pt x="1966" y="459104"/>
                    </a:lnTo>
                    <a:lnTo>
                      <a:pt x="1774" y="459811"/>
                    </a:lnTo>
                    <a:lnTo>
                      <a:pt x="1589" y="460584"/>
                    </a:lnTo>
                    <a:lnTo>
                      <a:pt x="1404" y="461392"/>
                    </a:lnTo>
                    <a:lnTo>
                      <a:pt x="1234" y="462233"/>
                    </a:lnTo>
                    <a:lnTo>
                      <a:pt x="1079" y="463141"/>
                    </a:lnTo>
                    <a:lnTo>
                      <a:pt x="924" y="464049"/>
                    </a:lnTo>
                    <a:lnTo>
                      <a:pt x="784" y="464991"/>
                    </a:lnTo>
                    <a:lnTo>
                      <a:pt x="658" y="465967"/>
                    </a:lnTo>
                    <a:lnTo>
                      <a:pt x="532" y="466976"/>
                    </a:lnTo>
                    <a:lnTo>
                      <a:pt x="429" y="468019"/>
                    </a:lnTo>
                    <a:lnTo>
                      <a:pt x="333" y="469062"/>
                    </a:lnTo>
                    <a:lnTo>
                      <a:pt x="244" y="470172"/>
                    </a:lnTo>
                    <a:lnTo>
                      <a:pt x="170" y="471282"/>
                    </a:lnTo>
                    <a:lnTo>
                      <a:pt x="111" y="472426"/>
                    </a:lnTo>
                    <a:lnTo>
                      <a:pt x="67" y="473570"/>
                    </a:lnTo>
                    <a:lnTo>
                      <a:pt x="30" y="474747"/>
                    </a:lnTo>
                    <a:lnTo>
                      <a:pt x="8" y="475958"/>
                    </a:lnTo>
                    <a:lnTo>
                      <a:pt x="0" y="477170"/>
                    </a:lnTo>
                    <a:lnTo>
                      <a:pt x="8" y="478381"/>
                    </a:lnTo>
                    <a:lnTo>
                      <a:pt x="30" y="479558"/>
                    </a:lnTo>
                    <a:lnTo>
                      <a:pt x="67" y="480702"/>
                    </a:lnTo>
                    <a:lnTo>
                      <a:pt x="111" y="481879"/>
                    </a:lnTo>
                    <a:lnTo>
                      <a:pt x="170" y="482989"/>
                    </a:lnTo>
                    <a:lnTo>
                      <a:pt x="244" y="484100"/>
                    </a:lnTo>
                    <a:lnTo>
                      <a:pt x="333" y="485176"/>
                    </a:lnTo>
                    <a:lnTo>
                      <a:pt x="429" y="486253"/>
                    </a:lnTo>
                    <a:lnTo>
                      <a:pt x="532" y="487262"/>
                    </a:lnTo>
                    <a:lnTo>
                      <a:pt x="658" y="488271"/>
                    </a:lnTo>
                    <a:lnTo>
                      <a:pt x="784" y="489247"/>
                    </a:lnTo>
                    <a:lnTo>
                      <a:pt x="924" y="490189"/>
                    </a:lnTo>
                    <a:lnTo>
                      <a:pt x="1079" y="491131"/>
                    </a:lnTo>
                    <a:lnTo>
                      <a:pt x="1234" y="492005"/>
                    </a:lnTo>
                    <a:lnTo>
                      <a:pt x="1404" y="492846"/>
                    </a:lnTo>
                    <a:lnTo>
                      <a:pt x="1589" y="493654"/>
                    </a:lnTo>
                    <a:lnTo>
                      <a:pt x="1774" y="494428"/>
                    </a:lnTo>
                    <a:lnTo>
                      <a:pt x="1966" y="495168"/>
                    </a:lnTo>
                    <a:lnTo>
                      <a:pt x="2173" y="495874"/>
                    </a:lnTo>
                    <a:lnTo>
                      <a:pt x="2387" y="496513"/>
                    </a:lnTo>
                    <a:lnTo>
                      <a:pt x="2602" y="497119"/>
                    </a:lnTo>
                    <a:lnTo>
                      <a:pt x="2831" y="497691"/>
                    </a:lnTo>
                    <a:lnTo>
                      <a:pt x="3060" y="498195"/>
                    </a:lnTo>
                    <a:lnTo>
                      <a:pt x="3304" y="498666"/>
                    </a:lnTo>
                    <a:lnTo>
                      <a:pt x="3548" y="499104"/>
                    </a:lnTo>
                    <a:lnTo>
                      <a:pt x="3799" y="499474"/>
                    </a:lnTo>
                    <a:lnTo>
                      <a:pt x="4050" y="499777"/>
                    </a:lnTo>
                    <a:lnTo>
                      <a:pt x="4316" y="500046"/>
                    </a:lnTo>
                    <a:lnTo>
                      <a:pt x="4582" y="500248"/>
                    </a:lnTo>
                    <a:lnTo>
                      <a:pt x="4848" y="500382"/>
                    </a:lnTo>
                    <a:lnTo>
                      <a:pt x="5122" y="500483"/>
                    </a:lnTo>
                    <a:lnTo>
                      <a:pt x="5403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74"/>
                    </a:lnTo>
                    <a:lnTo>
                      <a:pt x="8824" y="495168"/>
                    </a:lnTo>
                    <a:lnTo>
                      <a:pt x="9024" y="494428"/>
                    </a:lnTo>
                    <a:lnTo>
                      <a:pt x="9209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9" y="491131"/>
                    </a:lnTo>
                    <a:lnTo>
                      <a:pt x="9874" y="490189"/>
                    </a:lnTo>
                    <a:lnTo>
                      <a:pt x="10014" y="489247"/>
                    </a:lnTo>
                    <a:lnTo>
                      <a:pt x="10140" y="488271"/>
                    </a:lnTo>
                    <a:lnTo>
                      <a:pt x="10266" y="487262"/>
                    </a:lnTo>
                    <a:lnTo>
                      <a:pt x="10369" y="486253"/>
                    </a:lnTo>
                    <a:lnTo>
                      <a:pt x="10465" y="485176"/>
                    </a:lnTo>
                    <a:lnTo>
                      <a:pt x="10554" y="484100"/>
                    </a:lnTo>
                    <a:lnTo>
                      <a:pt x="10628" y="482989"/>
                    </a:lnTo>
                    <a:lnTo>
                      <a:pt x="10687" y="481879"/>
                    </a:lnTo>
                    <a:lnTo>
                      <a:pt x="10731" y="480702"/>
                    </a:lnTo>
                    <a:lnTo>
                      <a:pt x="10768" y="479558"/>
                    </a:lnTo>
                    <a:lnTo>
                      <a:pt x="10790" y="478381"/>
                    </a:lnTo>
                    <a:lnTo>
                      <a:pt x="10798" y="477170"/>
                    </a:lnTo>
                    <a:lnTo>
                      <a:pt x="10790" y="475958"/>
                    </a:lnTo>
                    <a:lnTo>
                      <a:pt x="10768" y="474747"/>
                    </a:lnTo>
                    <a:lnTo>
                      <a:pt x="10731" y="473570"/>
                    </a:lnTo>
                    <a:lnTo>
                      <a:pt x="10687" y="472426"/>
                    </a:lnTo>
                    <a:lnTo>
                      <a:pt x="10628" y="471282"/>
                    </a:lnTo>
                    <a:lnTo>
                      <a:pt x="10554" y="470172"/>
                    </a:lnTo>
                    <a:lnTo>
                      <a:pt x="10465" y="469062"/>
                    </a:lnTo>
                    <a:lnTo>
                      <a:pt x="10369" y="468019"/>
                    </a:lnTo>
                    <a:lnTo>
                      <a:pt x="10266" y="466976"/>
                    </a:lnTo>
                    <a:lnTo>
                      <a:pt x="10140" y="465967"/>
                    </a:lnTo>
                    <a:lnTo>
                      <a:pt x="10014" y="464991"/>
                    </a:lnTo>
                    <a:lnTo>
                      <a:pt x="9874" y="464049"/>
                    </a:lnTo>
                    <a:lnTo>
                      <a:pt x="9719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9" y="460584"/>
                    </a:lnTo>
                    <a:lnTo>
                      <a:pt x="9024" y="459811"/>
                    </a:lnTo>
                    <a:lnTo>
                      <a:pt x="8824" y="459104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403" y="453822"/>
                    </a:lnTo>
                    <a:close/>
                    <a:moveTo>
                      <a:pt x="5122" y="567059"/>
                    </a:moveTo>
                    <a:lnTo>
                      <a:pt x="4848" y="567160"/>
                    </a:lnTo>
                    <a:lnTo>
                      <a:pt x="4582" y="567328"/>
                    </a:lnTo>
                    <a:lnTo>
                      <a:pt x="4316" y="567530"/>
                    </a:lnTo>
                    <a:lnTo>
                      <a:pt x="4050" y="567766"/>
                    </a:lnTo>
                    <a:lnTo>
                      <a:pt x="3799" y="568102"/>
                    </a:lnTo>
                    <a:lnTo>
                      <a:pt x="3548" y="568472"/>
                    </a:lnTo>
                    <a:lnTo>
                      <a:pt x="3304" y="568876"/>
                    </a:lnTo>
                    <a:lnTo>
                      <a:pt x="3060" y="569347"/>
                    </a:lnTo>
                    <a:lnTo>
                      <a:pt x="2831" y="569885"/>
                    </a:lnTo>
                    <a:lnTo>
                      <a:pt x="2602" y="570423"/>
                    </a:lnTo>
                    <a:lnTo>
                      <a:pt x="2387" y="571029"/>
                    </a:lnTo>
                    <a:lnTo>
                      <a:pt x="2173" y="571702"/>
                    </a:lnTo>
                    <a:lnTo>
                      <a:pt x="1966" y="572408"/>
                    </a:lnTo>
                    <a:lnTo>
                      <a:pt x="1774" y="573115"/>
                    </a:lnTo>
                    <a:lnTo>
                      <a:pt x="1589" y="573889"/>
                    </a:lnTo>
                    <a:lnTo>
                      <a:pt x="1404" y="574730"/>
                    </a:lnTo>
                    <a:lnTo>
                      <a:pt x="1234" y="575571"/>
                    </a:lnTo>
                    <a:lnTo>
                      <a:pt x="1079" y="576445"/>
                    </a:lnTo>
                    <a:lnTo>
                      <a:pt x="924" y="577354"/>
                    </a:lnTo>
                    <a:lnTo>
                      <a:pt x="784" y="578296"/>
                    </a:lnTo>
                    <a:lnTo>
                      <a:pt x="658" y="579271"/>
                    </a:lnTo>
                    <a:lnTo>
                      <a:pt x="532" y="580280"/>
                    </a:lnTo>
                    <a:lnTo>
                      <a:pt x="429" y="581323"/>
                    </a:lnTo>
                    <a:lnTo>
                      <a:pt x="333" y="582400"/>
                    </a:lnTo>
                    <a:lnTo>
                      <a:pt x="244" y="583476"/>
                    </a:lnTo>
                    <a:lnTo>
                      <a:pt x="170" y="584586"/>
                    </a:lnTo>
                    <a:lnTo>
                      <a:pt x="111" y="585697"/>
                    </a:lnTo>
                    <a:lnTo>
                      <a:pt x="67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7" y="593972"/>
                    </a:lnTo>
                    <a:lnTo>
                      <a:pt x="111" y="595150"/>
                    </a:lnTo>
                    <a:lnTo>
                      <a:pt x="170" y="596294"/>
                    </a:lnTo>
                    <a:lnTo>
                      <a:pt x="244" y="597404"/>
                    </a:lnTo>
                    <a:lnTo>
                      <a:pt x="333" y="598480"/>
                    </a:lnTo>
                    <a:lnTo>
                      <a:pt x="429" y="599557"/>
                    </a:lnTo>
                    <a:lnTo>
                      <a:pt x="532" y="600600"/>
                    </a:lnTo>
                    <a:lnTo>
                      <a:pt x="658" y="601609"/>
                    </a:lnTo>
                    <a:lnTo>
                      <a:pt x="784" y="602585"/>
                    </a:lnTo>
                    <a:lnTo>
                      <a:pt x="924" y="603527"/>
                    </a:lnTo>
                    <a:lnTo>
                      <a:pt x="1079" y="604435"/>
                    </a:lnTo>
                    <a:lnTo>
                      <a:pt x="1234" y="605310"/>
                    </a:lnTo>
                    <a:lnTo>
                      <a:pt x="1404" y="606151"/>
                    </a:lnTo>
                    <a:lnTo>
                      <a:pt x="1589" y="606958"/>
                    </a:lnTo>
                    <a:lnTo>
                      <a:pt x="1774" y="607732"/>
                    </a:lnTo>
                    <a:lnTo>
                      <a:pt x="1966" y="608472"/>
                    </a:lnTo>
                    <a:lnTo>
                      <a:pt x="2173" y="609145"/>
                    </a:lnTo>
                    <a:lnTo>
                      <a:pt x="2387" y="609784"/>
                    </a:lnTo>
                    <a:lnTo>
                      <a:pt x="2602" y="610389"/>
                    </a:lnTo>
                    <a:lnTo>
                      <a:pt x="2831" y="610961"/>
                    </a:lnTo>
                    <a:lnTo>
                      <a:pt x="3060" y="611466"/>
                    </a:lnTo>
                    <a:lnTo>
                      <a:pt x="3304" y="611937"/>
                    </a:lnTo>
                    <a:lnTo>
                      <a:pt x="3548" y="612341"/>
                    </a:lnTo>
                    <a:lnTo>
                      <a:pt x="3799" y="612711"/>
                    </a:lnTo>
                    <a:lnTo>
                      <a:pt x="4050" y="613013"/>
                    </a:lnTo>
                    <a:lnTo>
                      <a:pt x="4316" y="613249"/>
                    </a:lnTo>
                    <a:lnTo>
                      <a:pt x="4582" y="613451"/>
                    </a:lnTo>
                    <a:lnTo>
                      <a:pt x="4848" y="613619"/>
                    </a:lnTo>
                    <a:lnTo>
                      <a:pt x="5122" y="613686"/>
                    </a:lnTo>
                    <a:lnTo>
                      <a:pt x="5403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4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4" y="602585"/>
                    </a:lnTo>
                    <a:lnTo>
                      <a:pt x="10140" y="601609"/>
                    </a:lnTo>
                    <a:lnTo>
                      <a:pt x="10266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8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66" y="580280"/>
                    </a:lnTo>
                    <a:lnTo>
                      <a:pt x="10140" y="579271"/>
                    </a:lnTo>
                    <a:lnTo>
                      <a:pt x="10014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4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" name="Google Shape;43;p3"/>
              <p:cNvSpPr/>
              <p:nvPr/>
            </p:nvSpPr>
            <p:spPr>
              <a:xfrm>
                <a:off x="11379817" y="3272898"/>
                <a:ext cx="5563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302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82" y="1850"/>
                    </a:lnTo>
                    <a:lnTo>
                      <a:pt x="3038" y="2321"/>
                    </a:lnTo>
                    <a:lnTo>
                      <a:pt x="2809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7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10" y="10328"/>
                    </a:lnTo>
                    <a:lnTo>
                      <a:pt x="769" y="11270"/>
                    </a:lnTo>
                    <a:lnTo>
                      <a:pt x="644" y="12245"/>
                    </a:lnTo>
                    <a:lnTo>
                      <a:pt x="525" y="13255"/>
                    </a:lnTo>
                    <a:lnTo>
                      <a:pt x="422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1" y="18671"/>
                    </a:lnTo>
                    <a:lnTo>
                      <a:pt x="60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60" y="26879"/>
                    </a:lnTo>
                    <a:lnTo>
                      <a:pt x="111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22" y="32397"/>
                    </a:lnTo>
                    <a:lnTo>
                      <a:pt x="525" y="33440"/>
                    </a:lnTo>
                    <a:lnTo>
                      <a:pt x="644" y="34449"/>
                    </a:lnTo>
                    <a:lnTo>
                      <a:pt x="769" y="35424"/>
                    </a:lnTo>
                    <a:lnTo>
                      <a:pt x="910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7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9" y="43868"/>
                    </a:lnTo>
                    <a:lnTo>
                      <a:pt x="3038" y="44373"/>
                    </a:lnTo>
                    <a:lnTo>
                      <a:pt x="3282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302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6999" y="45651"/>
                    </a:lnTo>
                    <a:lnTo>
                      <a:pt x="7251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7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25" y="42052"/>
                    </a:lnTo>
                    <a:lnTo>
                      <a:pt x="8825" y="41345"/>
                    </a:lnTo>
                    <a:lnTo>
                      <a:pt x="9024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74" y="36366"/>
                    </a:lnTo>
                    <a:lnTo>
                      <a:pt x="10015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54" y="30277"/>
                    </a:lnTo>
                    <a:lnTo>
                      <a:pt x="10628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15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5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1" y="1413"/>
                    </a:lnTo>
                    <a:lnTo>
                      <a:pt x="6999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302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82" y="115323"/>
                    </a:lnTo>
                    <a:lnTo>
                      <a:pt x="3038" y="115794"/>
                    </a:lnTo>
                    <a:lnTo>
                      <a:pt x="2809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7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10" y="123800"/>
                    </a:lnTo>
                    <a:lnTo>
                      <a:pt x="769" y="124742"/>
                    </a:lnTo>
                    <a:lnTo>
                      <a:pt x="644" y="125718"/>
                    </a:lnTo>
                    <a:lnTo>
                      <a:pt x="525" y="126727"/>
                    </a:lnTo>
                    <a:lnTo>
                      <a:pt x="422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1" y="132110"/>
                    </a:lnTo>
                    <a:lnTo>
                      <a:pt x="60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0" y="140352"/>
                    </a:lnTo>
                    <a:lnTo>
                      <a:pt x="111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22" y="145869"/>
                    </a:lnTo>
                    <a:lnTo>
                      <a:pt x="525" y="146912"/>
                    </a:lnTo>
                    <a:lnTo>
                      <a:pt x="644" y="147921"/>
                    </a:lnTo>
                    <a:lnTo>
                      <a:pt x="769" y="148897"/>
                    </a:lnTo>
                    <a:lnTo>
                      <a:pt x="910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7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9" y="157341"/>
                    </a:lnTo>
                    <a:lnTo>
                      <a:pt x="3038" y="157845"/>
                    </a:lnTo>
                    <a:lnTo>
                      <a:pt x="3282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302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6999" y="159090"/>
                    </a:lnTo>
                    <a:lnTo>
                      <a:pt x="7251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5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5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15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5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1" y="114885"/>
                    </a:lnTo>
                    <a:lnTo>
                      <a:pt x="6999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302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82" y="228761"/>
                    </a:lnTo>
                    <a:lnTo>
                      <a:pt x="3038" y="229232"/>
                    </a:lnTo>
                    <a:lnTo>
                      <a:pt x="2809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7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10" y="237239"/>
                    </a:lnTo>
                    <a:lnTo>
                      <a:pt x="769" y="238181"/>
                    </a:lnTo>
                    <a:lnTo>
                      <a:pt x="644" y="239157"/>
                    </a:lnTo>
                    <a:lnTo>
                      <a:pt x="525" y="240166"/>
                    </a:lnTo>
                    <a:lnTo>
                      <a:pt x="422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1" y="245582"/>
                    </a:lnTo>
                    <a:lnTo>
                      <a:pt x="60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0" y="253824"/>
                    </a:lnTo>
                    <a:lnTo>
                      <a:pt x="111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22" y="259341"/>
                    </a:lnTo>
                    <a:lnTo>
                      <a:pt x="525" y="260384"/>
                    </a:lnTo>
                    <a:lnTo>
                      <a:pt x="644" y="261360"/>
                    </a:lnTo>
                    <a:lnTo>
                      <a:pt x="769" y="262336"/>
                    </a:lnTo>
                    <a:lnTo>
                      <a:pt x="910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7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9" y="270780"/>
                    </a:lnTo>
                    <a:lnTo>
                      <a:pt x="3038" y="271318"/>
                    </a:lnTo>
                    <a:lnTo>
                      <a:pt x="3282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302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6999" y="272563"/>
                    </a:lnTo>
                    <a:lnTo>
                      <a:pt x="7251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5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5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15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5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1" y="228358"/>
                    </a:lnTo>
                    <a:lnTo>
                      <a:pt x="6999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5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302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82" y="342200"/>
                    </a:lnTo>
                    <a:lnTo>
                      <a:pt x="3038" y="342671"/>
                    </a:lnTo>
                    <a:lnTo>
                      <a:pt x="2809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7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10" y="350678"/>
                    </a:lnTo>
                    <a:lnTo>
                      <a:pt x="769" y="351620"/>
                    </a:lnTo>
                    <a:lnTo>
                      <a:pt x="644" y="352595"/>
                    </a:lnTo>
                    <a:lnTo>
                      <a:pt x="525" y="353605"/>
                    </a:lnTo>
                    <a:lnTo>
                      <a:pt x="422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1" y="359021"/>
                    </a:lnTo>
                    <a:lnTo>
                      <a:pt x="60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0" y="367263"/>
                    </a:lnTo>
                    <a:lnTo>
                      <a:pt x="111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22" y="372780"/>
                    </a:lnTo>
                    <a:lnTo>
                      <a:pt x="525" y="373823"/>
                    </a:lnTo>
                    <a:lnTo>
                      <a:pt x="644" y="374799"/>
                    </a:lnTo>
                    <a:lnTo>
                      <a:pt x="769" y="375808"/>
                    </a:lnTo>
                    <a:lnTo>
                      <a:pt x="910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7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9" y="384218"/>
                    </a:lnTo>
                    <a:lnTo>
                      <a:pt x="3038" y="384757"/>
                    </a:lnTo>
                    <a:lnTo>
                      <a:pt x="3282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302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5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6999" y="386001"/>
                    </a:lnTo>
                    <a:lnTo>
                      <a:pt x="7251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5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5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15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5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1" y="341797"/>
                    </a:lnTo>
                    <a:lnTo>
                      <a:pt x="6999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302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82" y="455639"/>
                    </a:lnTo>
                    <a:lnTo>
                      <a:pt x="3038" y="456110"/>
                    </a:lnTo>
                    <a:lnTo>
                      <a:pt x="2809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7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10" y="463982"/>
                    </a:lnTo>
                    <a:lnTo>
                      <a:pt x="769" y="464924"/>
                    </a:lnTo>
                    <a:lnTo>
                      <a:pt x="644" y="465900"/>
                    </a:lnTo>
                    <a:lnTo>
                      <a:pt x="525" y="466875"/>
                    </a:lnTo>
                    <a:lnTo>
                      <a:pt x="422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1" y="472258"/>
                    </a:lnTo>
                    <a:lnTo>
                      <a:pt x="60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60" y="480534"/>
                    </a:lnTo>
                    <a:lnTo>
                      <a:pt x="111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22" y="486152"/>
                    </a:lnTo>
                    <a:lnTo>
                      <a:pt x="525" y="487195"/>
                    </a:lnTo>
                    <a:lnTo>
                      <a:pt x="644" y="488204"/>
                    </a:lnTo>
                    <a:lnTo>
                      <a:pt x="769" y="489179"/>
                    </a:lnTo>
                    <a:lnTo>
                      <a:pt x="910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7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9" y="497691"/>
                    </a:lnTo>
                    <a:lnTo>
                      <a:pt x="3038" y="498195"/>
                    </a:lnTo>
                    <a:lnTo>
                      <a:pt x="3282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302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6999" y="499474"/>
                    </a:lnTo>
                    <a:lnTo>
                      <a:pt x="7251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40"/>
                    </a:lnTo>
                    <a:lnTo>
                      <a:pt x="8825" y="495134"/>
                    </a:lnTo>
                    <a:lnTo>
                      <a:pt x="9024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74" y="490155"/>
                    </a:lnTo>
                    <a:lnTo>
                      <a:pt x="10015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54" y="483965"/>
                    </a:lnTo>
                    <a:lnTo>
                      <a:pt x="10628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8" y="471148"/>
                    </a:lnTo>
                    <a:lnTo>
                      <a:pt x="10554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15" y="464924"/>
                    </a:lnTo>
                    <a:lnTo>
                      <a:pt x="9874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24" y="459811"/>
                    </a:lnTo>
                    <a:lnTo>
                      <a:pt x="8825" y="459070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1" y="455235"/>
                    </a:lnTo>
                    <a:lnTo>
                      <a:pt x="6999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302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82" y="568876"/>
                    </a:lnTo>
                    <a:lnTo>
                      <a:pt x="3038" y="569347"/>
                    </a:lnTo>
                    <a:lnTo>
                      <a:pt x="2809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7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10" y="577354"/>
                    </a:lnTo>
                    <a:lnTo>
                      <a:pt x="769" y="578296"/>
                    </a:lnTo>
                    <a:lnTo>
                      <a:pt x="644" y="579271"/>
                    </a:lnTo>
                    <a:lnTo>
                      <a:pt x="525" y="580280"/>
                    </a:lnTo>
                    <a:lnTo>
                      <a:pt x="422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1" y="585697"/>
                    </a:lnTo>
                    <a:lnTo>
                      <a:pt x="60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0" y="593972"/>
                    </a:lnTo>
                    <a:lnTo>
                      <a:pt x="111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22" y="599557"/>
                    </a:lnTo>
                    <a:lnTo>
                      <a:pt x="525" y="600600"/>
                    </a:lnTo>
                    <a:lnTo>
                      <a:pt x="644" y="601609"/>
                    </a:lnTo>
                    <a:lnTo>
                      <a:pt x="769" y="602585"/>
                    </a:lnTo>
                    <a:lnTo>
                      <a:pt x="910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7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9" y="610961"/>
                    </a:lnTo>
                    <a:lnTo>
                      <a:pt x="3038" y="611466"/>
                    </a:lnTo>
                    <a:lnTo>
                      <a:pt x="3282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302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6999" y="612711"/>
                    </a:lnTo>
                    <a:lnTo>
                      <a:pt x="7251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5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5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15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5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1" y="568472"/>
                    </a:lnTo>
                    <a:lnTo>
                      <a:pt x="6999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Google Shape;44;p3"/>
              <p:cNvSpPr/>
              <p:nvPr/>
            </p:nvSpPr>
            <p:spPr>
              <a:xfrm>
                <a:off x="11515528" y="3272898"/>
                <a:ext cx="55642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9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2" y="135"/>
                    </a:lnTo>
                    <a:lnTo>
                      <a:pt x="4568" y="269"/>
                    </a:lnTo>
                    <a:lnTo>
                      <a:pt x="4295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75" y="1850"/>
                    </a:lnTo>
                    <a:lnTo>
                      <a:pt x="3038" y="2321"/>
                    </a:lnTo>
                    <a:lnTo>
                      <a:pt x="2802" y="2826"/>
                    </a:lnTo>
                    <a:lnTo>
                      <a:pt x="2580" y="3398"/>
                    </a:lnTo>
                    <a:lnTo>
                      <a:pt x="2359" y="4003"/>
                    </a:lnTo>
                    <a:lnTo>
                      <a:pt x="2152" y="4643"/>
                    </a:lnTo>
                    <a:lnTo>
                      <a:pt x="1945" y="5349"/>
                    </a:lnTo>
                    <a:lnTo>
                      <a:pt x="1752" y="6089"/>
                    </a:lnTo>
                    <a:lnTo>
                      <a:pt x="1568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8" y="9420"/>
                    </a:lnTo>
                    <a:lnTo>
                      <a:pt x="910" y="10328"/>
                    </a:lnTo>
                    <a:lnTo>
                      <a:pt x="770" y="11270"/>
                    </a:lnTo>
                    <a:lnTo>
                      <a:pt x="644" y="12245"/>
                    </a:lnTo>
                    <a:lnTo>
                      <a:pt x="526" y="13255"/>
                    </a:lnTo>
                    <a:lnTo>
                      <a:pt x="415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2" y="18671"/>
                    </a:lnTo>
                    <a:lnTo>
                      <a:pt x="60" y="19815"/>
                    </a:lnTo>
                    <a:lnTo>
                      <a:pt x="31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1" y="25736"/>
                    </a:lnTo>
                    <a:lnTo>
                      <a:pt x="60" y="26879"/>
                    </a:lnTo>
                    <a:lnTo>
                      <a:pt x="112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15" y="32397"/>
                    </a:lnTo>
                    <a:lnTo>
                      <a:pt x="526" y="33440"/>
                    </a:lnTo>
                    <a:lnTo>
                      <a:pt x="644" y="34449"/>
                    </a:lnTo>
                    <a:lnTo>
                      <a:pt x="770" y="35424"/>
                    </a:lnTo>
                    <a:lnTo>
                      <a:pt x="910" y="36366"/>
                    </a:lnTo>
                    <a:lnTo>
                      <a:pt x="1058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8" y="39831"/>
                    </a:lnTo>
                    <a:lnTo>
                      <a:pt x="1752" y="40605"/>
                    </a:lnTo>
                    <a:lnTo>
                      <a:pt x="1945" y="41345"/>
                    </a:lnTo>
                    <a:lnTo>
                      <a:pt x="2152" y="42052"/>
                    </a:lnTo>
                    <a:lnTo>
                      <a:pt x="2359" y="42691"/>
                    </a:lnTo>
                    <a:lnTo>
                      <a:pt x="2580" y="43296"/>
                    </a:lnTo>
                    <a:lnTo>
                      <a:pt x="2802" y="43868"/>
                    </a:lnTo>
                    <a:lnTo>
                      <a:pt x="3038" y="44373"/>
                    </a:lnTo>
                    <a:lnTo>
                      <a:pt x="3275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295" y="46223"/>
                    </a:lnTo>
                    <a:lnTo>
                      <a:pt x="4568" y="46425"/>
                    </a:lnTo>
                    <a:lnTo>
                      <a:pt x="4842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7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7000" y="45651"/>
                    </a:lnTo>
                    <a:lnTo>
                      <a:pt x="7251" y="45281"/>
                    </a:lnTo>
                    <a:lnTo>
                      <a:pt x="7495" y="44844"/>
                    </a:lnTo>
                    <a:lnTo>
                      <a:pt x="7731" y="44373"/>
                    </a:lnTo>
                    <a:lnTo>
                      <a:pt x="7968" y="43868"/>
                    </a:lnTo>
                    <a:lnTo>
                      <a:pt x="8190" y="43296"/>
                    </a:lnTo>
                    <a:lnTo>
                      <a:pt x="8411" y="42691"/>
                    </a:lnTo>
                    <a:lnTo>
                      <a:pt x="8618" y="42052"/>
                    </a:lnTo>
                    <a:lnTo>
                      <a:pt x="8825" y="41345"/>
                    </a:lnTo>
                    <a:lnTo>
                      <a:pt x="9025" y="40605"/>
                    </a:lnTo>
                    <a:lnTo>
                      <a:pt x="9209" y="39831"/>
                    </a:lnTo>
                    <a:lnTo>
                      <a:pt x="9387" y="39024"/>
                    </a:lnTo>
                    <a:lnTo>
                      <a:pt x="9557" y="38183"/>
                    </a:lnTo>
                    <a:lnTo>
                      <a:pt x="9719" y="37275"/>
                    </a:lnTo>
                    <a:lnTo>
                      <a:pt x="9867" y="36366"/>
                    </a:lnTo>
                    <a:lnTo>
                      <a:pt x="10008" y="35424"/>
                    </a:lnTo>
                    <a:lnTo>
                      <a:pt x="10141" y="34449"/>
                    </a:lnTo>
                    <a:lnTo>
                      <a:pt x="10259" y="33440"/>
                    </a:lnTo>
                    <a:lnTo>
                      <a:pt x="10370" y="32397"/>
                    </a:lnTo>
                    <a:lnTo>
                      <a:pt x="10466" y="31354"/>
                    </a:lnTo>
                    <a:lnTo>
                      <a:pt x="10554" y="30277"/>
                    </a:lnTo>
                    <a:lnTo>
                      <a:pt x="10621" y="29167"/>
                    </a:lnTo>
                    <a:lnTo>
                      <a:pt x="10687" y="28023"/>
                    </a:lnTo>
                    <a:lnTo>
                      <a:pt x="10732" y="26879"/>
                    </a:lnTo>
                    <a:lnTo>
                      <a:pt x="10769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9" y="20959"/>
                    </a:lnTo>
                    <a:lnTo>
                      <a:pt x="10732" y="19815"/>
                    </a:lnTo>
                    <a:lnTo>
                      <a:pt x="10687" y="18671"/>
                    </a:lnTo>
                    <a:lnTo>
                      <a:pt x="10621" y="17527"/>
                    </a:lnTo>
                    <a:lnTo>
                      <a:pt x="10554" y="16417"/>
                    </a:lnTo>
                    <a:lnTo>
                      <a:pt x="10466" y="15340"/>
                    </a:lnTo>
                    <a:lnTo>
                      <a:pt x="10370" y="14298"/>
                    </a:lnTo>
                    <a:lnTo>
                      <a:pt x="10259" y="13255"/>
                    </a:lnTo>
                    <a:lnTo>
                      <a:pt x="10141" y="12245"/>
                    </a:lnTo>
                    <a:lnTo>
                      <a:pt x="10008" y="11270"/>
                    </a:lnTo>
                    <a:lnTo>
                      <a:pt x="9867" y="10328"/>
                    </a:lnTo>
                    <a:lnTo>
                      <a:pt x="9719" y="9420"/>
                    </a:lnTo>
                    <a:lnTo>
                      <a:pt x="9557" y="8511"/>
                    </a:lnTo>
                    <a:lnTo>
                      <a:pt x="9387" y="7670"/>
                    </a:lnTo>
                    <a:lnTo>
                      <a:pt x="9209" y="6863"/>
                    </a:lnTo>
                    <a:lnTo>
                      <a:pt x="9025" y="6089"/>
                    </a:lnTo>
                    <a:lnTo>
                      <a:pt x="8825" y="5349"/>
                    </a:lnTo>
                    <a:lnTo>
                      <a:pt x="8618" y="4643"/>
                    </a:lnTo>
                    <a:lnTo>
                      <a:pt x="8411" y="4003"/>
                    </a:lnTo>
                    <a:lnTo>
                      <a:pt x="8190" y="3398"/>
                    </a:lnTo>
                    <a:lnTo>
                      <a:pt x="7968" y="2826"/>
                    </a:lnTo>
                    <a:lnTo>
                      <a:pt x="7731" y="2321"/>
                    </a:lnTo>
                    <a:lnTo>
                      <a:pt x="7495" y="1850"/>
                    </a:lnTo>
                    <a:lnTo>
                      <a:pt x="7251" y="1413"/>
                    </a:lnTo>
                    <a:lnTo>
                      <a:pt x="7000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7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2" y="113573"/>
                    </a:lnTo>
                    <a:lnTo>
                      <a:pt x="4568" y="113742"/>
                    </a:lnTo>
                    <a:lnTo>
                      <a:pt x="4295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75" y="115323"/>
                    </a:lnTo>
                    <a:lnTo>
                      <a:pt x="3038" y="115794"/>
                    </a:lnTo>
                    <a:lnTo>
                      <a:pt x="2802" y="116298"/>
                    </a:lnTo>
                    <a:lnTo>
                      <a:pt x="2580" y="116870"/>
                    </a:lnTo>
                    <a:lnTo>
                      <a:pt x="2359" y="117476"/>
                    </a:lnTo>
                    <a:lnTo>
                      <a:pt x="2152" y="118115"/>
                    </a:lnTo>
                    <a:lnTo>
                      <a:pt x="1945" y="118821"/>
                    </a:lnTo>
                    <a:lnTo>
                      <a:pt x="1752" y="119562"/>
                    </a:lnTo>
                    <a:lnTo>
                      <a:pt x="1568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8" y="122858"/>
                    </a:lnTo>
                    <a:lnTo>
                      <a:pt x="910" y="123800"/>
                    </a:lnTo>
                    <a:lnTo>
                      <a:pt x="770" y="124742"/>
                    </a:lnTo>
                    <a:lnTo>
                      <a:pt x="644" y="125718"/>
                    </a:lnTo>
                    <a:lnTo>
                      <a:pt x="526" y="126727"/>
                    </a:lnTo>
                    <a:lnTo>
                      <a:pt x="415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2" y="132110"/>
                    </a:lnTo>
                    <a:lnTo>
                      <a:pt x="60" y="133254"/>
                    </a:lnTo>
                    <a:lnTo>
                      <a:pt x="31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1" y="139174"/>
                    </a:lnTo>
                    <a:lnTo>
                      <a:pt x="60" y="140352"/>
                    </a:lnTo>
                    <a:lnTo>
                      <a:pt x="112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15" y="145869"/>
                    </a:lnTo>
                    <a:lnTo>
                      <a:pt x="526" y="146912"/>
                    </a:lnTo>
                    <a:lnTo>
                      <a:pt x="644" y="147921"/>
                    </a:lnTo>
                    <a:lnTo>
                      <a:pt x="770" y="148897"/>
                    </a:lnTo>
                    <a:lnTo>
                      <a:pt x="910" y="149839"/>
                    </a:lnTo>
                    <a:lnTo>
                      <a:pt x="1058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8" y="153304"/>
                    </a:lnTo>
                    <a:lnTo>
                      <a:pt x="1752" y="154078"/>
                    </a:lnTo>
                    <a:lnTo>
                      <a:pt x="1945" y="154818"/>
                    </a:lnTo>
                    <a:lnTo>
                      <a:pt x="2152" y="155491"/>
                    </a:lnTo>
                    <a:lnTo>
                      <a:pt x="2359" y="156163"/>
                    </a:lnTo>
                    <a:lnTo>
                      <a:pt x="2580" y="156769"/>
                    </a:lnTo>
                    <a:lnTo>
                      <a:pt x="2802" y="157341"/>
                    </a:lnTo>
                    <a:lnTo>
                      <a:pt x="3038" y="157845"/>
                    </a:lnTo>
                    <a:lnTo>
                      <a:pt x="3275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295" y="159696"/>
                    </a:lnTo>
                    <a:lnTo>
                      <a:pt x="4568" y="159898"/>
                    </a:lnTo>
                    <a:lnTo>
                      <a:pt x="4842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7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7000" y="159090"/>
                    </a:lnTo>
                    <a:lnTo>
                      <a:pt x="7251" y="158720"/>
                    </a:lnTo>
                    <a:lnTo>
                      <a:pt x="7495" y="158316"/>
                    </a:lnTo>
                    <a:lnTo>
                      <a:pt x="7731" y="157845"/>
                    </a:lnTo>
                    <a:lnTo>
                      <a:pt x="7968" y="157341"/>
                    </a:lnTo>
                    <a:lnTo>
                      <a:pt x="8190" y="156769"/>
                    </a:lnTo>
                    <a:lnTo>
                      <a:pt x="8411" y="156163"/>
                    </a:lnTo>
                    <a:lnTo>
                      <a:pt x="8618" y="155491"/>
                    </a:lnTo>
                    <a:lnTo>
                      <a:pt x="8825" y="154818"/>
                    </a:lnTo>
                    <a:lnTo>
                      <a:pt x="9025" y="154078"/>
                    </a:lnTo>
                    <a:lnTo>
                      <a:pt x="9209" y="153304"/>
                    </a:lnTo>
                    <a:lnTo>
                      <a:pt x="9387" y="152496"/>
                    </a:lnTo>
                    <a:lnTo>
                      <a:pt x="9557" y="151622"/>
                    </a:lnTo>
                    <a:lnTo>
                      <a:pt x="9719" y="150747"/>
                    </a:lnTo>
                    <a:lnTo>
                      <a:pt x="9867" y="149839"/>
                    </a:lnTo>
                    <a:lnTo>
                      <a:pt x="10008" y="148897"/>
                    </a:lnTo>
                    <a:lnTo>
                      <a:pt x="10141" y="147921"/>
                    </a:lnTo>
                    <a:lnTo>
                      <a:pt x="10259" y="146912"/>
                    </a:lnTo>
                    <a:lnTo>
                      <a:pt x="10370" y="145869"/>
                    </a:lnTo>
                    <a:lnTo>
                      <a:pt x="10466" y="144826"/>
                    </a:lnTo>
                    <a:lnTo>
                      <a:pt x="10554" y="143716"/>
                    </a:lnTo>
                    <a:lnTo>
                      <a:pt x="10621" y="142640"/>
                    </a:lnTo>
                    <a:lnTo>
                      <a:pt x="10687" y="141496"/>
                    </a:lnTo>
                    <a:lnTo>
                      <a:pt x="10732" y="140352"/>
                    </a:lnTo>
                    <a:lnTo>
                      <a:pt x="10769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9" y="134431"/>
                    </a:lnTo>
                    <a:lnTo>
                      <a:pt x="10732" y="133254"/>
                    </a:lnTo>
                    <a:lnTo>
                      <a:pt x="10687" y="132110"/>
                    </a:lnTo>
                    <a:lnTo>
                      <a:pt x="10621" y="131000"/>
                    </a:lnTo>
                    <a:lnTo>
                      <a:pt x="10554" y="129889"/>
                    </a:lnTo>
                    <a:lnTo>
                      <a:pt x="10466" y="128813"/>
                    </a:lnTo>
                    <a:lnTo>
                      <a:pt x="10370" y="127736"/>
                    </a:lnTo>
                    <a:lnTo>
                      <a:pt x="10259" y="126727"/>
                    </a:lnTo>
                    <a:lnTo>
                      <a:pt x="10141" y="125718"/>
                    </a:lnTo>
                    <a:lnTo>
                      <a:pt x="10008" y="124742"/>
                    </a:lnTo>
                    <a:lnTo>
                      <a:pt x="9867" y="123800"/>
                    </a:lnTo>
                    <a:lnTo>
                      <a:pt x="9719" y="122858"/>
                    </a:lnTo>
                    <a:lnTo>
                      <a:pt x="9557" y="121984"/>
                    </a:lnTo>
                    <a:lnTo>
                      <a:pt x="9387" y="121143"/>
                    </a:lnTo>
                    <a:lnTo>
                      <a:pt x="9209" y="120335"/>
                    </a:lnTo>
                    <a:lnTo>
                      <a:pt x="9025" y="119562"/>
                    </a:lnTo>
                    <a:lnTo>
                      <a:pt x="8825" y="118821"/>
                    </a:lnTo>
                    <a:lnTo>
                      <a:pt x="8618" y="118115"/>
                    </a:lnTo>
                    <a:lnTo>
                      <a:pt x="8411" y="117476"/>
                    </a:lnTo>
                    <a:lnTo>
                      <a:pt x="8190" y="116870"/>
                    </a:lnTo>
                    <a:lnTo>
                      <a:pt x="7968" y="116298"/>
                    </a:lnTo>
                    <a:lnTo>
                      <a:pt x="7731" y="115794"/>
                    </a:lnTo>
                    <a:lnTo>
                      <a:pt x="7495" y="115323"/>
                    </a:lnTo>
                    <a:lnTo>
                      <a:pt x="7251" y="114885"/>
                    </a:lnTo>
                    <a:lnTo>
                      <a:pt x="7000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7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2" y="227046"/>
                    </a:lnTo>
                    <a:lnTo>
                      <a:pt x="4568" y="227214"/>
                    </a:lnTo>
                    <a:lnTo>
                      <a:pt x="4295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75" y="228761"/>
                    </a:lnTo>
                    <a:lnTo>
                      <a:pt x="3038" y="229232"/>
                    </a:lnTo>
                    <a:lnTo>
                      <a:pt x="2802" y="229771"/>
                    </a:lnTo>
                    <a:lnTo>
                      <a:pt x="2580" y="230309"/>
                    </a:lnTo>
                    <a:lnTo>
                      <a:pt x="2359" y="230915"/>
                    </a:lnTo>
                    <a:lnTo>
                      <a:pt x="2152" y="231587"/>
                    </a:lnTo>
                    <a:lnTo>
                      <a:pt x="1945" y="232260"/>
                    </a:lnTo>
                    <a:lnTo>
                      <a:pt x="1752" y="233000"/>
                    </a:lnTo>
                    <a:lnTo>
                      <a:pt x="1568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8" y="236331"/>
                    </a:lnTo>
                    <a:lnTo>
                      <a:pt x="910" y="237239"/>
                    </a:lnTo>
                    <a:lnTo>
                      <a:pt x="770" y="238181"/>
                    </a:lnTo>
                    <a:lnTo>
                      <a:pt x="644" y="239157"/>
                    </a:lnTo>
                    <a:lnTo>
                      <a:pt x="526" y="240166"/>
                    </a:lnTo>
                    <a:lnTo>
                      <a:pt x="415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2" y="245582"/>
                    </a:lnTo>
                    <a:lnTo>
                      <a:pt x="60" y="246726"/>
                    </a:lnTo>
                    <a:lnTo>
                      <a:pt x="31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1" y="252647"/>
                    </a:lnTo>
                    <a:lnTo>
                      <a:pt x="60" y="253824"/>
                    </a:lnTo>
                    <a:lnTo>
                      <a:pt x="112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15" y="259341"/>
                    </a:lnTo>
                    <a:lnTo>
                      <a:pt x="526" y="260384"/>
                    </a:lnTo>
                    <a:lnTo>
                      <a:pt x="644" y="261360"/>
                    </a:lnTo>
                    <a:lnTo>
                      <a:pt x="770" y="262336"/>
                    </a:lnTo>
                    <a:lnTo>
                      <a:pt x="910" y="263311"/>
                    </a:lnTo>
                    <a:lnTo>
                      <a:pt x="1058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8" y="266743"/>
                    </a:lnTo>
                    <a:lnTo>
                      <a:pt x="1752" y="267516"/>
                    </a:lnTo>
                    <a:lnTo>
                      <a:pt x="1945" y="268256"/>
                    </a:lnTo>
                    <a:lnTo>
                      <a:pt x="2152" y="268963"/>
                    </a:lnTo>
                    <a:lnTo>
                      <a:pt x="2359" y="269602"/>
                    </a:lnTo>
                    <a:lnTo>
                      <a:pt x="2580" y="270208"/>
                    </a:lnTo>
                    <a:lnTo>
                      <a:pt x="2802" y="270780"/>
                    </a:lnTo>
                    <a:lnTo>
                      <a:pt x="3038" y="271318"/>
                    </a:lnTo>
                    <a:lnTo>
                      <a:pt x="3275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295" y="273134"/>
                    </a:lnTo>
                    <a:lnTo>
                      <a:pt x="4568" y="273336"/>
                    </a:lnTo>
                    <a:lnTo>
                      <a:pt x="4842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7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7000" y="272563"/>
                    </a:lnTo>
                    <a:lnTo>
                      <a:pt x="7251" y="272193"/>
                    </a:lnTo>
                    <a:lnTo>
                      <a:pt x="7495" y="271789"/>
                    </a:lnTo>
                    <a:lnTo>
                      <a:pt x="7731" y="271318"/>
                    </a:lnTo>
                    <a:lnTo>
                      <a:pt x="7968" y="270780"/>
                    </a:lnTo>
                    <a:lnTo>
                      <a:pt x="8190" y="270208"/>
                    </a:lnTo>
                    <a:lnTo>
                      <a:pt x="8411" y="269602"/>
                    </a:lnTo>
                    <a:lnTo>
                      <a:pt x="8618" y="268963"/>
                    </a:lnTo>
                    <a:lnTo>
                      <a:pt x="8825" y="268256"/>
                    </a:lnTo>
                    <a:lnTo>
                      <a:pt x="9025" y="267516"/>
                    </a:lnTo>
                    <a:lnTo>
                      <a:pt x="9209" y="266743"/>
                    </a:lnTo>
                    <a:lnTo>
                      <a:pt x="9387" y="265935"/>
                    </a:lnTo>
                    <a:lnTo>
                      <a:pt x="9557" y="265094"/>
                    </a:lnTo>
                    <a:lnTo>
                      <a:pt x="9719" y="264220"/>
                    </a:lnTo>
                    <a:lnTo>
                      <a:pt x="9867" y="263311"/>
                    </a:lnTo>
                    <a:lnTo>
                      <a:pt x="10008" y="262336"/>
                    </a:lnTo>
                    <a:lnTo>
                      <a:pt x="10141" y="261360"/>
                    </a:lnTo>
                    <a:lnTo>
                      <a:pt x="10259" y="260384"/>
                    </a:lnTo>
                    <a:lnTo>
                      <a:pt x="10370" y="259341"/>
                    </a:lnTo>
                    <a:lnTo>
                      <a:pt x="10466" y="258265"/>
                    </a:lnTo>
                    <a:lnTo>
                      <a:pt x="10554" y="257188"/>
                    </a:lnTo>
                    <a:lnTo>
                      <a:pt x="10621" y="256078"/>
                    </a:lnTo>
                    <a:lnTo>
                      <a:pt x="10687" y="254968"/>
                    </a:lnTo>
                    <a:lnTo>
                      <a:pt x="10732" y="253824"/>
                    </a:lnTo>
                    <a:lnTo>
                      <a:pt x="10769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9" y="247903"/>
                    </a:lnTo>
                    <a:lnTo>
                      <a:pt x="10732" y="246726"/>
                    </a:lnTo>
                    <a:lnTo>
                      <a:pt x="10687" y="245582"/>
                    </a:lnTo>
                    <a:lnTo>
                      <a:pt x="10621" y="244438"/>
                    </a:lnTo>
                    <a:lnTo>
                      <a:pt x="10554" y="243328"/>
                    </a:lnTo>
                    <a:lnTo>
                      <a:pt x="10466" y="242252"/>
                    </a:lnTo>
                    <a:lnTo>
                      <a:pt x="10370" y="241209"/>
                    </a:lnTo>
                    <a:lnTo>
                      <a:pt x="10259" y="240166"/>
                    </a:lnTo>
                    <a:lnTo>
                      <a:pt x="10141" y="239157"/>
                    </a:lnTo>
                    <a:lnTo>
                      <a:pt x="10008" y="238181"/>
                    </a:lnTo>
                    <a:lnTo>
                      <a:pt x="9867" y="237239"/>
                    </a:lnTo>
                    <a:lnTo>
                      <a:pt x="9719" y="236331"/>
                    </a:lnTo>
                    <a:lnTo>
                      <a:pt x="9557" y="235422"/>
                    </a:lnTo>
                    <a:lnTo>
                      <a:pt x="9387" y="234581"/>
                    </a:lnTo>
                    <a:lnTo>
                      <a:pt x="9209" y="233774"/>
                    </a:lnTo>
                    <a:lnTo>
                      <a:pt x="9025" y="233000"/>
                    </a:lnTo>
                    <a:lnTo>
                      <a:pt x="8825" y="232260"/>
                    </a:lnTo>
                    <a:lnTo>
                      <a:pt x="8618" y="231587"/>
                    </a:lnTo>
                    <a:lnTo>
                      <a:pt x="8411" y="230915"/>
                    </a:lnTo>
                    <a:lnTo>
                      <a:pt x="8190" y="230309"/>
                    </a:lnTo>
                    <a:lnTo>
                      <a:pt x="7968" y="229771"/>
                    </a:lnTo>
                    <a:lnTo>
                      <a:pt x="7731" y="229232"/>
                    </a:lnTo>
                    <a:lnTo>
                      <a:pt x="7495" y="228761"/>
                    </a:lnTo>
                    <a:lnTo>
                      <a:pt x="7251" y="228358"/>
                    </a:lnTo>
                    <a:lnTo>
                      <a:pt x="7000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7" y="226945"/>
                    </a:lnTo>
                    <a:close/>
                    <a:moveTo>
                      <a:pt x="5115" y="340384"/>
                    </a:moveTo>
                    <a:lnTo>
                      <a:pt x="4842" y="340485"/>
                    </a:lnTo>
                    <a:lnTo>
                      <a:pt x="4568" y="340653"/>
                    </a:lnTo>
                    <a:lnTo>
                      <a:pt x="4295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75" y="342200"/>
                    </a:lnTo>
                    <a:lnTo>
                      <a:pt x="3038" y="342671"/>
                    </a:lnTo>
                    <a:lnTo>
                      <a:pt x="2802" y="343209"/>
                    </a:lnTo>
                    <a:lnTo>
                      <a:pt x="2580" y="343748"/>
                    </a:lnTo>
                    <a:lnTo>
                      <a:pt x="2359" y="344387"/>
                    </a:lnTo>
                    <a:lnTo>
                      <a:pt x="2152" y="345026"/>
                    </a:lnTo>
                    <a:lnTo>
                      <a:pt x="1945" y="345733"/>
                    </a:lnTo>
                    <a:lnTo>
                      <a:pt x="1752" y="346439"/>
                    </a:lnTo>
                    <a:lnTo>
                      <a:pt x="1568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8" y="349770"/>
                    </a:lnTo>
                    <a:lnTo>
                      <a:pt x="910" y="350678"/>
                    </a:lnTo>
                    <a:lnTo>
                      <a:pt x="770" y="351620"/>
                    </a:lnTo>
                    <a:lnTo>
                      <a:pt x="644" y="352595"/>
                    </a:lnTo>
                    <a:lnTo>
                      <a:pt x="526" y="353605"/>
                    </a:lnTo>
                    <a:lnTo>
                      <a:pt x="415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2" y="359021"/>
                    </a:lnTo>
                    <a:lnTo>
                      <a:pt x="60" y="360165"/>
                    </a:lnTo>
                    <a:lnTo>
                      <a:pt x="31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1" y="366086"/>
                    </a:lnTo>
                    <a:lnTo>
                      <a:pt x="60" y="367263"/>
                    </a:lnTo>
                    <a:lnTo>
                      <a:pt x="112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15" y="372780"/>
                    </a:lnTo>
                    <a:lnTo>
                      <a:pt x="526" y="373823"/>
                    </a:lnTo>
                    <a:lnTo>
                      <a:pt x="644" y="374799"/>
                    </a:lnTo>
                    <a:lnTo>
                      <a:pt x="770" y="375808"/>
                    </a:lnTo>
                    <a:lnTo>
                      <a:pt x="910" y="376750"/>
                    </a:lnTo>
                    <a:lnTo>
                      <a:pt x="1058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8" y="380215"/>
                    </a:lnTo>
                    <a:lnTo>
                      <a:pt x="1752" y="380989"/>
                    </a:lnTo>
                    <a:lnTo>
                      <a:pt x="1945" y="381695"/>
                    </a:lnTo>
                    <a:lnTo>
                      <a:pt x="2152" y="382402"/>
                    </a:lnTo>
                    <a:lnTo>
                      <a:pt x="2359" y="383041"/>
                    </a:lnTo>
                    <a:lnTo>
                      <a:pt x="2580" y="383680"/>
                    </a:lnTo>
                    <a:lnTo>
                      <a:pt x="2802" y="384218"/>
                    </a:lnTo>
                    <a:lnTo>
                      <a:pt x="3038" y="384757"/>
                    </a:lnTo>
                    <a:lnTo>
                      <a:pt x="3275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295" y="386573"/>
                    </a:lnTo>
                    <a:lnTo>
                      <a:pt x="4568" y="386775"/>
                    </a:lnTo>
                    <a:lnTo>
                      <a:pt x="4842" y="386943"/>
                    </a:lnTo>
                    <a:lnTo>
                      <a:pt x="5115" y="387044"/>
                    </a:lnTo>
                    <a:lnTo>
                      <a:pt x="5677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7000" y="386001"/>
                    </a:lnTo>
                    <a:lnTo>
                      <a:pt x="7251" y="385631"/>
                    </a:lnTo>
                    <a:lnTo>
                      <a:pt x="7495" y="385228"/>
                    </a:lnTo>
                    <a:lnTo>
                      <a:pt x="7731" y="384757"/>
                    </a:lnTo>
                    <a:lnTo>
                      <a:pt x="7968" y="384218"/>
                    </a:lnTo>
                    <a:lnTo>
                      <a:pt x="8190" y="383680"/>
                    </a:lnTo>
                    <a:lnTo>
                      <a:pt x="8411" y="383041"/>
                    </a:lnTo>
                    <a:lnTo>
                      <a:pt x="8618" y="382402"/>
                    </a:lnTo>
                    <a:lnTo>
                      <a:pt x="8825" y="381695"/>
                    </a:lnTo>
                    <a:lnTo>
                      <a:pt x="9025" y="380989"/>
                    </a:lnTo>
                    <a:lnTo>
                      <a:pt x="9209" y="380215"/>
                    </a:lnTo>
                    <a:lnTo>
                      <a:pt x="9387" y="379374"/>
                    </a:lnTo>
                    <a:lnTo>
                      <a:pt x="9557" y="378533"/>
                    </a:lnTo>
                    <a:lnTo>
                      <a:pt x="9719" y="377658"/>
                    </a:lnTo>
                    <a:lnTo>
                      <a:pt x="9867" y="376750"/>
                    </a:lnTo>
                    <a:lnTo>
                      <a:pt x="10008" y="375808"/>
                    </a:lnTo>
                    <a:lnTo>
                      <a:pt x="10141" y="374799"/>
                    </a:lnTo>
                    <a:lnTo>
                      <a:pt x="10259" y="373823"/>
                    </a:lnTo>
                    <a:lnTo>
                      <a:pt x="10370" y="372780"/>
                    </a:lnTo>
                    <a:lnTo>
                      <a:pt x="10466" y="371704"/>
                    </a:lnTo>
                    <a:lnTo>
                      <a:pt x="10554" y="370627"/>
                    </a:lnTo>
                    <a:lnTo>
                      <a:pt x="10621" y="369517"/>
                    </a:lnTo>
                    <a:lnTo>
                      <a:pt x="10687" y="368407"/>
                    </a:lnTo>
                    <a:lnTo>
                      <a:pt x="10732" y="367263"/>
                    </a:lnTo>
                    <a:lnTo>
                      <a:pt x="10769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9" y="361342"/>
                    </a:lnTo>
                    <a:lnTo>
                      <a:pt x="10732" y="360165"/>
                    </a:lnTo>
                    <a:lnTo>
                      <a:pt x="10687" y="359021"/>
                    </a:lnTo>
                    <a:lnTo>
                      <a:pt x="10621" y="357911"/>
                    </a:lnTo>
                    <a:lnTo>
                      <a:pt x="10554" y="356801"/>
                    </a:lnTo>
                    <a:lnTo>
                      <a:pt x="10466" y="355724"/>
                    </a:lnTo>
                    <a:lnTo>
                      <a:pt x="10370" y="354648"/>
                    </a:lnTo>
                    <a:lnTo>
                      <a:pt x="10259" y="353605"/>
                    </a:lnTo>
                    <a:lnTo>
                      <a:pt x="10141" y="352595"/>
                    </a:lnTo>
                    <a:lnTo>
                      <a:pt x="10008" y="351620"/>
                    </a:lnTo>
                    <a:lnTo>
                      <a:pt x="9867" y="350678"/>
                    </a:lnTo>
                    <a:lnTo>
                      <a:pt x="9719" y="349770"/>
                    </a:lnTo>
                    <a:lnTo>
                      <a:pt x="9557" y="348895"/>
                    </a:lnTo>
                    <a:lnTo>
                      <a:pt x="9387" y="348054"/>
                    </a:lnTo>
                    <a:lnTo>
                      <a:pt x="9209" y="347213"/>
                    </a:lnTo>
                    <a:lnTo>
                      <a:pt x="9025" y="346439"/>
                    </a:lnTo>
                    <a:lnTo>
                      <a:pt x="8825" y="345733"/>
                    </a:lnTo>
                    <a:lnTo>
                      <a:pt x="8618" y="345026"/>
                    </a:lnTo>
                    <a:lnTo>
                      <a:pt x="8411" y="344387"/>
                    </a:lnTo>
                    <a:lnTo>
                      <a:pt x="8190" y="343748"/>
                    </a:lnTo>
                    <a:lnTo>
                      <a:pt x="7968" y="343209"/>
                    </a:lnTo>
                    <a:lnTo>
                      <a:pt x="7731" y="342671"/>
                    </a:lnTo>
                    <a:lnTo>
                      <a:pt x="7495" y="342200"/>
                    </a:lnTo>
                    <a:lnTo>
                      <a:pt x="7251" y="341797"/>
                    </a:lnTo>
                    <a:lnTo>
                      <a:pt x="7000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7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2" y="453957"/>
                    </a:lnTo>
                    <a:lnTo>
                      <a:pt x="4568" y="454092"/>
                    </a:lnTo>
                    <a:lnTo>
                      <a:pt x="4295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75" y="455639"/>
                    </a:lnTo>
                    <a:lnTo>
                      <a:pt x="3038" y="456110"/>
                    </a:lnTo>
                    <a:lnTo>
                      <a:pt x="2802" y="456615"/>
                    </a:lnTo>
                    <a:lnTo>
                      <a:pt x="2580" y="457153"/>
                    </a:lnTo>
                    <a:lnTo>
                      <a:pt x="2359" y="457758"/>
                    </a:lnTo>
                    <a:lnTo>
                      <a:pt x="2152" y="458398"/>
                    </a:lnTo>
                    <a:lnTo>
                      <a:pt x="1945" y="459070"/>
                    </a:lnTo>
                    <a:lnTo>
                      <a:pt x="1752" y="459811"/>
                    </a:lnTo>
                    <a:lnTo>
                      <a:pt x="1568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8" y="463074"/>
                    </a:lnTo>
                    <a:lnTo>
                      <a:pt x="910" y="463982"/>
                    </a:lnTo>
                    <a:lnTo>
                      <a:pt x="770" y="464924"/>
                    </a:lnTo>
                    <a:lnTo>
                      <a:pt x="644" y="465900"/>
                    </a:lnTo>
                    <a:lnTo>
                      <a:pt x="526" y="466875"/>
                    </a:lnTo>
                    <a:lnTo>
                      <a:pt x="415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2" y="472258"/>
                    </a:lnTo>
                    <a:lnTo>
                      <a:pt x="60" y="473402"/>
                    </a:lnTo>
                    <a:lnTo>
                      <a:pt x="31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1" y="479356"/>
                    </a:lnTo>
                    <a:lnTo>
                      <a:pt x="60" y="480534"/>
                    </a:lnTo>
                    <a:lnTo>
                      <a:pt x="112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15" y="486152"/>
                    </a:lnTo>
                    <a:lnTo>
                      <a:pt x="526" y="487195"/>
                    </a:lnTo>
                    <a:lnTo>
                      <a:pt x="644" y="488204"/>
                    </a:lnTo>
                    <a:lnTo>
                      <a:pt x="770" y="489179"/>
                    </a:lnTo>
                    <a:lnTo>
                      <a:pt x="910" y="490155"/>
                    </a:lnTo>
                    <a:lnTo>
                      <a:pt x="1058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8" y="493620"/>
                    </a:lnTo>
                    <a:lnTo>
                      <a:pt x="1752" y="494394"/>
                    </a:lnTo>
                    <a:lnTo>
                      <a:pt x="1945" y="495134"/>
                    </a:lnTo>
                    <a:lnTo>
                      <a:pt x="2152" y="495840"/>
                    </a:lnTo>
                    <a:lnTo>
                      <a:pt x="2359" y="496513"/>
                    </a:lnTo>
                    <a:lnTo>
                      <a:pt x="2580" y="497119"/>
                    </a:lnTo>
                    <a:lnTo>
                      <a:pt x="2802" y="497691"/>
                    </a:lnTo>
                    <a:lnTo>
                      <a:pt x="3038" y="498195"/>
                    </a:lnTo>
                    <a:lnTo>
                      <a:pt x="3275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295" y="500046"/>
                    </a:lnTo>
                    <a:lnTo>
                      <a:pt x="4568" y="500248"/>
                    </a:lnTo>
                    <a:lnTo>
                      <a:pt x="4842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7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7000" y="499474"/>
                    </a:lnTo>
                    <a:lnTo>
                      <a:pt x="7251" y="499104"/>
                    </a:lnTo>
                    <a:lnTo>
                      <a:pt x="7495" y="498666"/>
                    </a:lnTo>
                    <a:lnTo>
                      <a:pt x="7731" y="498195"/>
                    </a:lnTo>
                    <a:lnTo>
                      <a:pt x="7968" y="497691"/>
                    </a:lnTo>
                    <a:lnTo>
                      <a:pt x="8190" y="497119"/>
                    </a:lnTo>
                    <a:lnTo>
                      <a:pt x="8411" y="496513"/>
                    </a:lnTo>
                    <a:lnTo>
                      <a:pt x="8618" y="495840"/>
                    </a:lnTo>
                    <a:lnTo>
                      <a:pt x="8825" y="495134"/>
                    </a:lnTo>
                    <a:lnTo>
                      <a:pt x="9025" y="494394"/>
                    </a:lnTo>
                    <a:lnTo>
                      <a:pt x="9209" y="493620"/>
                    </a:lnTo>
                    <a:lnTo>
                      <a:pt x="9387" y="492813"/>
                    </a:lnTo>
                    <a:lnTo>
                      <a:pt x="9557" y="491972"/>
                    </a:lnTo>
                    <a:lnTo>
                      <a:pt x="9719" y="491063"/>
                    </a:lnTo>
                    <a:lnTo>
                      <a:pt x="9867" y="490155"/>
                    </a:lnTo>
                    <a:lnTo>
                      <a:pt x="10008" y="489179"/>
                    </a:lnTo>
                    <a:lnTo>
                      <a:pt x="10141" y="488204"/>
                    </a:lnTo>
                    <a:lnTo>
                      <a:pt x="10259" y="487195"/>
                    </a:lnTo>
                    <a:lnTo>
                      <a:pt x="10370" y="486152"/>
                    </a:lnTo>
                    <a:lnTo>
                      <a:pt x="10466" y="485075"/>
                    </a:lnTo>
                    <a:lnTo>
                      <a:pt x="10554" y="483965"/>
                    </a:lnTo>
                    <a:lnTo>
                      <a:pt x="10621" y="482855"/>
                    </a:lnTo>
                    <a:lnTo>
                      <a:pt x="10687" y="481711"/>
                    </a:lnTo>
                    <a:lnTo>
                      <a:pt x="10732" y="480534"/>
                    </a:lnTo>
                    <a:lnTo>
                      <a:pt x="10769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9" y="474579"/>
                    </a:lnTo>
                    <a:lnTo>
                      <a:pt x="10732" y="473402"/>
                    </a:lnTo>
                    <a:lnTo>
                      <a:pt x="10687" y="472258"/>
                    </a:lnTo>
                    <a:lnTo>
                      <a:pt x="10621" y="471148"/>
                    </a:lnTo>
                    <a:lnTo>
                      <a:pt x="10554" y="470038"/>
                    </a:lnTo>
                    <a:lnTo>
                      <a:pt x="10466" y="468961"/>
                    </a:lnTo>
                    <a:lnTo>
                      <a:pt x="10370" y="467918"/>
                    </a:lnTo>
                    <a:lnTo>
                      <a:pt x="10259" y="466875"/>
                    </a:lnTo>
                    <a:lnTo>
                      <a:pt x="10141" y="465900"/>
                    </a:lnTo>
                    <a:lnTo>
                      <a:pt x="10008" y="464924"/>
                    </a:lnTo>
                    <a:lnTo>
                      <a:pt x="9867" y="463982"/>
                    </a:lnTo>
                    <a:lnTo>
                      <a:pt x="9719" y="463074"/>
                    </a:lnTo>
                    <a:lnTo>
                      <a:pt x="9557" y="462199"/>
                    </a:lnTo>
                    <a:lnTo>
                      <a:pt x="9387" y="461358"/>
                    </a:lnTo>
                    <a:lnTo>
                      <a:pt x="9209" y="460551"/>
                    </a:lnTo>
                    <a:lnTo>
                      <a:pt x="9025" y="459811"/>
                    </a:lnTo>
                    <a:lnTo>
                      <a:pt x="8825" y="459070"/>
                    </a:lnTo>
                    <a:lnTo>
                      <a:pt x="8618" y="458398"/>
                    </a:lnTo>
                    <a:lnTo>
                      <a:pt x="8411" y="457758"/>
                    </a:lnTo>
                    <a:lnTo>
                      <a:pt x="8190" y="457153"/>
                    </a:lnTo>
                    <a:lnTo>
                      <a:pt x="7968" y="456615"/>
                    </a:lnTo>
                    <a:lnTo>
                      <a:pt x="7731" y="456110"/>
                    </a:lnTo>
                    <a:lnTo>
                      <a:pt x="7495" y="455639"/>
                    </a:lnTo>
                    <a:lnTo>
                      <a:pt x="7251" y="455235"/>
                    </a:lnTo>
                    <a:lnTo>
                      <a:pt x="7000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7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2" y="567160"/>
                    </a:lnTo>
                    <a:lnTo>
                      <a:pt x="4568" y="567328"/>
                    </a:lnTo>
                    <a:lnTo>
                      <a:pt x="4295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75" y="568876"/>
                    </a:lnTo>
                    <a:lnTo>
                      <a:pt x="3038" y="569347"/>
                    </a:lnTo>
                    <a:lnTo>
                      <a:pt x="2802" y="569885"/>
                    </a:lnTo>
                    <a:lnTo>
                      <a:pt x="2580" y="570423"/>
                    </a:lnTo>
                    <a:lnTo>
                      <a:pt x="2359" y="571029"/>
                    </a:lnTo>
                    <a:lnTo>
                      <a:pt x="2152" y="571702"/>
                    </a:lnTo>
                    <a:lnTo>
                      <a:pt x="1945" y="572408"/>
                    </a:lnTo>
                    <a:lnTo>
                      <a:pt x="1752" y="573115"/>
                    </a:lnTo>
                    <a:lnTo>
                      <a:pt x="1568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8" y="576445"/>
                    </a:lnTo>
                    <a:lnTo>
                      <a:pt x="910" y="577354"/>
                    </a:lnTo>
                    <a:lnTo>
                      <a:pt x="770" y="578296"/>
                    </a:lnTo>
                    <a:lnTo>
                      <a:pt x="644" y="579271"/>
                    </a:lnTo>
                    <a:lnTo>
                      <a:pt x="526" y="580280"/>
                    </a:lnTo>
                    <a:lnTo>
                      <a:pt x="415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2" y="585697"/>
                    </a:lnTo>
                    <a:lnTo>
                      <a:pt x="60" y="586840"/>
                    </a:lnTo>
                    <a:lnTo>
                      <a:pt x="31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1" y="592795"/>
                    </a:lnTo>
                    <a:lnTo>
                      <a:pt x="60" y="593972"/>
                    </a:lnTo>
                    <a:lnTo>
                      <a:pt x="112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15" y="599557"/>
                    </a:lnTo>
                    <a:lnTo>
                      <a:pt x="526" y="600600"/>
                    </a:lnTo>
                    <a:lnTo>
                      <a:pt x="644" y="601609"/>
                    </a:lnTo>
                    <a:lnTo>
                      <a:pt x="770" y="602585"/>
                    </a:lnTo>
                    <a:lnTo>
                      <a:pt x="910" y="603527"/>
                    </a:lnTo>
                    <a:lnTo>
                      <a:pt x="1058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8" y="606958"/>
                    </a:lnTo>
                    <a:lnTo>
                      <a:pt x="1752" y="607732"/>
                    </a:lnTo>
                    <a:lnTo>
                      <a:pt x="1945" y="608472"/>
                    </a:lnTo>
                    <a:lnTo>
                      <a:pt x="2152" y="609145"/>
                    </a:lnTo>
                    <a:lnTo>
                      <a:pt x="2359" y="609784"/>
                    </a:lnTo>
                    <a:lnTo>
                      <a:pt x="2580" y="610389"/>
                    </a:lnTo>
                    <a:lnTo>
                      <a:pt x="2802" y="610961"/>
                    </a:lnTo>
                    <a:lnTo>
                      <a:pt x="3038" y="611466"/>
                    </a:lnTo>
                    <a:lnTo>
                      <a:pt x="3275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295" y="613249"/>
                    </a:lnTo>
                    <a:lnTo>
                      <a:pt x="4568" y="613451"/>
                    </a:lnTo>
                    <a:lnTo>
                      <a:pt x="4842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7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7000" y="612711"/>
                    </a:lnTo>
                    <a:lnTo>
                      <a:pt x="7251" y="612341"/>
                    </a:lnTo>
                    <a:lnTo>
                      <a:pt x="7495" y="611937"/>
                    </a:lnTo>
                    <a:lnTo>
                      <a:pt x="7731" y="611466"/>
                    </a:lnTo>
                    <a:lnTo>
                      <a:pt x="7968" y="610961"/>
                    </a:lnTo>
                    <a:lnTo>
                      <a:pt x="8190" y="610389"/>
                    </a:lnTo>
                    <a:lnTo>
                      <a:pt x="8411" y="609784"/>
                    </a:lnTo>
                    <a:lnTo>
                      <a:pt x="8618" y="609145"/>
                    </a:lnTo>
                    <a:lnTo>
                      <a:pt x="8825" y="608472"/>
                    </a:lnTo>
                    <a:lnTo>
                      <a:pt x="9025" y="607732"/>
                    </a:lnTo>
                    <a:lnTo>
                      <a:pt x="9209" y="606958"/>
                    </a:lnTo>
                    <a:lnTo>
                      <a:pt x="9387" y="606151"/>
                    </a:lnTo>
                    <a:lnTo>
                      <a:pt x="9557" y="605310"/>
                    </a:lnTo>
                    <a:lnTo>
                      <a:pt x="9719" y="604435"/>
                    </a:lnTo>
                    <a:lnTo>
                      <a:pt x="9867" y="603527"/>
                    </a:lnTo>
                    <a:lnTo>
                      <a:pt x="10008" y="602585"/>
                    </a:lnTo>
                    <a:lnTo>
                      <a:pt x="10141" y="601609"/>
                    </a:lnTo>
                    <a:lnTo>
                      <a:pt x="10259" y="600600"/>
                    </a:lnTo>
                    <a:lnTo>
                      <a:pt x="10370" y="599557"/>
                    </a:lnTo>
                    <a:lnTo>
                      <a:pt x="10466" y="598480"/>
                    </a:lnTo>
                    <a:lnTo>
                      <a:pt x="10554" y="597404"/>
                    </a:lnTo>
                    <a:lnTo>
                      <a:pt x="10621" y="596294"/>
                    </a:lnTo>
                    <a:lnTo>
                      <a:pt x="10687" y="595150"/>
                    </a:lnTo>
                    <a:lnTo>
                      <a:pt x="10732" y="593972"/>
                    </a:lnTo>
                    <a:lnTo>
                      <a:pt x="10769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9" y="588018"/>
                    </a:lnTo>
                    <a:lnTo>
                      <a:pt x="10732" y="586840"/>
                    </a:lnTo>
                    <a:lnTo>
                      <a:pt x="10687" y="585697"/>
                    </a:lnTo>
                    <a:lnTo>
                      <a:pt x="10621" y="584586"/>
                    </a:lnTo>
                    <a:lnTo>
                      <a:pt x="10554" y="583476"/>
                    </a:lnTo>
                    <a:lnTo>
                      <a:pt x="10466" y="582400"/>
                    </a:lnTo>
                    <a:lnTo>
                      <a:pt x="10370" y="581323"/>
                    </a:lnTo>
                    <a:lnTo>
                      <a:pt x="10259" y="580280"/>
                    </a:lnTo>
                    <a:lnTo>
                      <a:pt x="10141" y="579271"/>
                    </a:lnTo>
                    <a:lnTo>
                      <a:pt x="10008" y="578296"/>
                    </a:lnTo>
                    <a:lnTo>
                      <a:pt x="9867" y="577354"/>
                    </a:lnTo>
                    <a:lnTo>
                      <a:pt x="9719" y="576445"/>
                    </a:lnTo>
                    <a:lnTo>
                      <a:pt x="9557" y="575571"/>
                    </a:lnTo>
                    <a:lnTo>
                      <a:pt x="9387" y="574730"/>
                    </a:lnTo>
                    <a:lnTo>
                      <a:pt x="9209" y="573889"/>
                    </a:lnTo>
                    <a:lnTo>
                      <a:pt x="9025" y="573115"/>
                    </a:lnTo>
                    <a:lnTo>
                      <a:pt x="8825" y="572408"/>
                    </a:lnTo>
                    <a:lnTo>
                      <a:pt x="8618" y="571702"/>
                    </a:lnTo>
                    <a:lnTo>
                      <a:pt x="8411" y="571029"/>
                    </a:lnTo>
                    <a:lnTo>
                      <a:pt x="8190" y="570423"/>
                    </a:lnTo>
                    <a:lnTo>
                      <a:pt x="7968" y="569885"/>
                    </a:lnTo>
                    <a:lnTo>
                      <a:pt x="7731" y="569347"/>
                    </a:lnTo>
                    <a:lnTo>
                      <a:pt x="7495" y="568876"/>
                    </a:lnTo>
                    <a:lnTo>
                      <a:pt x="7251" y="568472"/>
                    </a:lnTo>
                    <a:lnTo>
                      <a:pt x="7000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7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Google Shape;45;p3"/>
              <p:cNvSpPr/>
              <p:nvPr/>
            </p:nvSpPr>
            <p:spPr>
              <a:xfrm>
                <a:off x="11651245" y="3272898"/>
                <a:ext cx="55601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1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294" y="471"/>
                    </a:lnTo>
                    <a:lnTo>
                      <a:pt x="4035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74" y="1850"/>
                    </a:lnTo>
                    <a:lnTo>
                      <a:pt x="3038" y="2321"/>
                    </a:lnTo>
                    <a:lnTo>
                      <a:pt x="2801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0" y="6863"/>
                    </a:lnTo>
                    <a:lnTo>
                      <a:pt x="1382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43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4" y="18671"/>
                    </a:lnTo>
                    <a:lnTo>
                      <a:pt x="59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59" y="26879"/>
                    </a:lnTo>
                    <a:lnTo>
                      <a:pt x="104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43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82" y="39024"/>
                    </a:lnTo>
                    <a:lnTo>
                      <a:pt x="1560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1" y="43868"/>
                    </a:lnTo>
                    <a:lnTo>
                      <a:pt x="3038" y="44373"/>
                    </a:lnTo>
                    <a:lnTo>
                      <a:pt x="3274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5" y="45954"/>
                    </a:lnTo>
                    <a:lnTo>
                      <a:pt x="4294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0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18" y="42052"/>
                    </a:lnTo>
                    <a:lnTo>
                      <a:pt x="8824" y="41345"/>
                    </a:lnTo>
                    <a:lnTo>
                      <a:pt x="9017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67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0" y="24558"/>
                    </a:lnTo>
                    <a:lnTo>
                      <a:pt x="10790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7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17" y="6089"/>
                    </a:lnTo>
                    <a:lnTo>
                      <a:pt x="8824" y="5349"/>
                    </a:lnTo>
                    <a:lnTo>
                      <a:pt x="8618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0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294" y="113943"/>
                    </a:lnTo>
                    <a:lnTo>
                      <a:pt x="4035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74" y="115323"/>
                    </a:lnTo>
                    <a:lnTo>
                      <a:pt x="3038" y="115794"/>
                    </a:lnTo>
                    <a:lnTo>
                      <a:pt x="2801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0" y="120335"/>
                    </a:lnTo>
                    <a:lnTo>
                      <a:pt x="1382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43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4" y="132110"/>
                    </a:lnTo>
                    <a:lnTo>
                      <a:pt x="59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59" y="140352"/>
                    </a:lnTo>
                    <a:lnTo>
                      <a:pt x="104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43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82" y="152496"/>
                    </a:lnTo>
                    <a:lnTo>
                      <a:pt x="1560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1" y="157341"/>
                    </a:lnTo>
                    <a:lnTo>
                      <a:pt x="3038" y="157845"/>
                    </a:lnTo>
                    <a:lnTo>
                      <a:pt x="3274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5" y="159427"/>
                    </a:lnTo>
                    <a:lnTo>
                      <a:pt x="4294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0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18" y="155491"/>
                    </a:lnTo>
                    <a:lnTo>
                      <a:pt x="8824" y="154818"/>
                    </a:lnTo>
                    <a:lnTo>
                      <a:pt x="9017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67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0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7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17" y="119562"/>
                    </a:lnTo>
                    <a:lnTo>
                      <a:pt x="8824" y="118821"/>
                    </a:lnTo>
                    <a:lnTo>
                      <a:pt x="8618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0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294" y="227416"/>
                    </a:lnTo>
                    <a:lnTo>
                      <a:pt x="4035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74" y="228761"/>
                    </a:lnTo>
                    <a:lnTo>
                      <a:pt x="3038" y="229232"/>
                    </a:lnTo>
                    <a:lnTo>
                      <a:pt x="2801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0" y="233774"/>
                    </a:lnTo>
                    <a:lnTo>
                      <a:pt x="1382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43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4" y="245582"/>
                    </a:lnTo>
                    <a:lnTo>
                      <a:pt x="59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59" y="253824"/>
                    </a:lnTo>
                    <a:lnTo>
                      <a:pt x="104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43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82" y="265935"/>
                    </a:lnTo>
                    <a:lnTo>
                      <a:pt x="1560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1" y="270780"/>
                    </a:lnTo>
                    <a:lnTo>
                      <a:pt x="3038" y="271318"/>
                    </a:lnTo>
                    <a:lnTo>
                      <a:pt x="3274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5" y="272865"/>
                    </a:lnTo>
                    <a:lnTo>
                      <a:pt x="4294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0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18" y="268963"/>
                    </a:lnTo>
                    <a:lnTo>
                      <a:pt x="8824" y="268256"/>
                    </a:lnTo>
                    <a:lnTo>
                      <a:pt x="9017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67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0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7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17" y="233000"/>
                    </a:lnTo>
                    <a:lnTo>
                      <a:pt x="8824" y="232260"/>
                    </a:lnTo>
                    <a:lnTo>
                      <a:pt x="8618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0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4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294" y="340855"/>
                    </a:lnTo>
                    <a:lnTo>
                      <a:pt x="4035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74" y="342200"/>
                    </a:lnTo>
                    <a:lnTo>
                      <a:pt x="3038" y="342671"/>
                    </a:lnTo>
                    <a:lnTo>
                      <a:pt x="2801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0" y="347213"/>
                    </a:lnTo>
                    <a:lnTo>
                      <a:pt x="1382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43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4" y="359021"/>
                    </a:lnTo>
                    <a:lnTo>
                      <a:pt x="59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59" y="367263"/>
                    </a:lnTo>
                    <a:lnTo>
                      <a:pt x="104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43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82" y="379374"/>
                    </a:lnTo>
                    <a:lnTo>
                      <a:pt x="1560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1" y="384218"/>
                    </a:lnTo>
                    <a:lnTo>
                      <a:pt x="3038" y="384757"/>
                    </a:lnTo>
                    <a:lnTo>
                      <a:pt x="3274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5" y="386304"/>
                    </a:lnTo>
                    <a:lnTo>
                      <a:pt x="4294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4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0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18" y="382402"/>
                    </a:lnTo>
                    <a:lnTo>
                      <a:pt x="8824" y="381695"/>
                    </a:lnTo>
                    <a:lnTo>
                      <a:pt x="9017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67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0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7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17" y="346439"/>
                    </a:lnTo>
                    <a:lnTo>
                      <a:pt x="8824" y="345733"/>
                    </a:lnTo>
                    <a:lnTo>
                      <a:pt x="8618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0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294" y="454293"/>
                    </a:lnTo>
                    <a:lnTo>
                      <a:pt x="4035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74" y="455639"/>
                    </a:lnTo>
                    <a:lnTo>
                      <a:pt x="3038" y="456110"/>
                    </a:lnTo>
                    <a:lnTo>
                      <a:pt x="2801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0" y="460551"/>
                    </a:lnTo>
                    <a:lnTo>
                      <a:pt x="1382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09" y="463982"/>
                    </a:lnTo>
                    <a:lnTo>
                      <a:pt x="769" y="464924"/>
                    </a:lnTo>
                    <a:lnTo>
                      <a:pt x="643" y="465900"/>
                    </a:lnTo>
                    <a:lnTo>
                      <a:pt x="525" y="466875"/>
                    </a:lnTo>
                    <a:lnTo>
                      <a:pt x="414" y="467918"/>
                    </a:lnTo>
                    <a:lnTo>
                      <a:pt x="318" y="468961"/>
                    </a:lnTo>
                    <a:lnTo>
                      <a:pt x="237" y="470038"/>
                    </a:lnTo>
                    <a:lnTo>
                      <a:pt x="163" y="471148"/>
                    </a:lnTo>
                    <a:lnTo>
                      <a:pt x="104" y="472258"/>
                    </a:lnTo>
                    <a:lnTo>
                      <a:pt x="59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0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59" y="480534"/>
                    </a:lnTo>
                    <a:lnTo>
                      <a:pt x="104" y="481711"/>
                    </a:lnTo>
                    <a:lnTo>
                      <a:pt x="163" y="482855"/>
                    </a:lnTo>
                    <a:lnTo>
                      <a:pt x="237" y="483965"/>
                    </a:lnTo>
                    <a:lnTo>
                      <a:pt x="318" y="485075"/>
                    </a:lnTo>
                    <a:lnTo>
                      <a:pt x="414" y="486152"/>
                    </a:lnTo>
                    <a:lnTo>
                      <a:pt x="525" y="487195"/>
                    </a:lnTo>
                    <a:lnTo>
                      <a:pt x="643" y="488204"/>
                    </a:lnTo>
                    <a:lnTo>
                      <a:pt x="769" y="489179"/>
                    </a:lnTo>
                    <a:lnTo>
                      <a:pt x="909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82" y="492813"/>
                    </a:lnTo>
                    <a:lnTo>
                      <a:pt x="1560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1" y="497691"/>
                    </a:lnTo>
                    <a:lnTo>
                      <a:pt x="3038" y="498195"/>
                    </a:lnTo>
                    <a:lnTo>
                      <a:pt x="3274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5" y="499777"/>
                    </a:lnTo>
                    <a:lnTo>
                      <a:pt x="4294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0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18" y="495840"/>
                    </a:lnTo>
                    <a:lnTo>
                      <a:pt x="8824" y="495134"/>
                    </a:lnTo>
                    <a:lnTo>
                      <a:pt x="9017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67" y="490155"/>
                    </a:lnTo>
                    <a:lnTo>
                      <a:pt x="10007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46" y="483965"/>
                    </a:lnTo>
                    <a:lnTo>
                      <a:pt x="10620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0" y="478179"/>
                    </a:lnTo>
                    <a:lnTo>
                      <a:pt x="10790" y="476934"/>
                    </a:lnTo>
                    <a:lnTo>
                      <a:pt x="10790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0" y="471148"/>
                    </a:lnTo>
                    <a:lnTo>
                      <a:pt x="10546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07" y="464924"/>
                    </a:lnTo>
                    <a:lnTo>
                      <a:pt x="9867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17" y="459811"/>
                    </a:lnTo>
                    <a:lnTo>
                      <a:pt x="8824" y="459070"/>
                    </a:lnTo>
                    <a:lnTo>
                      <a:pt x="8618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0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294" y="567530"/>
                    </a:lnTo>
                    <a:lnTo>
                      <a:pt x="4035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74" y="568876"/>
                    </a:lnTo>
                    <a:lnTo>
                      <a:pt x="3038" y="569347"/>
                    </a:lnTo>
                    <a:lnTo>
                      <a:pt x="2801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0" y="573889"/>
                    </a:lnTo>
                    <a:lnTo>
                      <a:pt x="1382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43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4" y="585697"/>
                    </a:lnTo>
                    <a:lnTo>
                      <a:pt x="59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59" y="593972"/>
                    </a:lnTo>
                    <a:lnTo>
                      <a:pt x="104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43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82" y="606151"/>
                    </a:lnTo>
                    <a:lnTo>
                      <a:pt x="1560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1" y="610961"/>
                    </a:lnTo>
                    <a:lnTo>
                      <a:pt x="3038" y="611466"/>
                    </a:lnTo>
                    <a:lnTo>
                      <a:pt x="3274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5" y="613013"/>
                    </a:lnTo>
                    <a:lnTo>
                      <a:pt x="4294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0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18" y="609145"/>
                    </a:lnTo>
                    <a:lnTo>
                      <a:pt x="8824" y="608472"/>
                    </a:lnTo>
                    <a:lnTo>
                      <a:pt x="9017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67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0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7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17" y="573115"/>
                    </a:lnTo>
                    <a:lnTo>
                      <a:pt x="8824" y="572408"/>
                    </a:lnTo>
                    <a:lnTo>
                      <a:pt x="8618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0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cxnSp>
          <p:nvCxnSpPr>
            <p:cNvPr id="91" name="Google Shape;95;p7"/>
            <p:cNvCxnSpPr/>
            <p:nvPr/>
          </p:nvCxnSpPr>
          <p:spPr>
            <a:xfrm>
              <a:off x="14832" y="430094"/>
              <a:ext cx="2559403" cy="11347"/>
            </a:xfrm>
            <a:prstGeom prst="straightConnector1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4" name="Прямоугольник 93"/>
          <p:cNvSpPr/>
          <p:nvPr/>
        </p:nvSpPr>
        <p:spPr>
          <a:xfrm>
            <a:off x="1572768" y="386805"/>
            <a:ext cx="102873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54375"/>
                </a:solidFill>
                <a:latin typeface="Bebas Neue Bold" panose="020B0606020202050201" pitchFamily="34" charset="-52"/>
              </a:rPr>
              <a:t>8.1. Заполните обязательные поля и нажмите «Далее».</a:t>
            </a:r>
            <a:endParaRPr lang="ru-RU" sz="2800" dirty="0">
              <a:solidFill>
                <a:srgbClr val="637B9B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788553" y="196812"/>
            <a:ext cx="25518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54375"/>
                </a:solidFill>
                <a:latin typeface="Styrene A Web Med" pitchFamily="2" charset="-52"/>
              </a:rPr>
              <a:t>Городской округ </a:t>
            </a:r>
            <a:r>
              <a:rPr lang="ru-RU" sz="1600" b="1" dirty="0" smtClean="0">
                <a:solidFill>
                  <a:srgbClr val="054375"/>
                </a:solidFill>
                <a:latin typeface="Styrene A Web Med" pitchFamily="2" charset="-52"/>
              </a:rPr>
              <a:t>Лотошино</a:t>
            </a:r>
            <a:endParaRPr lang="ru-RU" sz="1600" b="1" dirty="0">
              <a:solidFill>
                <a:srgbClr val="054375"/>
              </a:solidFill>
              <a:latin typeface="Styrene A Web Med" pitchFamily="2" charset="-52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A5CB07B-F447-6C79-FC9B-13E9C0C4C2A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/>
          <a:srcRect/>
          <a:stretch/>
        </p:blipFill>
        <p:spPr>
          <a:xfrm>
            <a:off x="4521666" y="1094919"/>
            <a:ext cx="3816577" cy="566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56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 flipH="1">
            <a:off x="0" y="6819"/>
            <a:ext cx="12189852" cy="6857678"/>
            <a:chOff x="0" y="322"/>
            <a:chExt cx="12189852" cy="6857678"/>
          </a:xfrm>
        </p:grpSpPr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4" y="322"/>
              <a:ext cx="12187128" cy="6857678"/>
            </a:xfrm>
            <a:prstGeom prst="rect">
              <a:avLst/>
            </a:prstGeom>
          </p:spPr>
        </p:pic>
        <p:sp>
          <p:nvSpPr>
            <p:cNvPr id="72" name="Google Shape;30;p3"/>
            <p:cNvSpPr/>
            <p:nvPr/>
          </p:nvSpPr>
          <p:spPr>
            <a:xfrm>
              <a:off x="10617084" y="5704615"/>
              <a:ext cx="1356873" cy="822060"/>
            </a:xfrm>
            <a:prstGeom prst="rect">
              <a:avLst/>
            </a:prstGeom>
            <a:solidFill>
              <a:srgbClr val="637B9B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" name="Google Shape;31;p3"/>
            <p:cNvSpPr/>
            <p:nvPr/>
          </p:nvSpPr>
          <p:spPr>
            <a:xfrm>
              <a:off x="0" y="4742480"/>
              <a:ext cx="720000" cy="1349700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" name="Google Shape;33;p3"/>
            <p:cNvSpPr/>
            <p:nvPr/>
          </p:nvSpPr>
          <p:spPr>
            <a:xfrm>
              <a:off x="1099040" y="5159615"/>
              <a:ext cx="9786673" cy="1580025"/>
            </a:xfrm>
            <a:custGeom>
              <a:avLst/>
              <a:gdLst/>
              <a:ahLst/>
              <a:cxnLst/>
              <a:rect l="l" t="t" r="r" b="b"/>
              <a:pathLst>
                <a:path w="164054" h="63201" extrusionOk="0">
                  <a:moveTo>
                    <a:pt x="0" y="0"/>
                  </a:moveTo>
                  <a:lnTo>
                    <a:pt x="0" y="63201"/>
                  </a:lnTo>
                  <a:lnTo>
                    <a:pt x="164054" y="63201"/>
                  </a:lnTo>
                  <a:lnTo>
                    <a:pt x="164054" y="29135"/>
                  </a:lnTo>
                </a:path>
              </a:pathLst>
            </a:cu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75" name="Google Shape;34;p3"/>
            <p:cNvGrpSpPr/>
            <p:nvPr/>
          </p:nvGrpSpPr>
          <p:grpSpPr>
            <a:xfrm>
              <a:off x="11483046" y="5408640"/>
              <a:ext cx="363878" cy="826970"/>
              <a:chOff x="10849621" y="2593559"/>
              <a:chExt cx="326755" cy="742601"/>
            </a:xfrm>
          </p:grpSpPr>
          <p:sp>
            <p:nvSpPr>
              <p:cNvPr id="76" name="Google Shape;35;p3"/>
              <p:cNvSpPr/>
              <p:nvPr/>
            </p:nvSpPr>
            <p:spPr>
              <a:xfrm>
                <a:off x="10849621" y="2593559"/>
                <a:ext cx="55594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0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33" y="135"/>
                    </a:lnTo>
                    <a:lnTo>
                      <a:pt x="4560" y="269"/>
                    </a:lnTo>
                    <a:lnTo>
                      <a:pt x="4294" y="471"/>
                    </a:lnTo>
                    <a:lnTo>
                      <a:pt x="4028" y="740"/>
                    </a:lnTo>
                    <a:lnTo>
                      <a:pt x="3769" y="1043"/>
                    </a:lnTo>
                    <a:lnTo>
                      <a:pt x="3518" y="1413"/>
                    </a:lnTo>
                    <a:lnTo>
                      <a:pt x="3274" y="1850"/>
                    </a:lnTo>
                    <a:lnTo>
                      <a:pt x="3037" y="2321"/>
                    </a:lnTo>
                    <a:lnTo>
                      <a:pt x="2801" y="2826"/>
                    </a:lnTo>
                    <a:lnTo>
                      <a:pt x="2572" y="3398"/>
                    </a:lnTo>
                    <a:lnTo>
                      <a:pt x="2358" y="4003"/>
                    </a:lnTo>
                    <a:lnTo>
                      <a:pt x="2143" y="4643"/>
                    </a:lnTo>
                    <a:lnTo>
                      <a:pt x="1944" y="5349"/>
                    </a:lnTo>
                    <a:lnTo>
                      <a:pt x="1744" y="6089"/>
                    </a:lnTo>
                    <a:lnTo>
                      <a:pt x="1559" y="6863"/>
                    </a:lnTo>
                    <a:lnTo>
                      <a:pt x="1382" y="7670"/>
                    </a:lnTo>
                    <a:lnTo>
                      <a:pt x="1212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36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3" y="18671"/>
                    </a:lnTo>
                    <a:lnTo>
                      <a:pt x="59" y="19815"/>
                    </a:lnTo>
                    <a:lnTo>
                      <a:pt x="22" y="20959"/>
                    </a:lnTo>
                    <a:lnTo>
                      <a:pt x="0" y="22136"/>
                    </a:lnTo>
                    <a:lnTo>
                      <a:pt x="0" y="23347"/>
                    </a:lnTo>
                    <a:lnTo>
                      <a:pt x="0" y="24558"/>
                    </a:lnTo>
                    <a:lnTo>
                      <a:pt x="22" y="25736"/>
                    </a:lnTo>
                    <a:lnTo>
                      <a:pt x="59" y="26879"/>
                    </a:lnTo>
                    <a:lnTo>
                      <a:pt x="103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36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12" y="38183"/>
                    </a:lnTo>
                    <a:lnTo>
                      <a:pt x="1382" y="39024"/>
                    </a:lnTo>
                    <a:lnTo>
                      <a:pt x="1559" y="39831"/>
                    </a:lnTo>
                    <a:lnTo>
                      <a:pt x="1744" y="40605"/>
                    </a:lnTo>
                    <a:lnTo>
                      <a:pt x="1944" y="41345"/>
                    </a:lnTo>
                    <a:lnTo>
                      <a:pt x="2143" y="42052"/>
                    </a:lnTo>
                    <a:lnTo>
                      <a:pt x="2358" y="42691"/>
                    </a:lnTo>
                    <a:lnTo>
                      <a:pt x="2572" y="43296"/>
                    </a:lnTo>
                    <a:lnTo>
                      <a:pt x="2801" y="43868"/>
                    </a:lnTo>
                    <a:lnTo>
                      <a:pt x="3037" y="44373"/>
                    </a:lnTo>
                    <a:lnTo>
                      <a:pt x="3274" y="44844"/>
                    </a:lnTo>
                    <a:lnTo>
                      <a:pt x="3518" y="45281"/>
                    </a:lnTo>
                    <a:lnTo>
                      <a:pt x="3769" y="45651"/>
                    </a:lnTo>
                    <a:lnTo>
                      <a:pt x="4028" y="45954"/>
                    </a:lnTo>
                    <a:lnTo>
                      <a:pt x="4294" y="46223"/>
                    </a:lnTo>
                    <a:lnTo>
                      <a:pt x="4560" y="46425"/>
                    </a:lnTo>
                    <a:lnTo>
                      <a:pt x="4833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68" y="46661"/>
                    </a:lnTo>
                    <a:lnTo>
                      <a:pt x="5942" y="46560"/>
                    </a:lnTo>
                    <a:lnTo>
                      <a:pt x="6215" y="46425"/>
                    </a:lnTo>
                    <a:lnTo>
                      <a:pt x="6474" y="46223"/>
                    </a:lnTo>
                    <a:lnTo>
                      <a:pt x="6740" y="45954"/>
                    </a:lnTo>
                    <a:lnTo>
                      <a:pt x="6991" y="45651"/>
                    </a:lnTo>
                    <a:lnTo>
                      <a:pt x="7243" y="45281"/>
                    </a:lnTo>
                    <a:lnTo>
                      <a:pt x="7486" y="44844"/>
                    </a:lnTo>
                    <a:lnTo>
                      <a:pt x="7730" y="44373"/>
                    </a:lnTo>
                    <a:lnTo>
                      <a:pt x="7959" y="43868"/>
                    </a:lnTo>
                    <a:lnTo>
                      <a:pt x="8189" y="43296"/>
                    </a:lnTo>
                    <a:lnTo>
                      <a:pt x="8403" y="42691"/>
                    </a:lnTo>
                    <a:lnTo>
                      <a:pt x="8617" y="42052"/>
                    </a:lnTo>
                    <a:lnTo>
                      <a:pt x="8824" y="41345"/>
                    </a:lnTo>
                    <a:lnTo>
                      <a:pt x="9016" y="40605"/>
                    </a:lnTo>
                    <a:lnTo>
                      <a:pt x="9208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1" y="37275"/>
                    </a:lnTo>
                    <a:lnTo>
                      <a:pt x="9866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1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79" y="28023"/>
                    </a:lnTo>
                    <a:lnTo>
                      <a:pt x="10731" y="26879"/>
                    </a:lnTo>
                    <a:lnTo>
                      <a:pt x="10760" y="25736"/>
                    </a:lnTo>
                    <a:lnTo>
                      <a:pt x="10783" y="24558"/>
                    </a:lnTo>
                    <a:lnTo>
                      <a:pt x="10790" y="23347"/>
                    </a:lnTo>
                    <a:lnTo>
                      <a:pt x="10783" y="22136"/>
                    </a:lnTo>
                    <a:lnTo>
                      <a:pt x="10760" y="20959"/>
                    </a:lnTo>
                    <a:lnTo>
                      <a:pt x="10731" y="19815"/>
                    </a:lnTo>
                    <a:lnTo>
                      <a:pt x="10679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1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6" y="10328"/>
                    </a:lnTo>
                    <a:lnTo>
                      <a:pt x="9711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8" y="6863"/>
                    </a:lnTo>
                    <a:lnTo>
                      <a:pt x="9016" y="6089"/>
                    </a:lnTo>
                    <a:lnTo>
                      <a:pt x="8824" y="5349"/>
                    </a:lnTo>
                    <a:lnTo>
                      <a:pt x="8617" y="4643"/>
                    </a:lnTo>
                    <a:lnTo>
                      <a:pt x="8403" y="4003"/>
                    </a:lnTo>
                    <a:lnTo>
                      <a:pt x="8189" y="3398"/>
                    </a:lnTo>
                    <a:lnTo>
                      <a:pt x="7959" y="2826"/>
                    </a:lnTo>
                    <a:lnTo>
                      <a:pt x="7730" y="2321"/>
                    </a:lnTo>
                    <a:lnTo>
                      <a:pt x="7486" y="1850"/>
                    </a:lnTo>
                    <a:lnTo>
                      <a:pt x="7243" y="1413"/>
                    </a:lnTo>
                    <a:lnTo>
                      <a:pt x="6991" y="1043"/>
                    </a:lnTo>
                    <a:lnTo>
                      <a:pt x="6740" y="740"/>
                    </a:lnTo>
                    <a:lnTo>
                      <a:pt x="6474" y="471"/>
                    </a:lnTo>
                    <a:lnTo>
                      <a:pt x="6215" y="269"/>
                    </a:lnTo>
                    <a:lnTo>
                      <a:pt x="5942" y="135"/>
                    </a:lnTo>
                    <a:lnTo>
                      <a:pt x="5668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33" y="113573"/>
                    </a:lnTo>
                    <a:lnTo>
                      <a:pt x="4560" y="113742"/>
                    </a:lnTo>
                    <a:lnTo>
                      <a:pt x="4294" y="113943"/>
                    </a:lnTo>
                    <a:lnTo>
                      <a:pt x="4028" y="114213"/>
                    </a:lnTo>
                    <a:lnTo>
                      <a:pt x="3769" y="114515"/>
                    </a:lnTo>
                    <a:lnTo>
                      <a:pt x="3518" y="114885"/>
                    </a:lnTo>
                    <a:lnTo>
                      <a:pt x="3274" y="115323"/>
                    </a:lnTo>
                    <a:lnTo>
                      <a:pt x="3037" y="115794"/>
                    </a:lnTo>
                    <a:lnTo>
                      <a:pt x="2801" y="116298"/>
                    </a:lnTo>
                    <a:lnTo>
                      <a:pt x="2572" y="116870"/>
                    </a:lnTo>
                    <a:lnTo>
                      <a:pt x="2358" y="117476"/>
                    </a:lnTo>
                    <a:lnTo>
                      <a:pt x="2143" y="118115"/>
                    </a:lnTo>
                    <a:lnTo>
                      <a:pt x="1944" y="118821"/>
                    </a:lnTo>
                    <a:lnTo>
                      <a:pt x="1744" y="119562"/>
                    </a:lnTo>
                    <a:lnTo>
                      <a:pt x="1559" y="120335"/>
                    </a:lnTo>
                    <a:lnTo>
                      <a:pt x="1382" y="121143"/>
                    </a:lnTo>
                    <a:lnTo>
                      <a:pt x="1212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36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3" y="132110"/>
                    </a:lnTo>
                    <a:lnTo>
                      <a:pt x="59" y="133254"/>
                    </a:lnTo>
                    <a:lnTo>
                      <a:pt x="22" y="134431"/>
                    </a:lnTo>
                    <a:lnTo>
                      <a:pt x="0" y="135608"/>
                    </a:lnTo>
                    <a:lnTo>
                      <a:pt x="0" y="136820"/>
                    </a:lnTo>
                    <a:lnTo>
                      <a:pt x="0" y="137997"/>
                    </a:lnTo>
                    <a:lnTo>
                      <a:pt x="22" y="139174"/>
                    </a:lnTo>
                    <a:lnTo>
                      <a:pt x="59" y="140352"/>
                    </a:lnTo>
                    <a:lnTo>
                      <a:pt x="103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36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12" y="151622"/>
                    </a:lnTo>
                    <a:lnTo>
                      <a:pt x="1382" y="152496"/>
                    </a:lnTo>
                    <a:lnTo>
                      <a:pt x="1559" y="153304"/>
                    </a:lnTo>
                    <a:lnTo>
                      <a:pt x="1744" y="154078"/>
                    </a:lnTo>
                    <a:lnTo>
                      <a:pt x="1944" y="154818"/>
                    </a:lnTo>
                    <a:lnTo>
                      <a:pt x="2143" y="155491"/>
                    </a:lnTo>
                    <a:lnTo>
                      <a:pt x="2358" y="156163"/>
                    </a:lnTo>
                    <a:lnTo>
                      <a:pt x="2572" y="156769"/>
                    </a:lnTo>
                    <a:lnTo>
                      <a:pt x="2801" y="157341"/>
                    </a:lnTo>
                    <a:lnTo>
                      <a:pt x="3037" y="157845"/>
                    </a:lnTo>
                    <a:lnTo>
                      <a:pt x="3274" y="158316"/>
                    </a:lnTo>
                    <a:lnTo>
                      <a:pt x="3518" y="158720"/>
                    </a:lnTo>
                    <a:lnTo>
                      <a:pt x="3769" y="159090"/>
                    </a:lnTo>
                    <a:lnTo>
                      <a:pt x="4028" y="159427"/>
                    </a:lnTo>
                    <a:lnTo>
                      <a:pt x="4294" y="159696"/>
                    </a:lnTo>
                    <a:lnTo>
                      <a:pt x="4560" y="159898"/>
                    </a:lnTo>
                    <a:lnTo>
                      <a:pt x="4833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68" y="160133"/>
                    </a:lnTo>
                    <a:lnTo>
                      <a:pt x="5942" y="160032"/>
                    </a:lnTo>
                    <a:lnTo>
                      <a:pt x="6215" y="159898"/>
                    </a:lnTo>
                    <a:lnTo>
                      <a:pt x="6474" y="159696"/>
                    </a:lnTo>
                    <a:lnTo>
                      <a:pt x="6740" y="159427"/>
                    </a:lnTo>
                    <a:lnTo>
                      <a:pt x="6991" y="159090"/>
                    </a:lnTo>
                    <a:lnTo>
                      <a:pt x="7243" y="158720"/>
                    </a:lnTo>
                    <a:lnTo>
                      <a:pt x="7486" y="158316"/>
                    </a:lnTo>
                    <a:lnTo>
                      <a:pt x="7730" y="157845"/>
                    </a:lnTo>
                    <a:lnTo>
                      <a:pt x="7959" y="157341"/>
                    </a:lnTo>
                    <a:lnTo>
                      <a:pt x="8189" y="156769"/>
                    </a:lnTo>
                    <a:lnTo>
                      <a:pt x="8403" y="156163"/>
                    </a:lnTo>
                    <a:lnTo>
                      <a:pt x="8617" y="155491"/>
                    </a:lnTo>
                    <a:lnTo>
                      <a:pt x="8824" y="154818"/>
                    </a:lnTo>
                    <a:lnTo>
                      <a:pt x="9016" y="154078"/>
                    </a:lnTo>
                    <a:lnTo>
                      <a:pt x="9208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1" y="150747"/>
                    </a:lnTo>
                    <a:lnTo>
                      <a:pt x="9866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1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79" y="141496"/>
                    </a:lnTo>
                    <a:lnTo>
                      <a:pt x="10731" y="140352"/>
                    </a:lnTo>
                    <a:lnTo>
                      <a:pt x="10760" y="139174"/>
                    </a:lnTo>
                    <a:lnTo>
                      <a:pt x="10783" y="137997"/>
                    </a:lnTo>
                    <a:lnTo>
                      <a:pt x="10790" y="136820"/>
                    </a:lnTo>
                    <a:lnTo>
                      <a:pt x="10783" y="135608"/>
                    </a:lnTo>
                    <a:lnTo>
                      <a:pt x="10760" y="134431"/>
                    </a:lnTo>
                    <a:lnTo>
                      <a:pt x="10731" y="133254"/>
                    </a:lnTo>
                    <a:lnTo>
                      <a:pt x="10679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1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6" y="123800"/>
                    </a:lnTo>
                    <a:lnTo>
                      <a:pt x="9711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8" y="120335"/>
                    </a:lnTo>
                    <a:lnTo>
                      <a:pt x="9016" y="119562"/>
                    </a:lnTo>
                    <a:lnTo>
                      <a:pt x="8824" y="118821"/>
                    </a:lnTo>
                    <a:lnTo>
                      <a:pt x="8617" y="118115"/>
                    </a:lnTo>
                    <a:lnTo>
                      <a:pt x="8403" y="117476"/>
                    </a:lnTo>
                    <a:lnTo>
                      <a:pt x="8189" y="116870"/>
                    </a:lnTo>
                    <a:lnTo>
                      <a:pt x="7959" y="116298"/>
                    </a:lnTo>
                    <a:lnTo>
                      <a:pt x="7730" y="115794"/>
                    </a:lnTo>
                    <a:lnTo>
                      <a:pt x="7486" y="115323"/>
                    </a:lnTo>
                    <a:lnTo>
                      <a:pt x="7243" y="114885"/>
                    </a:lnTo>
                    <a:lnTo>
                      <a:pt x="6991" y="114515"/>
                    </a:lnTo>
                    <a:lnTo>
                      <a:pt x="6740" y="114213"/>
                    </a:lnTo>
                    <a:lnTo>
                      <a:pt x="6474" y="113943"/>
                    </a:lnTo>
                    <a:lnTo>
                      <a:pt x="6215" y="113742"/>
                    </a:lnTo>
                    <a:lnTo>
                      <a:pt x="5942" y="113573"/>
                    </a:lnTo>
                    <a:lnTo>
                      <a:pt x="5668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33" y="227046"/>
                    </a:lnTo>
                    <a:lnTo>
                      <a:pt x="4560" y="227214"/>
                    </a:lnTo>
                    <a:lnTo>
                      <a:pt x="4294" y="227416"/>
                    </a:lnTo>
                    <a:lnTo>
                      <a:pt x="4028" y="227651"/>
                    </a:lnTo>
                    <a:lnTo>
                      <a:pt x="3769" y="227988"/>
                    </a:lnTo>
                    <a:lnTo>
                      <a:pt x="3518" y="228358"/>
                    </a:lnTo>
                    <a:lnTo>
                      <a:pt x="3274" y="228761"/>
                    </a:lnTo>
                    <a:lnTo>
                      <a:pt x="3037" y="229232"/>
                    </a:lnTo>
                    <a:lnTo>
                      <a:pt x="2801" y="229771"/>
                    </a:lnTo>
                    <a:lnTo>
                      <a:pt x="2572" y="230309"/>
                    </a:lnTo>
                    <a:lnTo>
                      <a:pt x="2358" y="230915"/>
                    </a:lnTo>
                    <a:lnTo>
                      <a:pt x="2143" y="231587"/>
                    </a:lnTo>
                    <a:lnTo>
                      <a:pt x="1944" y="232260"/>
                    </a:lnTo>
                    <a:lnTo>
                      <a:pt x="1744" y="233000"/>
                    </a:lnTo>
                    <a:lnTo>
                      <a:pt x="1559" y="233774"/>
                    </a:lnTo>
                    <a:lnTo>
                      <a:pt x="1382" y="234581"/>
                    </a:lnTo>
                    <a:lnTo>
                      <a:pt x="1212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36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3" y="245582"/>
                    </a:lnTo>
                    <a:lnTo>
                      <a:pt x="59" y="246726"/>
                    </a:lnTo>
                    <a:lnTo>
                      <a:pt x="22" y="247903"/>
                    </a:lnTo>
                    <a:lnTo>
                      <a:pt x="0" y="249081"/>
                    </a:lnTo>
                    <a:lnTo>
                      <a:pt x="0" y="250258"/>
                    </a:lnTo>
                    <a:lnTo>
                      <a:pt x="0" y="251469"/>
                    </a:lnTo>
                    <a:lnTo>
                      <a:pt x="22" y="252647"/>
                    </a:lnTo>
                    <a:lnTo>
                      <a:pt x="59" y="253824"/>
                    </a:lnTo>
                    <a:lnTo>
                      <a:pt x="103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36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12" y="265094"/>
                    </a:lnTo>
                    <a:lnTo>
                      <a:pt x="1382" y="265935"/>
                    </a:lnTo>
                    <a:lnTo>
                      <a:pt x="1559" y="266743"/>
                    </a:lnTo>
                    <a:lnTo>
                      <a:pt x="1744" y="267516"/>
                    </a:lnTo>
                    <a:lnTo>
                      <a:pt x="1944" y="268256"/>
                    </a:lnTo>
                    <a:lnTo>
                      <a:pt x="2143" y="268963"/>
                    </a:lnTo>
                    <a:lnTo>
                      <a:pt x="2358" y="269602"/>
                    </a:lnTo>
                    <a:lnTo>
                      <a:pt x="2572" y="270208"/>
                    </a:lnTo>
                    <a:lnTo>
                      <a:pt x="2801" y="270780"/>
                    </a:lnTo>
                    <a:lnTo>
                      <a:pt x="3037" y="271318"/>
                    </a:lnTo>
                    <a:lnTo>
                      <a:pt x="3274" y="271789"/>
                    </a:lnTo>
                    <a:lnTo>
                      <a:pt x="3518" y="272193"/>
                    </a:lnTo>
                    <a:lnTo>
                      <a:pt x="3769" y="272563"/>
                    </a:lnTo>
                    <a:lnTo>
                      <a:pt x="4028" y="272865"/>
                    </a:lnTo>
                    <a:lnTo>
                      <a:pt x="4294" y="273134"/>
                    </a:lnTo>
                    <a:lnTo>
                      <a:pt x="4560" y="273336"/>
                    </a:lnTo>
                    <a:lnTo>
                      <a:pt x="4833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68" y="273572"/>
                    </a:lnTo>
                    <a:lnTo>
                      <a:pt x="5942" y="273505"/>
                    </a:lnTo>
                    <a:lnTo>
                      <a:pt x="6215" y="273336"/>
                    </a:lnTo>
                    <a:lnTo>
                      <a:pt x="6474" y="273134"/>
                    </a:lnTo>
                    <a:lnTo>
                      <a:pt x="6740" y="272865"/>
                    </a:lnTo>
                    <a:lnTo>
                      <a:pt x="6991" y="272563"/>
                    </a:lnTo>
                    <a:lnTo>
                      <a:pt x="7243" y="272193"/>
                    </a:lnTo>
                    <a:lnTo>
                      <a:pt x="7486" y="271789"/>
                    </a:lnTo>
                    <a:lnTo>
                      <a:pt x="7730" y="271318"/>
                    </a:lnTo>
                    <a:lnTo>
                      <a:pt x="7959" y="270780"/>
                    </a:lnTo>
                    <a:lnTo>
                      <a:pt x="8189" y="270208"/>
                    </a:lnTo>
                    <a:lnTo>
                      <a:pt x="8403" y="269602"/>
                    </a:lnTo>
                    <a:lnTo>
                      <a:pt x="8617" y="268963"/>
                    </a:lnTo>
                    <a:lnTo>
                      <a:pt x="8824" y="268256"/>
                    </a:lnTo>
                    <a:lnTo>
                      <a:pt x="9016" y="267516"/>
                    </a:lnTo>
                    <a:lnTo>
                      <a:pt x="9208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1" y="264220"/>
                    </a:lnTo>
                    <a:lnTo>
                      <a:pt x="9866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1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79" y="254968"/>
                    </a:lnTo>
                    <a:lnTo>
                      <a:pt x="10731" y="253824"/>
                    </a:lnTo>
                    <a:lnTo>
                      <a:pt x="10760" y="252647"/>
                    </a:lnTo>
                    <a:lnTo>
                      <a:pt x="10783" y="251469"/>
                    </a:lnTo>
                    <a:lnTo>
                      <a:pt x="10790" y="250258"/>
                    </a:lnTo>
                    <a:lnTo>
                      <a:pt x="10783" y="249081"/>
                    </a:lnTo>
                    <a:lnTo>
                      <a:pt x="10760" y="247903"/>
                    </a:lnTo>
                    <a:lnTo>
                      <a:pt x="10731" y="246726"/>
                    </a:lnTo>
                    <a:lnTo>
                      <a:pt x="10679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1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6" y="237239"/>
                    </a:lnTo>
                    <a:lnTo>
                      <a:pt x="9711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8" y="233774"/>
                    </a:lnTo>
                    <a:lnTo>
                      <a:pt x="9016" y="233000"/>
                    </a:lnTo>
                    <a:lnTo>
                      <a:pt x="8824" y="232260"/>
                    </a:lnTo>
                    <a:lnTo>
                      <a:pt x="8617" y="231587"/>
                    </a:lnTo>
                    <a:lnTo>
                      <a:pt x="8403" y="230915"/>
                    </a:lnTo>
                    <a:lnTo>
                      <a:pt x="8189" y="230309"/>
                    </a:lnTo>
                    <a:lnTo>
                      <a:pt x="7959" y="229771"/>
                    </a:lnTo>
                    <a:lnTo>
                      <a:pt x="7730" y="229232"/>
                    </a:lnTo>
                    <a:lnTo>
                      <a:pt x="7486" y="228761"/>
                    </a:lnTo>
                    <a:lnTo>
                      <a:pt x="7243" y="228358"/>
                    </a:lnTo>
                    <a:lnTo>
                      <a:pt x="6991" y="227988"/>
                    </a:lnTo>
                    <a:lnTo>
                      <a:pt x="6740" y="227651"/>
                    </a:lnTo>
                    <a:lnTo>
                      <a:pt x="6474" y="227416"/>
                    </a:lnTo>
                    <a:lnTo>
                      <a:pt x="6215" y="227214"/>
                    </a:lnTo>
                    <a:lnTo>
                      <a:pt x="5942" y="227046"/>
                    </a:lnTo>
                    <a:lnTo>
                      <a:pt x="5668" y="226945"/>
                    </a:lnTo>
                    <a:close/>
                    <a:moveTo>
                      <a:pt x="5114" y="340384"/>
                    </a:moveTo>
                    <a:lnTo>
                      <a:pt x="4833" y="340485"/>
                    </a:lnTo>
                    <a:lnTo>
                      <a:pt x="4560" y="340653"/>
                    </a:lnTo>
                    <a:lnTo>
                      <a:pt x="4294" y="340855"/>
                    </a:lnTo>
                    <a:lnTo>
                      <a:pt x="4028" y="341124"/>
                    </a:lnTo>
                    <a:lnTo>
                      <a:pt x="3769" y="341426"/>
                    </a:lnTo>
                    <a:lnTo>
                      <a:pt x="3518" y="341797"/>
                    </a:lnTo>
                    <a:lnTo>
                      <a:pt x="3274" y="342200"/>
                    </a:lnTo>
                    <a:lnTo>
                      <a:pt x="3037" y="342671"/>
                    </a:lnTo>
                    <a:lnTo>
                      <a:pt x="2801" y="343209"/>
                    </a:lnTo>
                    <a:lnTo>
                      <a:pt x="2572" y="343748"/>
                    </a:lnTo>
                    <a:lnTo>
                      <a:pt x="2358" y="344387"/>
                    </a:lnTo>
                    <a:lnTo>
                      <a:pt x="2143" y="345026"/>
                    </a:lnTo>
                    <a:lnTo>
                      <a:pt x="1944" y="345733"/>
                    </a:lnTo>
                    <a:lnTo>
                      <a:pt x="1744" y="346439"/>
                    </a:lnTo>
                    <a:lnTo>
                      <a:pt x="1559" y="347213"/>
                    </a:lnTo>
                    <a:lnTo>
                      <a:pt x="1382" y="348054"/>
                    </a:lnTo>
                    <a:lnTo>
                      <a:pt x="1212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36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3" y="359021"/>
                    </a:lnTo>
                    <a:lnTo>
                      <a:pt x="59" y="360165"/>
                    </a:lnTo>
                    <a:lnTo>
                      <a:pt x="22" y="361342"/>
                    </a:lnTo>
                    <a:lnTo>
                      <a:pt x="0" y="362520"/>
                    </a:lnTo>
                    <a:lnTo>
                      <a:pt x="0" y="363697"/>
                    </a:lnTo>
                    <a:lnTo>
                      <a:pt x="0" y="364908"/>
                    </a:lnTo>
                    <a:lnTo>
                      <a:pt x="22" y="366086"/>
                    </a:lnTo>
                    <a:lnTo>
                      <a:pt x="59" y="367263"/>
                    </a:lnTo>
                    <a:lnTo>
                      <a:pt x="103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36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12" y="378533"/>
                    </a:lnTo>
                    <a:lnTo>
                      <a:pt x="1382" y="379374"/>
                    </a:lnTo>
                    <a:lnTo>
                      <a:pt x="1559" y="380215"/>
                    </a:lnTo>
                    <a:lnTo>
                      <a:pt x="1744" y="380989"/>
                    </a:lnTo>
                    <a:lnTo>
                      <a:pt x="1944" y="381695"/>
                    </a:lnTo>
                    <a:lnTo>
                      <a:pt x="2143" y="382402"/>
                    </a:lnTo>
                    <a:lnTo>
                      <a:pt x="2358" y="383041"/>
                    </a:lnTo>
                    <a:lnTo>
                      <a:pt x="2572" y="383680"/>
                    </a:lnTo>
                    <a:lnTo>
                      <a:pt x="2801" y="384218"/>
                    </a:lnTo>
                    <a:lnTo>
                      <a:pt x="3037" y="384757"/>
                    </a:lnTo>
                    <a:lnTo>
                      <a:pt x="3274" y="385228"/>
                    </a:lnTo>
                    <a:lnTo>
                      <a:pt x="3518" y="385631"/>
                    </a:lnTo>
                    <a:lnTo>
                      <a:pt x="3769" y="386001"/>
                    </a:lnTo>
                    <a:lnTo>
                      <a:pt x="4028" y="386304"/>
                    </a:lnTo>
                    <a:lnTo>
                      <a:pt x="4294" y="386573"/>
                    </a:lnTo>
                    <a:lnTo>
                      <a:pt x="4560" y="386775"/>
                    </a:lnTo>
                    <a:lnTo>
                      <a:pt x="4833" y="386943"/>
                    </a:lnTo>
                    <a:lnTo>
                      <a:pt x="5114" y="387044"/>
                    </a:lnTo>
                    <a:lnTo>
                      <a:pt x="5668" y="387044"/>
                    </a:lnTo>
                    <a:lnTo>
                      <a:pt x="5942" y="386943"/>
                    </a:lnTo>
                    <a:lnTo>
                      <a:pt x="6215" y="386775"/>
                    </a:lnTo>
                    <a:lnTo>
                      <a:pt x="6474" y="386573"/>
                    </a:lnTo>
                    <a:lnTo>
                      <a:pt x="6740" y="386304"/>
                    </a:lnTo>
                    <a:lnTo>
                      <a:pt x="6991" y="386001"/>
                    </a:lnTo>
                    <a:lnTo>
                      <a:pt x="7243" y="385631"/>
                    </a:lnTo>
                    <a:lnTo>
                      <a:pt x="7486" y="385228"/>
                    </a:lnTo>
                    <a:lnTo>
                      <a:pt x="7730" y="384757"/>
                    </a:lnTo>
                    <a:lnTo>
                      <a:pt x="7959" y="384218"/>
                    </a:lnTo>
                    <a:lnTo>
                      <a:pt x="8189" y="383680"/>
                    </a:lnTo>
                    <a:lnTo>
                      <a:pt x="8403" y="383041"/>
                    </a:lnTo>
                    <a:lnTo>
                      <a:pt x="8617" y="382402"/>
                    </a:lnTo>
                    <a:lnTo>
                      <a:pt x="8824" y="381695"/>
                    </a:lnTo>
                    <a:lnTo>
                      <a:pt x="9016" y="380989"/>
                    </a:lnTo>
                    <a:lnTo>
                      <a:pt x="9208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1" y="377658"/>
                    </a:lnTo>
                    <a:lnTo>
                      <a:pt x="9866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1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79" y="368407"/>
                    </a:lnTo>
                    <a:lnTo>
                      <a:pt x="10731" y="367263"/>
                    </a:lnTo>
                    <a:lnTo>
                      <a:pt x="10760" y="366086"/>
                    </a:lnTo>
                    <a:lnTo>
                      <a:pt x="10783" y="364908"/>
                    </a:lnTo>
                    <a:lnTo>
                      <a:pt x="10790" y="363697"/>
                    </a:lnTo>
                    <a:lnTo>
                      <a:pt x="10783" y="362520"/>
                    </a:lnTo>
                    <a:lnTo>
                      <a:pt x="10760" y="361342"/>
                    </a:lnTo>
                    <a:lnTo>
                      <a:pt x="10731" y="360165"/>
                    </a:lnTo>
                    <a:lnTo>
                      <a:pt x="10679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1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6" y="350678"/>
                    </a:lnTo>
                    <a:lnTo>
                      <a:pt x="9711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8" y="347213"/>
                    </a:lnTo>
                    <a:lnTo>
                      <a:pt x="9016" y="346439"/>
                    </a:lnTo>
                    <a:lnTo>
                      <a:pt x="8824" y="345733"/>
                    </a:lnTo>
                    <a:lnTo>
                      <a:pt x="8617" y="345026"/>
                    </a:lnTo>
                    <a:lnTo>
                      <a:pt x="8403" y="344387"/>
                    </a:lnTo>
                    <a:lnTo>
                      <a:pt x="8189" y="343748"/>
                    </a:lnTo>
                    <a:lnTo>
                      <a:pt x="7959" y="343209"/>
                    </a:lnTo>
                    <a:lnTo>
                      <a:pt x="7730" y="342671"/>
                    </a:lnTo>
                    <a:lnTo>
                      <a:pt x="7486" y="342200"/>
                    </a:lnTo>
                    <a:lnTo>
                      <a:pt x="7243" y="341797"/>
                    </a:lnTo>
                    <a:lnTo>
                      <a:pt x="6991" y="341426"/>
                    </a:lnTo>
                    <a:lnTo>
                      <a:pt x="6740" y="341124"/>
                    </a:lnTo>
                    <a:lnTo>
                      <a:pt x="6474" y="340855"/>
                    </a:lnTo>
                    <a:lnTo>
                      <a:pt x="6215" y="340653"/>
                    </a:lnTo>
                    <a:lnTo>
                      <a:pt x="5942" y="340485"/>
                    </a:lnTo>
                    <a:lnTo>
                      <a:pt x="5668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33" y="453957"/>
                    </a:lnTo>
                    <a:lnTo>
                      <a:pt x="4560" y="454092"/>
                    </a:lnTo>
                    <a:lnTo>
                      <a:pt x="4294" y="454293"/>
                    </a:lnTo>
                    <a:lnTo>
                      <a:pt x="4028" y="454562"/>
                    </a:lnTo>
                    <a:lnTo>
                      <a:pt x="3769" y="454865"/>
                    </a:lnTo>
                    <a:lnTo>
                      <a:pt x="3518" y="455235"/>
                    </a:lnTo>
                    <a:lnTo>
                      <a:pt x="3274" y="455639"/>
                    </a:lnTo>
                    <a:lnTo>
                      <a:pt x="3037" y="456110"/>
                    </a:lnTo>
                    <a:lnTo>
                      <a:pt x="2801" y="456615"/>
                    </a:lnTo>
                    <a:lnTo>
                      <a:pt x="2572" y="457153"/>
                    </a:lnTo>
                    <a:lnTo>
                      <a:pt x="2358" y="457758"/>
                    </a:lnTo>
                    <a:lnTo>
                      <a:pt x="2143" y="458398"/>
                    </a:lnTo>
                    <a:lnTo>
                      <a:pt x="1944" y="459104"/>
                    </a:lnTo>
                    <a:lnTo>
                      <a:pt x="1744" y="459811"/>
                    </a:lnTo>
                    <a:lnTo>
                      <a:pt x="1559" y="460584"/>
                    </a:lnTo>
                    <a:lnTo>
                      <a:pt x="1382" y="461392"/>
                    </a:lnTo>
                    <a:lnTo>
                      <a:pt x="1212" y="462233"/>
                    </a:lnTo>
                    <a:lnTo>
                      <a:pt x="1057" y="463141"/>
                    </a:lnTo>
                    <a:lnTo>
                      <a:pt x="909" y="464049"/>
                    </a:lnTo>
                    <a:lnTo>
                      <a:pt x="769" y="464991"/>
                    </a:lnTo>
                    <a:lnTo>
                      <a:pt x="636" y="465967"/>
                    </a:lnTo>
                    <a:lnTo>
                      <a:pt x="525" y="466976"/>
                    </a:lnTo>
                    <a:lnTo>
                      <a:pt x="414" y="468019"/>
                    </a:lnTo>
                    <a:lnTo>
                      <a:pt x="318" y="469062"/>
                    </a:lnTo>
                    <a:lnTo>
                      <a:pt x="237" y="470172"/>
                    </a:lnTo>
                    <a:lnTo>
                      <a:pt x="163" y="471282"/>
                    </a:lnTo>
                    <a:lnTo>
                      <a:pt x="103" y="472426"/>
                    </a:lnTo>
                    <a:lnTo>
                      <a:pt x="59" y="473570"/>
                    </a:lnTo>
                    <a:lnTo>
                      <a:pt x="22" y="474747"/>
                    </a:lnTo>
                    <a:lnTo>
                      <a:pt x="0" y="475958"/>
                    </a:lnTo>
                    <a:lnTo>
                      <a:pt x="0" y="477170"/>
                    </a:lnTo>
                    <a:lnTo>
                      <a:pt x="0" y="478381"/>
                    </a:lnTo>
                    <a:lnTo>
                      <a:pt x="22" y="479558"/>
                    </a:lnTo>
                    <a:lnTo>
                      <a:pt x="59" y="480702"/>
                    </a:lnTo>
                    <a:lnTo>
                      <a:pt x="103" y="481879"/>
                    </a:lnTo>
                    <a:lnTo>
                      <a:pt x="163" y="482989"/>
                    </a:lnTo>
                    <a:lnTo>
                      <a:pt x="237" y="484100"/>
                    </a:lnTo>
                    <a:lnTo>
                      <a:pt x="318" y="485176"/>
                    </a:lnTo>
                    <a:lnTo>
                      <a:pt x="414" y="486253"/>
                    </a:lnTo>
                    <a:lnTo>
                      <a:pt x="525" y="487262"/>
                    </a:lnTo>
                    <a:lnTo>
                      <a:pt x="636" y="488271"/>
                    </a:lnTo>
                    <a:lnTo>
                      <a:pt x="769" y="489247"/>
                    </a:lnTo>
                    <a:lnTo>
                      <a:pt x="909" y="490189"/>
                    </a:lnTo>
                    <a:lnTo>
                      <a:pt x="1057" y="491131"/>
                    </a:lnTo>
                    <a:lnTo>
                      <a:pt x="1212" y="492005"/>
                    </a:lnTo>
                    <a:lnTo>
                      <a:pt x="1382" y="492846"/>
                    </a:lnTo>
                    <a:lnTo>
                      <a:pt x="1559" y="493654"/>
                    </a:lnTo>
                    <a:lnTo>
                      <a:pt x="1744" y="494428"/>
                    </a:lnTo>
                    <a:lnTo>
                      <a:pt x="1944" y="495168"/>
                    </a:lnTo>
                    <a:lnTo>
                      <a:pt x="2143" y="495874"/>
                    </a:lnTo>
                    <a:lnTo>
                      <a:pt x="2358" y="496513"/>
                    </a:lnTo>
                    <a:lnTo>
                      <a:pt x="2572" y="497119"/>
                    </a:lnTo>
                    <a:lnTo>
                      <a:pt x="2801" y="497691"/>
                    </a:lnTo>
                    <a:lnTo>
                      <a:pt x="3037" y="498195"/>
                    </a:lnTo>
                    <a:lnTo>
                      <a:pt x="3274" y="498666"/>
                    </a:lnTo>
                    <a:lnTo>
                      <a:pt x="3518" y="499104"/>
                    </a:lnTo>
                    <a:lnTo>
                      <a:pt x="3769" y="499474"/>
                    </a:lnTo>
                    <a:lnTo>
                      <a:pt x="4028" y="499777"/>
                    </a:lnTo>
                    <a:lnTo>
                      <a:pt x="4294" y="500046"/>
                    </a:lnTo>
                    <a:lnTo>
                      <a:pt x="4560" y="500248"/>
                    </a:lnTo>
                    <a:lnTo>
                      <a:pt x="4833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68" y="500483"/>
                    </a:lnTo>
                    <a:lnTo>
                      <a:pt x="5942" y="500382"/>
                    </a:lnTo>
                    <a:lnTo>
                      <a:pt x="6215" y="500248"/>
                    </a:lnTo>
                    <a:lnTo>
                      <a:pt x="6474" y="500046"/>
                    </a:lnTo>
                    <a:lnTo>
                      <a:pt x="6740" y="499777"/>
                    </a:lnTo>
                    <a:lnTo>
                      <a:pt x="6991" y="499474"/>
                    </a:lnTo>
                    <a:lnTo>
                      <a:pt x="7243" y="499104"/>
                    </a:lnTo>
                    <a:lnTo>
                      <a:pt x="7486" y="498666"/>
                    </a:lnTo>
                    <a:lnTo>
                      <a:pt x="7730" y="498195"/>
                    </a:lnTo>
                    <a:lnTo>
                      <a:pt x="7959" y="497691"/>
                    </a:lnTo>
                    <a:lnTo>
                      <a:pt x="8189" y="497119"/>
                    </a:lnTo>
                    <a:lnTo>
                      <a:pt x="8403" y="496513"/>
                    </a:lnTo>
                    <a:lnTo>
                      <a:pt x="8617" y="495874"/>
                    </a:lnTo>
                    <a:lnTo>
                      <a:pt x="8824" y="495168"/>
                    </a:lnTo>
                    <a:lnTo>
                      <a:pt x="9016" y="494428"/>
                    </a:lnTo>
                    <a:lnTo>
                      <a:pt x="9208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1" y="491131"/>
                    </a:lnTo>
                    <a:lnTo>
                      <a:pt x="9866" y="490189"/>
                    </a:lnTo>
                    <a:lnTo>
                      <a:pt x="10007" y="489247"/>
                    </a:lnTo>
                    <a:lnTo>
                      <a:pt x="10140" y="488271"/>
                    </a:lnTo>
                    <a:lnTo>
                      <a:pt x="10258" y="487262"/>
                    </a:lnTo>
                    <a:lnTo>
                      <a:pt x="10361" y="486253"/>
                    </a:lnTo>
                    <a:lnTo>
                      <a:pt x="10465" y="485176"/>
                    </a:lnTo>
                    <a:lnTo>
                      <a:pt x="10546" y="484100"/>
                    </a:lnTo>
                    <a:lnTo>
                      <a:pt x="10620" y="482989"/>
                    </a:lnTo>
                    <a:lnTo>
                      <a:pt x="10679" y="481879"/>
                    </a:lnTo>
                    <a:lnTo>
                      <a:pt x="10731" y="480702"/>
                    </a:lnTo>
                    <a:lnTo>
                      <a:pt x="10760" y="479558"/>
                    </a:lnTo>
                    <a:lnTo>
                      <a:pt x="10783" y="478381"/>
                    </a:lnTo>
                    <a:lnTo>
                      <a:pt x="10790" y="477170"/>
                    </a:lnTo>
                    <a:lnTo>
                      <a:pt x="10783" y="475958"/>
                    </a:lnTo>
                    <a:lnTo>
                      <a:pt x="10760" y="474747"/>
                    </a:lnTo>
                    <a:lnTo>
                      <a:pt x="10731" y="473570"/>
                    </a:lnTo>
                    <a:lnTo>
                      <a:pt x="10679" y="472426"/>
                    </a:lnTo>
                    <a:lnTo>
                      <a:pt x="10620" y="471282"/>
                    </a:lnTo>
                    <a:lnTo>
                      <a:pt x="10546" y="470172"/>
                    </a:lnTo>
                    <a:lnTo>
                      <a:pt x="10465" y="469062"/>
                    </a:lnTo>
                    <a:lnTo>
                      <a:pt x="10361" y="468019"/>
                    </a:lnTo>
                    <a:lnTo>
                      <a:pt x="10258" y="466976"/>
                    </a:lnTo>
                    <a:lnTo>
                      <a:pt x="10140" y="465967"/>
                    </a:lnTo>
                    <a:lnTo>
                      <a:pt x="10007" y="464991"/>
                    </a:lnTo>
                    <a:lnTo>
                      <a:pt x="9866" y="464049"/>
                    </a:lnTo>
                    <a:lnTo>
                      <a:pt x="9711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8" y="460584"/>
                    </a:lnTo>
                    <a:lnTo>
                      <a:pt x="9016" y="459811"/>
                    </a:lnTo>
                    <a:lnTo>
                      <a:pt x="8824" y="459104"/>
                    </a:lnTo>
                    <a:lnTo>
                      <a:pt x="8617" y="458398"/>
                    </a:lnTo>
                    <a:lnTo>
                      <a:pt x="8403" y="457758"/>
                    </a:lnTo>
                    <a:lnTo>
                      <a:pt x="8189" y="457153"/>
                    </a:lnTo>
                    <a:lnTo>
                      <a:pt x="7959" y="456615"/>
                    </a:lnTo>
                    <a:lnTo>
                      <a:pt x="7730" y="456110"/>
                    </a:lnTo>
                    <a:lnTo>
                      <a:pt x="7486" y="455639"/>
                    </a:lnTo>
                    <a:lnTo>
                      <a:pt x="7243" y="455235"/>
                    </a:lnTo>
                    <a:lnTo>
                      <a:pt x="6991" y="454865"/>
                    </a:lnTo>
                    <a:lnTo>
                      <a:pt x="6740" y="454562"/>
                    </a:lnTo>
                    <a:lnTo>
                      <a:pt x="6474" y="454293"/>
                    </a:lnTo>
                    <a:lnTo>
                      <a:pt x="6215" y="454092"/>
                    </a:lnTo>
                    <a:lnTo>
                      <a:pt x="5942" y="453957"/>
                    </a:lnTo>
                    <a:lnTo>
                      <a:pt x="5668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33" y="567160"/>
                    </a:lnTo>
                    <a:lnTo>
                      <a:pt x="4560" y="567328"/>
                    </a:lnTo>
                    <a:lnTo>
                      <a:pt x="4294" y="567530"/>
                    </a:lnTo>
                    <a:lnTo>
                      <a:pt x="4028" y="567766"/>
                    </a:lnTo>
                    <a:lnTo>
                      <a:pt x="3769" y="568102"/>
                    </a:lnTo>
                    <a:lnTo>
                      <a:pt x="3518" y="568472"/>
                    </a:lnTo>
                    <a:lnTo>
                      <a:pt x="3274" y="568876"/>
                    </a:lnTo>
                    <a:lnTo>
                      <a:pt x="3037" y="569347"/>
                    </a:lnTo>
                    <a:lnTo>
                      <a:pt x="2801" y="569885"/>
                    </a:lnTo>
                    <a:lnTo>
                      <a:pt x="2572" y="570423"/>
                    </a:lnTo>
                    <a:lnTo>
                      <a:pt x="2358" y="571029"/>
                    </a:lnTo>
                    <a:lnTo>
                      <a:pt x="2143" y="571702"/>
                    </a:lnTo>
                    <a:lnTo>
                      <a:pt x="1944" y="572408"/>
                    </a:lnTo>
                    <a:lnTo>
                      <a:pt x="1744" y="573115"/>
                    </a:lnTo>
                    <a:lnTo>
                      <a:pt x="1559" y="573889"/>
                    </a:lnTo>
                    <a:lnTo>
                      <a:pt x="1382" y="574730"/>
                    </a:lnTo>
                    <a:lnTo>
                      <a:pt x="1212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36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3" y="585697"/>
                    </a:lnTo>
                    <a:lnTo>
                      <a:pt x="59" y="586840"/>
                    </a:lnTo>
                    <a:lnTo>
                      <a:pt x="22" y="588018"/>
                    </a:lnTo>
                    <a:lnTo>
                      <a:pt x="0" y="589195"/>
                    </a:lnTo>
                    <a:lnTo>
                      <a:pt x="0" y="590373"/>
                    </a:lnTo>
                    <a:lnTo>
                      <a:pt x="0" y="591618"/>
                    </a:lnTo>
                    <a:lnTo>
                      <a:pt x="22" y="592795"/>
                    </a:lnTo>
                    <a:lnTo>
                      <a:pt x="59" y="593972"/>
                    </a:lnTo>
                    <a:lnTo>
                      <a:pt x="103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36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12" y="605310"/>
                    </a:lnTo>
                    <a:lnTo>
                      <a:pt x="1382" y="606151"/>
                    </a:lnTo>
                    <a:lnTo>
                      <a:pt x="1559" y="606958"/>
                    </a:lnTo>
                    <a:lnTo>
                      <a:pt x="1744" y="607732"/>
                    </a:lnTo>
                    <a:lnTo>
                      <a:pt x="1944" y="608472"/>
                    </a:lnTo>
                    <a:lnTo>
                      <a:pt x="2143" y="609145"/>
                    </a:lnTo>
                    <a:lnTo>
                      <a:pt x="2358" y="609784"/>
                    </a:lnTo>
                    <a:lnTo>
                      <a:pt x="2572" y="610389"/>
                    </a:lnTo>
                    <a:lnTo>
                      <a:pt x="2801" y="610961"/>
                    </a:lnTo>
                    <a:lnTo>
                      <a:pt x="3037" y="611466"/>
                    </a:lnTo>
                    <a:lnTo>
                      <a:pt x="3274" y="611937"/>
                    </a:lnTo>
                    <a:lnTo>
                      <a:pt x="3518" y="612341"/>
                    </a:lnTo>
                    <a:lnTo>
                      <a:pt x="3769" y="612711"/>
                    </a:lnTo>
                    <a:lnTo>
                      <a:pt x="4028" y="613013"/>
                    </a:lnTo>
                    <a:lnTo>
                      <a:pt x="4294" y="613249"/>
                    </a:lnTo>
                    <a:lnTo>
                      <a:pt x="4560" y="613451"/>
                    </a:lnTo>
                    <a:lnTo>
                      <a:pt x="4833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68" y="613686"/>
                    </a:lnTo>
                    <a:lnTo>
                      <a:pt x="5942" y="613619"/>
                    </a:lnTo>
                    <a:lnTo>
                      <a:pt x="6215" y="613451"/>
                    </a:lnTo>
                    <a:lnTo>
                      <a:pt x="6474" y="613249"/>
                    </a:lnTo>
                    <a:lnTo>
                      <a:pt x="6740" y="613013"/>
                    </a:lnTo>
                    <a:lnTo>
                      <a:pt x="6991" y="612711"/>
                    </a:lnTo>
                    <a:lnTo>
                      <a:pt x="7243" y="612341"/>
                    </a:lnTo>
                    <a:lnTo>
                      <a:pt x="7486" y="611937"/>
                    </a:lnTo>
                    <a:lnTo>
                      <a:pt x="7730" y="611466"/>
                    </a:lnTo>
                    <a:lnTo>
                      <a:pt x="7959" y="610961"/>
                    </a:lnTo>
                    <a:lnTo>
                      <a:pt x="8189" y="610389"/>
                    </a:lnTo>
                    <a:lnTo>
                      <a:pt x="8403" y="609784"/>
                    </a:lnTo>
                    <a:lnTo>
                      <a:pt x="8617" y="609145"/>
                    </a:lnTo>
                    <a:lnTo>
                      <a:pt x="8824" y="608472"/>
                    </a:lnTo>
                    <a:lnTo>
                      <a:pt x="9016" y="607732"/>
                    </a:lnTo>
                    <a:lnTo>
                      <a:pt x="9208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1" y="604435"/>
                    </a:lnTo>
                    <a:lnTo>
                      <a:pt x="9866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1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79" y="595150"/>
                    </a:lnTo>
                    <a:lnTo>
                      <a:pt x="10731" y="593972"/>
                    </a:lnTo>
                    <a:lnTo>
                      <a:pt x="10760" y="592795"/>
                    </a:lnTo>
                    <a:lnTo>
                      <a:pt x="10783" y="591618"/>
                    </a:lnTo>
                    <a:lnTo>
                      <a:pt x="10790" y="590373"/>
                    </a:lnTo>
                    <a:lnTo>
                      <a:pt x="10783" y="589195"/>
                    </a:lnTo>
                    <a:lnTo>
                      <a:pt x="10760" y="588018"/>
                    </a:lnTo>
                    <a:lnTo>
                      <a:pt x="10731" y="586840"/>
                    </a:lnTo>
                    <a:lnTo>
                      <a:pt x="10679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1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6" y="577354"/>
                    </a:lnTo>
                    <a:lnTo>
                      <a:pt x="9711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8" y="573889"/>
                    </a:lnTo>
                    <a:lnTo>
                      <a:pt x="9016" y="573115"/>
                    </a:lnTo>
                    <a:lnTo>
                      <a:pt x="8824" y="572408"/>
                    </a:lnTo>
                    <a:lnTo>
                      <a:pt x="8617" y="571702"/>
                    </a:lnTo>
                    <a:lnTo>
                      <a:pt x="8403" y="571029"/>
                    </a:lnTo>
                    <a:lnTo>
                      <a:pt x="8189" y="570423"/>
                    </a:lnTo>
                    <a:lnTo>
                      <a:pt x="7959" y="569885"/>
                    </a:lnTo>
                    <a:lnTo>
                      <a:pt x="7730" y="569347"/>
                    </a:lnTo>
                    <a:lnTo>
                      <a:pt x="7486" y="568876"/>
                    </a:lnTo>
                    <a:lnTo>
                      <a:pt x="7243" y="568472"/>
                    </a:lnTo>
                    <a:lnTo>
                      <a:pt x="6991" y="568102"/>
                    </a:lnTo>
                    <a:lnTo>
                      <a:pt x="6740" y="567766"/>
                    </a:lnTo>
                    <a:lnTo>
                      <a:pt x="6474" y="567530"/>
                    </a:lnTo>
                    <a:lnTo>
                      <a:pt x="6215" y="567328"/>
                    </a:lnTo>
                    <a:lnTo>
                      <a:pt x="5942" y="567160"/>
                    </a:lnTo>
                    <a:lnTo>
                      <a:pt x="5668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Google Shape;36;p3"/>
              <p:cNvSpPr/>
              <p:nvPr/>
            </p:nvSpPr>
            <p:spPr>
              <a:xfrm>
                <a:off x="10985029" y="2593559"/>
                <a:ext cx="55636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403" y="0"/>
                    </a:moveTo>
                    <a:lnTo>
                      <a:pt x="5122" y="34"/>
                    </a:lnTo>
                    <a:lnTo>
                      <a:pt x="4848" y="135"/>
                    </a:lnTo>
                    <a:lnTo>
                      <a:pt x="4582" y="269"/>
                    </a:lnTo>
                    <a:lnTo>
                      <a:pt x="4316" y="471"/>
                    </a:lnTo>
                    <a:lnTo>
                      <a:pt x="4050" y="740"/>
                    </a:lnTo>
                    <a:lnTo>
                      <a:pt x="3799" y="1043"/>
                    </a:lnTo>
                    <a:lnTo>
                      <a:pt x="3548" y="1413"/>
                    </a:lnTo>
                    <a:lnTo>
                      <a:pt x="3304" y="1850"/>
                    </a:lnTo>
                    <a:lnTo>
                      <a:pt x="3060" y="2321"/>
                    </a:lnTo>
                    <a:lnTo>
                      <a:pt x="2831" y="2826"/>
                    </a:lnTo>
                    <a:lnTo>
                      <a:pt x="2602" y="3398"/>
                    </a:lnTo>
                    <a:lnTo>
                      <a:pt x="2387" y="4003"/>
                    </a:lnTo>
                    <a:lnTo>
                      <a:pt x="2173" y="4643"/>
                    </a:lnTo>
                    <a:lnTo>
                      <a:pt x="1966" y="5349"/>
                    </a:lnTo>
                    <a:lnTo>
                      <a:pt x="1774" y="6089"/>
                    </a:lnTo>
                    <a:lnTo>
                      <a:pt x="1589" y="6863"/>
                    </a:lnTo>
                    <a:lnTo>
                      <a:pt x="1404" y="7670"/>
                    </a:lnTo>
                    <a:lnTo>
                      <a:pt x="1234" y="8511"/>
                    </a:lnTo>
                    <a:lnTo>
                      <a:pt x="1079" y="9420"/>
                    </a:lnTo>
                    <a:lnTo>
                      <a:pt x="924" y="10328"/>
                    </a:lnTo>
                    <a:lnTo>
                      <a:pt x="784" y="11270"/>
                    </a:lnTo>
                    <a:lnTo>
                      <a:pt x="658" y="12245"/>
                    </a:lnTo>
                    <a:lnTo>
                      <a:pt x="532" y="13255"/>
                    </a:lnTo>
                    <a:lnTo>
                      <a:pt x="429" y="14298"/>
                    </a:lnTo>
                    <a:lnTo>
                      <a:pt x="333" y="15340"/>
                    </a:lnTo>
                    <a:lnTo>
                      <a:pt x="244" y="16417"/>
                    </a:lnTo>
                    <a:lnTo>
                      <a:pt x="170" y="17527"/>
                    </a:lnTo>
                    <a:lnTo>
                      <a:pt x="111" y="18671"/>
                    </a:lnTo>
                    <a:lnTo>
                      <a:pt x="67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69"/>
                    </a:lnTo>
                    <a:lnTo>
                      <a:pt x="67" y="26947"/>
                    </a:lnTo>
                    <a:lnTo>
                      <a:pt x="111" y="28091"/>
                    </a:lnTo>
                    <a:lnTo>
                      <a:pt x="170" y="29234"/>
                    </a:lnTo>
                    <a:lnTo>
                      <a:pt x="244" y="30345"/>
                    </a:lnTo>
                    <a:lnTo>
                      <a:pt x="333" y="31455"/>
                    </a:lnTo>
                    <a:lnTo>
                      <a:pt x="429" y="32531"/>
                    </a:lnTo>
                    <a:lnTo>
                      <a:pt x="532" y="33540"/>
                    </a:lnTo>
                    <a:lnTo>
                      <a:pt x="658" y="34550"/>
                    </a:lnTo>
                    <a:lnTo>
                      <a:pt x="784" y="35525"/>
                    </a:lnTo>
                    <a:lnTo>
                      <a:pt x="924" y="36501"/>
                    </a:lnTo>
                    <a:lnTo>
                      <a:pt x="1079" y="37409"/>
                    </a:lnTo>
                    <a:lnTo>
                      <a:pt x="1234" y="38284"/>
                    </a:lnTo>
                    <a:lnTo>
                      <a:pt x="1404" y="39125"/>
                    </a:lnTo>
                    <a:lnTo>
                      <a:pt x="1589" y="39932"/>
                    </a:lnTo>
                    <a:lnTo>
                      <a:pt x="1774" y="40706"/>
                    </a:lnTo>
                    <a:lnTo>
                      <a:pt x="1966" y="41413"/>
                    </a:lnTo>
                    <a:lnTo>
                      <a:pt x="2173" y="42119"/>
                    </a:lnTo>
                    <a:lnTo>
                      <a:pt x="2387" y="42758"/>
                    </a:lnTo>
                    <a:lnTo>
                      <a:pt x="2602" y="43364"/>
                    </a:lnTo>
                    <a:lnTo>
                      <a:pt x="2831" y="43902"/>
                    </a:lnTo>
                    <a:lnTo>
                      <a:pt x="3060" y="44407"/>
                    </a:lnTo>
                    <a:lnTo>
                      <a:pt x="3304" y="44878"/>
                    </a:lnTo>
                    <a:lnTo>
                      <a:pt x="3548" y="45281"/>
                    </a:lnTo>
                    <a:lnTo>
                      <a:pt x="3799" y="45651"/>
                    </a:lnTo>
                    <a:lnTo>
                      <a:pt x="4050" y="45954"/>
                    </a:lnTo>
                    <a:lnTo>
                      <a:pt x="4316" y="46223"/>
                    </a:lnTo>
                    <a:lnTo>
                      <a:pt x="4582" y="46425"/>
                    </a:lnTo>
                    <a:lnTo>
                      <a:pt x="4848" y="46560"/>
                    </a:lnTo>
                    <a:lnTo>
                      <a:pt x="5122" y="46661"/>
                    </a:lnTo>
                    <a:lnTo>
                      <a:pt x="5403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78"/>
                    </a:lnTo>
                    <a:lnTo>
                      <a:pt x="7731" y="44407"/>
                    </a:lnTo>
                    <a:lnTo>
                      <a:pt x="7967" y="43902"/>
                    </a:lnTo>
                    <a:lnTo>
                      <a:pt x="8189" y="43364"/>
                    </a:lnTo>
                    <a:lnTo>
                      <a:pt x="8411" y="42758"/>
                    </a:lnTo>
                    <a:lnTo>
                      <a:pt x="8625" y="42119"/>
                    </a:lnTo>
                    <a:lnTo>
                      <a:pt x="8824" y="41413"/>
                    </a:lnTo>
                    <a:lnTo>
                      <a:pt x="9024" y="40706"/>
                    </a:lnTo>
                    <a:lnTo>
                      <a:pt x="9209" y="39932"/>
                    </a:lnTo>
                    <a:lnTo>
                      <a:pt x="9386" y="39125"/>
                    </a:lnTo>
                    <a:lnTo>
                      <a:pt x="9556" y="38284"/>
                    </a:lnTo>
                    <a:lnTo>
                      <a:pt x="9719" y="37409"/>
                    </a:lnTo>
                    <a:lnTo>
                      <a:pt x="9874" y="36501"/>
                    </a:lnTo>
                    <a:lnTo>
                      <a:pt x="10014" y="35525"/>
                    </a:lnTo>
                    <a:lnTo>
                      <a:pt x="10140" y="34550"/>
                    </a:lnTo>
                    <a:lnTo>
                      <a:pt x="10266" y="33540"/>
                    </a:lnTo>
                    <a:lnTo>
                      <a:pt x="10369" y="32531"/>
                    </a:lnTo>
                    <a:lnTo>
                      <a:pt x="10465" y="31455"/>
                    </a:lnTo>
                    <a:lnTo>
                      <a:pt x="10554" y="30345"/>
                    </a:lnTo>
                    <a:lnTo>
                      <a:pt x="10628" y="29234"/>
                    </a:lnTo>
                    <a:lnTo>
                      <a:pt x="10687" y="28091"/>
                    </a:lnTo>
                    <a:lnTo>
                      <a:pt x="10731" y="26947"/>
                    </a:lnTo>
                    <a:lnTo>
                      <a:pt x="10768" y="25769"/>
                    </a:lnTo>
                    <a:lnTo>
                      <a:pt x="10790" y="24558"/>
                    </a:lnTo>
                    <a:lnTo>
                      <a:pt x="10798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66" y="13255"/>
                    </a:lnTo>
                    <a:lnTo>
                      <a:pt x="10140" y="12245"/>
                    </a:lnTo>
                    <a:lnTo>
                      <a:pt x="10014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4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403" y="0"/>
                    </a:lnTo>
                    <a:close/>
                    <a:moveTo>
                      <a:pt x="5403" y="113472"/>
                    </a:moveTo>
                    <a:lnTo>
                      <a:pt x="5122" y="113506"/>
                    </a:lnTo>
                    <a:lnTo>
                      <a:pt x="4848" y="113573"/>
                    </a:lnTo>
                    <a:lnTo>
                      <a:pt x="4582" y="113742"/>
                    </a:lnTo>
                    <a:lnTo>
                      <a:pt x="4316" y="113943"/>
                    </a:lnTo>
                    <a:lnTo>
                      <a:pt x="4050" y="114213"/>
                    </a:lnTo>
                    <a:lnTo>
                      <a:pt x="3799" y="114515"/>
                    </a:lnTo>
                    <a:lnTo>
                      <a:pt x="3548" y="114885"/>
                    </a:lnTo>
                    <a:lnTo>
                      <a:pt x="3304" y="115323"/>
                    </a:lnTo>
                    <a:lnTo>
                      <a:pt x="3060" y="115794"/>
                    </a:lnTo>
                    <a:lnTo>
                      <a:pt x="2831" y="116298"/>
                    </a:lnTo>
                    <a:lnTo>
                      <a:pt x="2602" y="116870"/>
                    </a:lnTo>
                    <a:lnTo>
                      <a:pt x="2387" y="117476"/>
                    </a:lnTo>
                    <a:lnTo>
                      <a:pt x="2173" y="118115"/>
                    </a:lnTo>
                    <a:lnTo>
                      <a:pt x="1966" y="118821"/>
                    </a:lnTo>
                    <a:lnTo>
                      <a:pt x="1774" y="119562"/>
                    </a:lnTo>
                    <a:lnTo>
                      <a:pt x="1589" y="120335"/>
                    </a:lnTo>
                    <a:lnTo>
                      <a:pt x="1404" y="121143"/>
                    </a:lnTo>
                    <a:lnTo>
                      <a:pt x="1234" y="121984"/>
                    </a:lnTo>
                    <a:lnTo>
                      <a:pt x="1079" y="122858"/>
                    </a:lnTo>
                    <a:lnTo>
                      <a:pt x="924" y="123800"/>
                    </a:lnTo>
                    <a:lnTo>
                      <a:pt x="784" y="124742"/>
                    </a:lnTo>
                    <a:lnTo>
                      <a:pt x="658" y="125718"/>
                    </a:lnTo>
                    <a:lnTo>
                      <a:pt x="532" y="126727"/>
                    </a:lnTo>
                    <a:lnTo>
                      <a:pt x="429" y="127736"/>
                    </a:lnTo>
                    <a:lnTo>
                      <a:pt x="333" y="128813"/>
                    </a:lnTo>
                    <a:lnTo>
                      <a:pt x="244" y="129889"/>
                    </a:lnTo>
                    <a:lnTo>
                      <a:pt x="170" y="131000"/>
                    </a:lnTo>
                    <a:lnTo>
                      <a:pt x="111" y="132110"/>
                    </a:lnTo>
                    <a:lnTo>
                      <a:pt x="67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7" y="140352"/>
                    </a:lnTo>
                    <a:lnTo>
                      <a:pt x="111" y="141496"/>
                    </a:lnTo>
                    <a:lnTo>
                      <a:pt x="170" y="142640"/>
                    </a:lnTo>
                    <a:lnTo>
                      <a:pt x="244" y="143716"/>
                    </a:lnTo>
                    <a:lnTo>
                      <a:pt x="333" y="144826"/>
                    </a:lnTo>
                    <a:lnTo>
                      <a:pt x="429" y="145869"/>
                    </a:lnTo>
                    <a:lnTo>
                      <a:pt x="532" y="146912"/>
                    </a:lnTo>
                    <a:lnTo>
                      <a:pt x="658" y="147921"/>
                    </a:lnTo>
                    <a:lnTo>
                      <a:pt x="784" y="148897"/>
                    </a:lnTo>
                    <a:lnTo>
                      <a:pt x="924" y="149839"/>
                    </a:lnTo>
                    <a:lnTo>
                      <a:pt x="1079" y="150747"/>
                    </a:lnTo>
                    <a:lnTo>
                      <a:pt x="1234" y="151622"/>
                    </a:lnTo>
                    <a:lnTo>
                      <a:pt x="1404" y="152496"/>
                    </a:lnTo>
                    <a:lnTo>
                      <a:pt x="1589" y="153304"/>
                    </a:lnTo>
                    <a:lnTo>
                      <a:pt x="1774" y="154078"/>
                    </a:lnTo>
                    <a:lnTo>
                      <a:pt x="1966" y="154818"/>
                    </a:lnTo>
                    <a:lnTo>
                      <a:pt x="2173" y="155491"/>
                    </a:lnTo>
                    <a:lnTo>
                      <a:pt x="2387" y="156163"/>
                    </a:lnTo>
                    <a:lnTo>
                      <a:pt x="2602" y="156769"/>
                    </a:lnTo>
                    <a:lnTo>
                      <a:pt x="2831" y="157341"/>
                    </a:lnTo>
                    <a:lnTo>
                      <a:pt x="3060" y="157845"/>
                    </a:lnTo>
                    <a:lnTo>
                      <a:pt x="3304" y="158316"/>
                    </a:lnTo>
                    <a:lnTo>
                      <a:pt x="3548" y="158720"/>
                    </a:lnTo>
                    <a:lnTo>
                      <a:pt x="3799" y="159090"/>
                    </a:lnTo>
                    <a:lnTo>
                      <a:pt x="4050" y="159427"/>
                    </a:lnTo>
                    <a:lnTo>
                      <a:pt x="4316" y="159696"/>
                    </a:lnTo>
                    <a:lnTo>
                      <a:pt x="4582" y="159898"/>
                    </a:lnTo>
                    <a:lnTo>
                      <a:pt x="4848" y="160032"/>
                    </a:lnTo>
                    <a:lnTo>
                      <a:pt x="5122" y="160133"/>
                    </a:lnTo>
                    <a:lnTo>
                      <a:pt x="5403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4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4" y="148897"/>
                    </a:lnTo>
                    <a:lnTo>
                      <a:pt x="10140" y="147921"/>
                    </a:lnTo>
                    <a:lnTo>
                      <a:pt x="10266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8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66" y="126727"/>
                    </a:lnTo>
                    <a:lnTo>
                      <a:pt x="10140" y="125718"/>
                    </a:lnTo>
                    <a:lnTo>
                      <a:pt x="10014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4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403" y="113472"/>
                    </a:lnTo>
                    <a:close/>
                    <a:moveTo>
                      <a:pt x="5122" y="226945"/>
                    </a:moveTo>
                    <a:lnTo>
                      <a:pt x="4848" y="227046"/>
                    </a:lnTo>
                    <a:lnTo>
                      <a:pt x="4582" y="227214"/>
                    </a:lnTo>
                    <a:lnTo>
                      <a:pt x="4316" y="227416"/>
                    </a:lnTo>
                    <a:lnTo>
                      <a:pt x="4050" y="227651"/>
                    </a:lnTo>
                    <a:lnTo>
                      <a:pt x="3799" y="227988"/>
                    </a:lnTo>
                    <a:lnTo>
                      <a:pt x="3548" y="228358"/>
                    </a:lnTo>
                    <a:lnTo>
                      <a:pt x="3304" y="228761"/>
                    </a:lnTo>
                    <a:lnTo>
                      <a:pt x="3060" y="229232"/>
                    </a:lnTo>
                    <a:lnTo>
                      <a:pt x="2831" y="229771"/>
                    </a:lnTo>
                    <a:lnTo>
                      <a:pt x="2602" y="230309"/>
                    </a:lnTo>
                    <a:lnTo>
                      <a:pt x="2387" y="230915"/>
                    </a:lnTo>
                    <a:lnTo>
                      <a:pt x="2173" y="231587"/>
                    </a:lnTo>
                    <a:lnTo>
                      <a:pt x="1966" y="232260"/>
                    </a:lnTo>
                    <a:lnTo>
                      <a:pt x="1774" y="233000"/>
                    </a:lnTo>
                    <a:lnTo>
                      <a:pt x="1589" y="233774"/>
                    </a:lnTo>
                    <a:lnTo>
                      <a:pt x="1404" y="234581"/>
                    </a:lnTo>
                    <a:lnTo>
                      <a:pt x="1234" y="235422"/>
                    </a:lnTo>
                    <a:lnTo>
                      <a:pt x="1079" y="236331"/>
                    </a:lnTo>
                    <a:lnTo>
                      <a:pt x="924" y="237239"/>
                    </a:lnTo>
                    <a:lnTo>
                      <a:pt x="784" y="238181"/>
                    </a:lnTo>
                    <a:lnTo>
                      <a:pt x="658" y="239157"/>
                    </a:lnTo>
                    <a:lnTo>
                      <a:pt x="532" y="240166"/>
                    </a:lnTo>
                    <a:lnTo>
                      <a:pt x="429" y="241209"/>
                    </a:lnTo>
                    <a:lnTo>
                      <a:pt x="333" y="242252"/>
                    </a:lnTo>
                    <a:lnTo>
                      <a:pt x="244" y="243328"/>
                    </a:lnTo>
                    <a:lnTo>
                      <a:pt x="170" y="244438"/>
                    </a:lnTo>
                    <a:lnTo>
                      <a:pt x="111" y="245582"/>
                    </a:lnTo>
                    <a:lnTo>
                      <a:pt x="67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7" y="253824"/>
                    </a:lnTo>
                    <a:lnTo>
                      <a:pt x="111" y="254968"/>
                    </a:lnTo>
                    <a:lnTo>
                      <a:pt x="170" y="256078"/>
                    </a:lnTo>
                    <a:lnTo>
                      <a:pt x="244" y="257188"/>
                    </a:lnTo>
                    <a:lnTo>
                      <a:pt x="333" y="258265"/>
                    </a:lnTo>
                    <a:lnTo>
                      <a:pt x="429" y="259341"/>
                    </a:lnTo>
                    <a:lnTo>
                      <a:pt x="532" y="260384"/>
                    </a:lnTo>
                    <a:lnTo>
                      <a:pt x="658" y="261360"/>
                    </a:lnTo>
                    <a:lnTo>
                      <a:pt x="784" y="262336"/>
                    </a:lnTo>
                    <a:lnTo>
                      <a:pt x="924" y="263311"/>
                    </a:lnTo>
                    <a:lnTo>
                      <a:pt x="1079" y="264220"/>
                    </a:lnTo>
                    <a:lnTo>
                      <a:pt x="1234" y="265094"/>
                    </a:lnTo>
                    <a:lnTo>
                      <a:pt x="1404" y="265935"/>
                    </a:lnTo>
                    <a:lnTo>
                      <a:pt x="1589" y="266743"/>
                    </a:lnTo>
                    <a:lnTo>
                      <a:pt x="1774" y="267516"/>
                    </a:lnTo>
                    <a:lnTo>
                      <a:pt x="1966" y="268256"/>
                    </a:lnTo>
                    <a:lnTo>
                      <a:pt x="2173" y="268963"/>
                    </a:lnTo>
                    <a:lnTo>
                      <a:pt x="2387" y="269602"/>
                    </a:lnTo>
                    <a:lnTo>
                      <a:pt x="2602" y="270208"/>
                    </a:lnTo>
                    <a:lnTo>
                      <a:pt x="2831" y="270780"/>
                    </a:lnTo>
                    <a:lnTo>
                      <a:pt x="3060" y="271318"/>
                    </a:lnTo>
                    <a:lnTo>
                      <a:pt x="3304" y="271789"/>
                    </a:lnTo>
                    <a:lnTo>
                      <a:pt x="3548" y="272193"/>
                    </a:lnTo>
                    <a:lnTo>
                      <a:pt x="3799" y="272563"/>
                    </a:lnTo>
                    <a:lnTo>
                      <a:pt x="4050" y="272865"/>
                    </a:lnTo>
                    <a:lnTo>
                      <a:pt x="4316" y="273134"/>
                    </a:lnTo>
                    <a:lnTo>
                      <a:pt x="4582" y="273336"/>
                    </a:lnTo>
                    <a:lnTo>
                      <a:pt x="4848" y="273505"/>
                    </a:lnTo>
                    <a:lnTo>
                      <a:pt x="5122" y="273572"/>
                    </a:lnTo>
                    <a:lnTo>
                      <a:pt x="5403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4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4" y="262336"/>
                    </a:lnTo>
                    <a:lnTo>
                      <a:pt x="10140" y="261360"/>
                    </a:lnTo>
                    <a:lnTo>
                      <a:pt x="10266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8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66" y="240166"/>
                    </a:lnTo>
                    <a:lnTo>
                      <a:pt x="10140" y="239157"/>
                    </a:lnTo>
                    <a:lnTo>
                      <a:pt x="10014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4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22" y="340384"/>
                    </a:moveTo>
                    <a:lnTo>
                      <a:pt x="4848" y="340485"/>
                    </a:lnTo>
                    <a:lnTo>
                      <a:pt x="4582" y="340653"/>
                    </a:lnTo>
                    <a:lnTo>
                      <a:pt x="4316" y="340855"/>
                    </a:lnTo>
                    <a:lnTo>
                      <a:pt x="4050" y="341124"/>
                    </a:lnTo>
                    <a:lnTo>
                      <a:pt x="3799" y="341426"/>
                    </a:lnTo>
                    <a:lnTo>
                      <a:pt x="3548" y="341797"/>
                    </a:lnTo>
                    <a:lnTo>
                      <a:pt x="3304" y="342200"/>
                    </a:lnTo>
                    <a:lnTo>
                      <a:pt x="3060" y="342671"/>
                    </a:lnTo>
                    <a:lnTo>
                      <a:pt x="2831" y="343209"/>
                    </a:lnTo>
                    <a:lnTo>
                      <a:pt x="2602" y="343748"/>
                    </a:lnTo>
                    <a:lnTo>
                      <a:pt x="2387" y="344387"/>
                    </a:lnTo>
                    <a:lnTo>
                      <a:pt x="2173" y="345026"/>
                    </a:lnTo>
                    <a:lnTo>
                      <a:pt x="1966" y="345733"/>
                    </a:lnTo>
                    <a:lnTo>
                      <a:pt x="1774" y="346439"/>
                    </a:lnTo>
                    <a:lnTo>
                      <a:pt x="1589" y="347213"/>
                    </a:lnTo>
                    <a:lnTo>
                      <a:pt x="1404" y="348054"/>
                    </a:lnTo>
                    <a:lnTo>
                      <a:pt x="1234" y="348895"/>
                    </a:lnTo>
                    <a:lnTo>
                      <a:pt x="1079" y="349770"/>
                    </a:lnTo>
                    <a:lnTo>
                      <a:pt x="924" y="350678"/>
                    </a:lnTo>
                    <a:lnTo>
                      <a:pt x="784" y="351620"/>
                    </a:lnTo>
                    <a:lnTo>
                      <a:pt x="658" y="352595"/>
                    </a:lnTo>
                    <a:lnTo>
                      <a:pt x="532" y="353605"/>
                    </a:lnTo>
                    <a:lnTo>
                      <a:pt x="429" y="354648"/>
                    </a:lnTo>
                    <a:lnTo>
                      <a:pt x="333" y="355724"/>
                    </a:lnTo>
                    <a:lnTo>
                      <a:pt x="244" y="356801"/>
                    </a:lnTo>
                    <a:lnTo>
                      <a:pt x="170" y="357911"/>
                    </a:lnTo>
                    <a:lnTo>
                      <a:pt x="111" y="359021"/>
                    </a:lnTo>
                    <a:lnTo>
                      <a:pt x="67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7" y="367263"/>
                    </a:lnTo>
                    <a:lnTo>
                      <a:pt x="111" y="368407"/>
                    </a:lnTo>
                    <a:lnTo>
                      <a:pt x="170" y="369517"/>
                    </a:lnTo>
                    <a:lnTo>
                      <a:pt x="244" y="370627"/>
                    </a:lnTo>
                    <a:lnTo>
                      <a:pt x="333" y="371704"/>
                    </a:lnTo>
                    <a:lnTo>
                      <a:pt x="429" y="372780"/>
                    </a:lnTo>
                    <a:lnTo>
                      <a:pt x="532" y="373823"/>
                    </a:lnTo>
                    <a:lnTo>
                      <a:pt x="658" y="374799"/>
                    </a:lnTo>
                    <a:lnTo>
                      <a:pt x="784" y="375808"/>
                    </a:lnTo>
                    <a:lnTo>
                      <a:pt x="924" y="376750"/>
                    </a:lnTo>
                    <a:lnTo>
                      <a:pt x="1079" y="377658"/>
                    </a:lnTo>
                    <a:lnTo>
                      <a:pt x="1234" y="378533"/>
                    </a:lnTo>
                    <a:lnTo>
                      <a:pt x="1404" y="379374"/>
                    </a:lnTo>
                    <a:lnTo>
                      <a:pt x="1589" y="380215"/>
                    </a:lnTo>
                    <a:lnTo>
                      <a:pt x="1774" y="380989"/>
                    </a:lnTo>
                    <a:lnTo>
                      <a:pt x="1966" y="381695"/>
                    </a:lnTo>
                    <a:lnTo>
                      <a:pt x="2173" y="382402"/>
                    </a:lnTo>
                    <a:lnTo>
                      <a:pt x="2387" y="383041"/>
                    </a:lnTo>
                    <a:lnTo>
                      <a:pt x="2602" y="383680"/>
                    </a:lnTo>
                    <a:lnTo>
                      <a:pt x="2831" y="384218"/>
                    </a:lnTo>
                    <a:lnTo>
                      <a:pt x="3060" y="384757"/>
                    </a:lnTo>
                    <a:lnTo>
                      <a:pt x="3304" y="385228"/>
                    </a:lnTo>
                    <a:lnTo>
                      <a:pt x="3548" y="385631"/>
                    </a:lnTo>
                    <a:lnTo>
                      <a:pt x="3799" y="386001"/>
                    </a:lnTo>
                    <a:lnTo>
                      <a:pt x="4050" y="386304"/>
                    </a:lnTo>
                    <a:lnTo>
                      <a:pt x="4316" y="386573"/>
                    </a:lnTo>
                    <a:lnTo>
                      <a:pt x="4582" y="386775"/>
                    </a:lnTo>
                    <a:lnTo>
                      <a:pt x="4848" y="386943"/>
                    </a:lnTo>
                    <a:lnTo>
                      <a:pt x="5122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4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4" y="375808"/>
                    </a:lnTo>
                    <a:lnTo>
                      <a:pt x="10140" y="374799"/>
                    </a:lnTo>
                    <a:lnTo>
                      <a:pt x="10266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8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66" y="353605"/>
                    </a:lnTo>
                    <a:lnTo>
                      <a:pt x="10140" y="352595"/>
                    </a:lnTo>
                    <a:lnTo>
                      <a:pt x="10014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4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403" y="453822"/>
                    </a:moveTo>
                    <a:lnTo>
                      <a:pt x="5122" y="453856"/>
                    </a:lnTo>
                    <a:lnTo>
                      <a:pt x="4848" y="453957"/>
                    </a:lnTo>
                    <a:lnTo>
                      <a:pt x="4582" y="454092"/>
                    </a:lnTo>
                    <a:lnTo>
                      <a:pt x="4316" y="454293"/>
                    </a:lnTo>
                    <a:lnTo>
                      <a:pt x="4050" y="454562"/>
                    </a:lnTo>
                    <a:lnTo>
                      <a:pt x="3799" y="454865"/>
                    </a:lnTo>
                    <a:lnTo>
                      <a:pt x="3548" y="455235"/>
                    </a:lnTo>
                    <a:lnTo>
                      <a:pt x="3304" y="455639"/>
                    </a:lnTo>
                    <a:lnTo>
                      <a:pt x="3060" y="456110"/>
                    </a:lnTo>
                    <a:lnTo>
                      <a:pt x="2831" y="456615"/>
                    </a:lnTo>
                    <a:lnTo>
                      <a:pt x="2602" y="457153"/>
                    </a:lnTo>
                    <a:lnTo>
                      <a:pt x="2387" y="457758"/>
                    </a:lnTo>
                    <a:lnTo>
                      <a:pt x="2173" y="458398"/>
                    </a:lnTo>
                    <a:lnTo>
                      <a:pt x="1966" y="459104"/>
                    </a:lnTo>
                    <a:lnTo>
                      <a:pt x="1774" y="459811"/>
                    </a:lnTo>
                    <a:lnTo>
                      <a:pt x="1589" y="460584"/>
                    </a:lnTo>
                    <a:lnTo>
                      <a:pt x="1404" y="461392"/>
                    </a:lnTo>
                    <a:lnTo>
                      <a:pt x="1234" y="462233"/>
                    </a:lnTo>
                    <a:lnTo>
                      <a:pt x="1079" y="463141"/>
                    </a:lnTo>
                    <a:lnTo>
                      <a:pt x="924" y="464049"/>
                    </a:lnTo>
                    <a:lnTo>
                      <a:pt x="784" y="464991"/>
                    </a:lnTo>
                    <a:lnTo>
                      <a:pt x="658" y="465967"/>
                    </a:lnTo>
                    <a:lnTo>
                      <a:pt x="532" y="466976"/>
                    </a:lnTo>
                    <a:lnTo>
                      <a:pt x="429" y="468019"/>
                    </a:lnTo>
                    <a:lnTo>
                      <a:pt x="333" y="469062"/>
                    </a:lnTo>
                    <a:lnTo>
                      <a:pt x="244" y="470172"/>
                    </a:lnTo>
                    <a:lnTo>
                      <a:pt x="170" y="471282"/>
                    </a:lnTo>
                    <a:lnTo>
                      <a:pt x="111" y="472426"/>
                    </a:lnTo>
                    <a:lnTo>
                      <a:pt x="67" y="473570"/>
                    </a:lnTo>
                    <a:lnTo>
                      <a:pt x="30" y="474747"/>
                    </a:lnTo>
                    <a:lnTo>
                      <a:pt x="8" y="475958"/>
                    </a:lnTo>
                    <a:lnTo>
                      <a:pt x="0" y="477170"/>
                    </a:lnTo>
                    <a:lnTo>
                      <a:pt x="8" y="478381"/>
                    </a:lnTo>
                    <a:lnTo>
                      <a:pt x="30" y="479558"/>
                    </a:lnTo>
                    <a:lnTo>
                      <a:pt x="67" y="480702"/>
                    </a:lnTo>
                    <a:lnTo>
                      <a:pt x="111" y="481879"/>
                    </a:lnTo>
                    <a:lnTo>
                      <a:pt x="170" y="482989"/>
                    </a:lnTo>
                    <a:lnTo>
                      <a:pt x="244" y="484100"/>
                    </a:lnTo>
                    <a:lnTo>
                      <a:pt x="333" y="485176"/>
                    </a:lnTo>
                    <a:lnTo>
                      <a:pt x="429" y="486253"/>
                    </a:lnTo>
                    <a:lnTo>
                      <a:pt x="532" y="487262"/>
                    </a:lnTo>
                    <a:lnTo>
                      <a:pt x="658" y="488271"/>
                    </a:lnTo>
                    <a:lnTo>
                      <a:pt x="784" y="489247"/>
                    </a:lnTo>
                    <a:lnTo>
                      <a:pt x="924" y="490189"/>
                    </a:lnTo>
                    <a:lnTo>
                      <a:pt x="1079" y="491131"/>
                    </a:lnTo>
                    <a:lnTo>
                      <a:pt x="1234" y="492005"/>
                    </a:lnTo>
                    <a:lnTo>
                      <a:pt x="1404" y="492846"/>
                    </a:lnTo>
                    <a:lnTo>
                      <a:pt x="1589" y="493654"/>
                    </a:lnTo>
                    <a:lnTo>
                      <a:pt x="1774" y="494428"/>
                    </a:lnTo>
                    <a:lnTo>
                      <a:pt x="1966" y="495168"/>
                    </a:lnTo>
                    <a:lnTo>
                      <a:pt x="2173" y="495874"/>
                    </a:lnTo>
                    <a:lnTo>
                      <a:pt x="2387" y="496513"/>
                    </a:lnTo>
                    <a:lnTo>
                      <a:pt x="2602" y="497119"/>
                    </a:lnTo>
                    <a:lnTo>
                      <a:pt x="2831" y="497691"/>
                    </a:lnTo>
                    <a:lnTo>
                      <a:pt x="3060" y="498195"/>
                    </a:lnTo>
                    <a:lnTo>
                      <a:pt x="3304" y="498666"/>
                    </a:lnTo>
                    <a:lnTo>
                      <a:pt x="3548" y="499104"/>
                    </a:lnTo>
                    <a:lnTo>
                      <a:pt x="3799" y="499474"/>
                    </a:lnTo>
                    <a:lnTo>
                      <a:pt x="4050" y="499777"/>
                    </a:lnTo>
                    <a:lnTo>
                      <a:pt x="4316" y="500046"/>
                    </a:lnTo>
                    <a:lnTo>
                      <a:pt x="4582" y="500248"/>
                    </a:lnTo>
                    <a:lnTo>
                      <a:pt x="4848" y="500382"/>
                    </a:lnTo>
                    <a:lnTo>
                      <a:pt x="5122" y="500483"/>
                    </a:lnTo>
                    <a:lnTo>
                      <a:pt x="5403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74"/>
                    </a:lnTo>
                    <a:lnTo>
                      <a:pt x="8824" y="495168"/>
                    </a:lnTo>
                    <a:lnTo>
                      <a:pt x="9024" y="494428"/>
                    </a:lnTo>
                    <a:lnTo>
                      <a:pt x="9209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9" y="491131"/>
                    </a:lnTo>
                    <a:lnTo>
                      <a:pt x="9874" y="490189"/>
                    </a:lnTo>
                    <a:lnTo>
                      <a:pt x="10014" y="489247"/>
                    </a:lnTo>
                    <a:lnTo>
                      <a:pt x="10140" y="488271"/>
                    </a:lnTo>
                    <a:lnTo>
                      <a:pt x="10266" y="487262"/>
                    </a:lnTo>
                    <a:lnTo>
                      <a:pt x="10369" y="486253"/>
                    </a:lnTo>
                    <a:lnTo>
                      <a:pt x="10465" y="485176"/>
                    </a:lnTo>
                    <a:lnTo>
                      <a:pt x="10554" y="484100"/>
                    </a:lnTo>
                    <a:lnTo>
                      <a:pt x="10628" y="482989"/>
                    </a:lnTo>
                    <a:lnTo>
                      <a:pt x="10687" y="481879"/>
                    </a:lnTo>
                    <a:lnTo>
                      <a:pt x="10731" y="480702"/>
                    </a:lnTo>
                    <a:lnTo>
                      <a:pt x="10768" y="479558"/>
                    </a:lnTo>
                    <a:lnTo>
                      <a:pt x="10790" y="478381"/>
                    </a:lnTo>
                    <a:lnTo>
                      <a:pt x="10798" y="477170"/>
                    </a:lnTo>
                    <a:lnTo>
                      <a:pt x="10790" y="475958"/>
                    </a:lnTo>
                    <a:lnTo>
                      <a:pt x="10768" y="474747"/>
                    </a:lnTo>
                    <a:lnTo>
                      <a:pt x="10731" y="473570"/>
                    </a:lnTo>
                    <a:lnTo>
                      <a:pt x="10687" y="472426"/>
                    </a:lnTo>
                    <a:lnTo>
                      <a:pt x="10628" y="471282"/>
                    </a:lnTo>
                    <a:lnTo>
                      <a:pt x="10554" y="470172"/>
                    </a:lnTo>
                    <a:lnTo>
                      <a:pt x="10465" y="469062"/>
                    </a:lnTo>
                    <a:lnTo>
                      <a:pt x="10369" y="468019"/>
                    </a:lnTo>
                    <a:lnTo>
                      <a:pt x="10266" y="466976"/>
                    </a:lnTo>
                    <a:lnTo>
                      <a:pt x="10140" y="465967"/>
                    </a:lnTo>
                    <a:lnTo>
                      <a:pt x="10014" y="464991"/>
                    </a:lnTo>
                    <a:lnTo>
                      <a:pt x="9874" y="464049"/>
                    </a:lnTo>
                    <a:lnTo>
                      <a:pt x="9719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9" y="460584"/>
                    </a:lnTo>
                    <a:lnTo>
                      <a:pt x="9024" y="459811"/>
                    </a:lnTo>
                    <a:lnTo>
                      <a:pt x="8824" y="459104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403" y="453822"/>
                    </a:lnTo>
                    <a:close/>
                    <a:moveTo>
                      <a:pt x="5122" y="567059"/>
                    </a:moveTo>
                    <a:lnTo>
                      <a:pt x="4848" y="567160"/>
                    </a:lnTo>
                    <a:lnTo>
                      <a:pt x="4582" y="567328"/>
                    </a:lnTo>
                    <a:lnTo>
                      <a:pt x="4316" y="567530"/>
                    </a:lnTo>
                    <a:lnTo>
                      <a:pt x="4050" y="567766"/>
                    </a:lnTo>
                    <a:lnTo>
                      <a:pt x="3799" y="568102"/>
                    </a:lnTo>
                    <a:lnTo>
                      <a:pt x="3548" y="568472"/>
                    </a:lnTo>
                    <a:lnTo>
                      <a:pt x="3304" y="568876"/>
                    </a:lnTo>
                    <a:lnTo>
                      <a:pt x="3060" y="569347"/>
                    </a:lnTo>
                    <a:lnTo>
                      <a:pt x="2831" y="569885"/>
                    </a:lnTo>
                    <a:lnTo>
                      <a:pt x="2602" y="570423"/>
                    </a:lnTo>
                    <a:lnTo>
                      <a:pt x="2387" y="571029"/>
                    </a:lnTo>
                    <a:lnTo>
                      <a:pt x="2173" y="571702"/>
                    </a:lnTo>
                    <a:lnTo>
                      <a:pt x="1966" y="572408"/>
                    </a:lnTo>
                    <a:lnTo>
                      <a:pt x="1774" y="573115"/>
                    </a:lnTo>
                    <a:lnTo>
                      <a:pt x="1589" y="573889"/>
                    </a:lnTo>
                    <a:lnTo>
                      <a:pt x="1404" y="574730"/>
                    </a:lnTo>
                    <a:lnTo>
                      <a:pt x="1234" y="575571"/>
                    </a:lnTo>
                    <a:lnTo>
                      <a:pt x="1079" y="576445"/>
                    </a:lnTo>
                    <a:lnTo>
                      <a:pt x="924" y="577354"/>
                    </a:lnTo>
                    <a:lnTo>
                      <a:pt x="784" y="578296"/>
                    </a:lnTo>
                    <a:lnTo>
                      <a:pt x="658" y="579271"/>
                    </a:lnTo>
                    <a:lnTo>
                      <a:pt x="532" y="580280"/>
                    </a:lnTo>
                    <a:lnTo>
                      <a:pt x="429" y="581323"/>
                    </a:lnTo>
                    <a:lnTo>
                      <a:pt x="333" y="582400"/>
                    </a:lnTo>
                    <a:lnTo>
                      <a:pt x="244" y="583476"/>
                    </a:lnTo>
                    <a:lnTo>
                      <a:pt x="170" y="584586"/>
                    </a:lnTo>
                    <a:lnTo>
                      <a:pt x="111" y="585697"/>
                    </a:lnTo>
                    <a:lnTo>
                      <a:pt x="67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7" y="593972"/>
                    </a:lnTo>
                    <a:lnTo>
                      <a:pt x="111" y="595150"/>
                    </a:lnTo>
                    <a:lnTo>
                      <a:pt x="170" y="596294"/>
                    </a:lnTo>
                    <a:lnTo>
                      <a:pt x="244" y="597404"/>
                    </a:lnTo>
                    <a:lnTo>
                      <a:pt x="333" y="598480"/>
                    </a:lnTo>
                    <a:lnTo>
                      <a:pt x="429" y="599557"/>
                    </a:lnTo>
                    <a:lnTo>
                      <a:pt x="532" y="600600"/>
                    </a:lnTo>
                    <a:lnTo>
                      <a:pt x="658" y="601609"/>
                    </a:lnTo>
                    <a:lnTo>
                      <a:pt x="784" y="602585"/>
                    </a:lnTo>
                    <a:lnTo>
                      <a:pt x="924" y="603527"/>
                    </a:lnTo>
                    <a:lnTo>
                      <a:pt x="1079" y="604435"/>
                    </a:lnTo>
                    <a:lnTo>
                      <a:pt x="1234" y="605310"/>
                    </a:lnTo>
                    <a:lnTo>
                      <a:pt x="1404" y="606151"/>
                    </a:lnTo>
                    <a:lnTo>
                      <a:pt x="1589" y="606958"/>
                    </a:lnTo>
                    <a:lnTo>
                      <a:pt x="1774" y="607732"/>
                    </a:lnTo>
                    <a:lnTo>
                      <a:pt x="1966" y="608472"/>
                    </a:lnTo>
                    <a:lnTo>
                      <a:pt x="2173" y="609145"/>
                    </a:lnTo>
                    <a:lnTo>
                      <a:pt x="2387" y="609784"/>
                    </a:lnTo>
                    <a:lnTo>
                      <a:pt x="2602" y="610389"/>
                    </a:lnTo>
                    <a:lnTo>
                      <a:pt x="2831" y="610961"/>
                    </a:lnTo>
                    <a:lnTo>
                      <a:pt x="3060" y="611466"/>
                    </a:lnTo>
                    <a:lnTo>
                      <a:pt x="3304" y="611937"/>
                    </a:lnTo>
                    <a:lnTo>
                      <a:pt x="3548" y="612341"/>
                    </a:lnTo>
                    <a:lnTo>
                      <a:pt x="3799" y="612711"/>
                    </a:lnTo>
                    <a:lnTo>
                      <a:pt x="4050" y="613013"/>
                    </a:lnTo>
                    <a:lnTo>
                      <a:pt x="4316" y="613249"/>
                    </a:lnTo>
                    <a:lnTo>
                      <a:pt x="4582" y="613451"/>
                    </a:lnTo>
                    <a:lnTo>
                      <a:pt x="4848" y="613619"/>
                    </a:lnTo>
                    <a:lnTo>
                      <a:pt x="5122" y="613686"/>
                    </a:lnTo>
                    <a:lnTo>
                      <a:pt x="5403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4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4" y="602585"/>
                    </a:lnTo>
                    <a:lnTo>
                      <a:pt x="10140" y="601609"/>
                    </a:lnTo>
                    <a:lnTo>
                      <a:pt x="10266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8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66" y="580280"/>
                    </a:lnTo>
                    <a:lnTo>
                      <a:pt x="10140" y="579271"/>
                    </a:lnTo>
                    <a:lnTo>
                      <a:pt x="10014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4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Google Shape;37;p3"/>
              <p:cNvSpPr/>
              <p:nvPr/>
            </p:nvSpPr>
            <p:spPr>
              <a:xfrm>
                <a:off x="11120740" y="2593559"/>
                <a:ext cx="55636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302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82" y="1850"/>
                    </a:lnTo>
                    <a:lnTo>
                      <a:pt x="3038" y="2321"/>
                    </a:lnTo>
                    <a:lnTo>
                      <a:pt x="2809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7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10" y="10328"/>
                    </a:lnTo>
                    <a:lnTo>
                      <a:pt x="769" y="11270"/>
                    </a:lnTo>
                    <a:lnTo>
                      <a:pt x="644" y="12245"/>
                    </a:lnTo>
                    <a:lnTo>
                      <a:pt x="525" y="13255"/>
                    </a:lnTo>
                    <a:lnTo>
                      <a:pt x="422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1" y="18671"/>
                    </a:lnTo>
                    <a:lnTo>
                      <a:pt x="60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60" y="26879"/>
                    </a:lnTo>
                    <a:lnTo>
                      <a:pt x="111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22" y="32397"/>
                    </a:lnTo>
                    <a:lnTo>
                      <a:pt x="525" y="33440"/>
                    </a:lnTo>
                    <a:lnTo>
                      <a:pt x="644" y="34449"/>
                    </a:lnTo>
                    <a:lnTo>
                      <a:pt x="769" y="35424"/>
                    </a:lnTo>
                    <a:lnTo>
                      <a:pt x="910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7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9" y="43868"/>
                    </a:lnTo>
                    <a:lnTo>
                      <a:pt x="3038" y="44373"/>
                    </a:lnTo>
                    <a:lnTo>
                      <a:pt x="3282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302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6999" y="45651"/>
                    </a:lnTo>
                    <a:lnTo>
                      <a:pt x="7251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7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25" y="42052"/>
                    </a:lnTo>
                    <a:lnTo>
                      <a:pt x="8825" y="41345"/>
                    </a:lnTo>
                    <a:lnTo>
                      <a:pt x="9024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74" y="36366"/>
                    </a:lnTo>
                    <a:lnTo>
                      <a:pt x="10015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54" y="30277"/>
                    </a:lnTo>
                    <a:lnTo>
                      <a:pt x="10628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15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5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1" y="1413"/>
                    </a:lnTo>
                    <a:lnTo>
                      <a:pt x="6999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302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82" y="115323"/>
                    </a:lnTo>
                    <a:lnTo>
                      <a:pt x="3038" y="115794"/>
                    </a:lnTo>
                    <a:lnTo>
                      <a:pt x="2809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7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10" y="123800"/>
                    </a:lnTo>
                    <a:lnTo>
                      <a:pt x="769" y="124742"/>
                    </a:lnTo>
                    <a:lnTo>
                      <a:pt x="644" y="125718"/>
                    </a:lnTo>
                    <a:lnTo>
                      <a:pt x="525" y="126727"/>
                    </a:lnTo>
                    <a:lnTo>
                      <a:pt x="422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1" y="132110"/>
                    </a:lnTo>
                    <a:lnTo>
                      <a:pt x="60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0" y="140352"/>
                    </a:lnTo>
                    <a:lnTo>
                      <a:pt x="111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22" y="145869"/>
                    </a:lnTo>
                    <a:lnTo>
                      <a:pt x="525" y="146912"/>
                    </a:lnTo>
                    <a:lnTo>
                      <a:pt x="644" y="147921"/>
                    </a:lnTo>
                    <a:lnTo>
                      <a:pt x="769" y="148897"/>
                    </a:lnTo>
                    <a:lnTo>
                      <a:pt x="910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7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9" y="157341"/>
                    </a:lnTo>
                    <a:lnTo>
                      <a:pt x="3038" y="157845"/>
                    </a:lnTo>
                    <a:lnTo>
                      <a:pt x="3282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302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6999" y="159090"/>
                    </a:lnTo>
                    <a:lnTo>
                      <a:pt x="7251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5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5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15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5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1" y="114885"/>
                    </a:lnTo>
                    <a:lnTo>
                      <a:pt x="6999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302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82" y="228761"/>
                    </a:lnTo>
                    <a:lnTo>
                      <a:pt x="3038" y="229232"/>
                    </a:lnTo>
                    <a:lnTo>
                      <a:pt x="2809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7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10" y="237239"/>
                    </a:lnTo>
                    <a:lnTo>
                      <a:pt x="769" y="238181"/>
                    </a:lnTo>
                    <a:lnTo>
                      <a:pt x="644" y="239157"/>
                    </a:lnTo>
                    <a:lnTo>
                      <a:pt x="525" y="240166"/>
                    </a:lnTo>
                    <a:lnTo>
                      <a:pt x="422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1" y="245582"/>
                    </a:lnTo>
                    <a:lnTo>
                      <a:pt x="60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0" y="253824"/>
                    </a:lnTo>
                    <a:lnTo>
                      <a:pt x="111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22" y="259341"/>
                    </a:lnTo>
                    <a:lnTo>
                      <a:pt x="525" y="260384"/>
                    </a:lnTo>
                    <a:lnTo>
                      <a:pt x="644" y="261360"/>
                    </a:lnTo>
                    <a:lnTo>
                      <a:pt x="769" y="262336"/>
                    </a:lnTo>
                    <a:lnTo>
                      <a:pt x="910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7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9" y="270780"/>
                    </a:lnTo>
                    <a:lnTo>
                      <a:pt x="3038" y="271318"/>
                    </a:lnTo>
                    <a:lnTo>
                      <a:pt x="3282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302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6999" y="272563"/>
                    </a:lnTo>
                    <a:lnTo>
                      <a:pt x="7251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5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5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15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5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1" y="228358"/>
                    </a:lnTo>
                    <a:lnTo>
                      <a:pt x="6999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5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302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82" y="342200"/>
                    </a:lnTo>
                    <a:lnTo>
                      <a:pt x="3038" y="342671"/>
                    </a:lnTo>
                    <a:lnTo>
                      <a:pt x="2809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7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10" y="350678"/>
                    </a:lnTo>
                    <a:lnTo>
                      <a:pt x="769" y="351620"/>
                    </a:lnTo>
                    <a:lnTo>
                      <a:pt x="644" y="352595"/>
                    </a:lnTo>
                    <a:lnTo>
                      <a:pt x="525" y="353605"/>
                    </a:lnTo>
                    <a:lnTo>
                      <a:pt x="422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1" y="359021"/>
                    </a:lnTo>
                    <a:lnTo>
                      <a:pt x="60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0" y="367263"/>
                    </a:lnTo>
                    <a:lnTo>
                      <a:pt x="111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22" y="372780"/>
                    </a:lnTo>
                    <a:lnTo>
                      <a:pt x="525" y="373823"/>
                    </a:lnTo>
                    <a:lnTo>
                      <a:pt x="644" y="374799"/>
                    </a:lnTo>
                    <a:lnTo>
                      <a:pt x="769" y="375808"/>
                    </a:lnTo>
                    <a:lnTo>
                      <a:pt x="910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7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9" y="384218"/>
                    </a:lnTo>
                    <a:lnTo>
                      <a:pt x="3038" y="384757"/>
                    </a:lnTo>
                    <a:lnTo>
                      <a:pt x="3282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302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5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6999" y="386001"/>
                    </a:lnTo>
                    <a:lnTo>
                      <a:pt x="7251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5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5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15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5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1" y="341797"/>
                    </a:lnTo>
                    <a:lnTo>
                      <a:pt x="6999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302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82" y="455639"/>
                    </a:lnTo>
                    <a:lnTo>
                      <a:pt x="3038" y="456110"/>
                    </a:lnTo>
                    <a:lnTo>
                      <a:pt x="2809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7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10" y="463982"/>
                    </a:lnTo>
                    <a:lnTo>
                      <a:pt x="769" y="464924"/>
                    </a:lnTo>
                    <a:lnTo>
                      <a:pt x="644" y="465900"/>
                    </a:lnTo>
                    <a:lnTo>
                      <a:pt x="525" y="466875"/>
                    </a:lnTo>
                    <a:lnTo>
                      <a:pt x="422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1" y="472258"/>
                    </a:lnTo>
                    <a:lnTo>
                      <a:pt x="60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60" y="480534"/>
                    </a:lnTo>
                    <a:lnTo>
                      <a:pt x="111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22" y="486152"/>
                    </a:lnTo>
                    <a:lnTo>
                      <a:pt x="525" y="487195"/>
                    </a:lnTo>
                    <a:lnTo>
                      <a:pt x="644" y="488204"/>
                    </a:lnTo>
                    <a:lnTo>
                      <a:pt x="769" y="489179"/>
                    </a:lnTo>
                    <a:lnTo>
                      <a:pt x="910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7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9" y="497691"/>
                    </a:lnTo>
                    <a:lnTo>
                      <a:pt x="3038" y="498195"/>
                    </a:lnTo>
                    <a:lnTo>
                      <a:pt x="3282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302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6999" y="499474"/>
                    </a:lnTo>
                    <a:lnTo>
                      <a:pt x="7251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40"/>
                    </a:lnTo>
                    <a:lnTo>
                      <a:pt x="8825" y="495134"/>
                    </a:lnTo>
                    <a:lnTo>
                      <a:pt x="9024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74" y="490155"/>
                    </a:lnTo>
                    <a:lnTo>
                      <a:pt x="10015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54" y="483965"/>
                    </a:lnTo>
                    <a:lnTo>
                      <a:pt x="10628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8" y="471148"/>
                    </a:lnTo>
                    <a:lnTo>
                      <a:pt x="10554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15" y="464924"/>
                    </a:lnTo>
                    <a:lnTo>
                      <a:pt x="9874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24" y="459811"/>
                    </a:lnTo>
                    <a:lnTo>
                      <a:pt x="8825" y="459070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1" y="455235"/>
                    </a:lnTo>
                    <a:lnTo>
                      <a:pt x="6999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302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82" y="568876"/>
                    </a:lnTo>
                    <a:lnTo>
                      <a:pt x="3038" y="569347"/>
                    </a:lnTo>
                    <a:lnTo>
                      <a:pt x="2809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7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10" y="577354"/>
                    </a:lnTo>
                    <a:lnTo>
                      <a:pt x="769" y="578296"/>
                    </a:lnTo>
                    <a:lnTo>
                      <a:pt x="644" y="579271"/>
                    </a:lnTo>
                    <a:lnTo>
                      <a:pt x="525" y="580280"/>
                    </a:lnTo>
                    <a:lnTo>
                      <a:pt x="422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1" y="585697"/>
                    </a:lnTo>
                    <a:lnTo>
                      <a:pt x="60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0" y="593972"/>
                    </a:lnTo>
                    <a:lnTo>
                      <a:pt x="111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22" y="599557"/>
                    </a:lnTo>
                    <a:lnTo>
                      <a:pt x="525" y="600600"/>
                    </a:lnTo>
                    <a:lnTo>
                      <a:pt x="644" y="601609"/>
                    </a:lnTo>
                    <a:lnTo>
                      <a:pt x="769" y="602585"/>
                    </a:lnTo>
                    <a:lnTo>
                      <a:pt x="910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7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9" y="610961"/>
                    </a:lnTo>
                    <a:lnTo>
                      <a:pt x="3038" y="611466"/>
                    </a:lnTo>
                    <a:lnTo>
                      <a:pt x="3282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302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6999" y="612711"/>
                    </a:lnTo>
                    <a:lnTo>
                      <a:pt x="7251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5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5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15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5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1" y="568472"/>
                    </a:lnTo>
                    <a:lnTo>
                      <a:pt x="6999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79" name="Google Shape;39;p3"/>
            <p:cNvSpPr/>
            <p:nvPr/>
          </p:nvSpPr>
          <p:spPr>
            <a:xfrm>
              <a:off x="5024027" y="12334"/>
              <a:ext cx="2743200" cy="274200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80" name="Google Shape;40;p3"/>
            <p:cNvGrpSpPr/>
            <p:nvPr/>
          </p:nvGrpSpPr>
          <p:grpSpPr>
            <a:xfrm>
              <a:off x="600276" y="4540436"/>
              <a:ext cx="326769" cy="405540"/>
              <a:chOff x="11108696" y="3272898"/>
              <a:chExt cx="598150" cy="876085"/>
            </a:xfrm>
          </p:grpSpPr>
          <p:sp>
            <p:nvSpPr>
              <p:cNvPr id="81" name="Google Shape;41;p3"/>
              <p:cNvSpPr/>
              <p:nvPr/>
            </p:nvSpPr>
            <p:spPr>
              <a:xfrm>
                <a:off x="11108696" y="3272898"/>
                <a:ext cx="5559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0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33" y="135"/>
                    </a:lnTo>
                    <a:lnTo>
                      <a:pt x="4560" y="269"/>
                    </a:lnTo>
                    <a:lnTo>
                      <a:pt x="4294" y="471"/>
                    </a:lnTo>
                    <a:lnTo>
                      <a:pt x="4028" y="740"/>
                    </a:lnTo>
                    <a:lnTo>
                      <a:pt x="3769" y="1043"/>
                    </a:lnTo>
                    <a:lnTo>
                      <a:pt x="3518" y="1413"/>
                    </a:lnTo>
                    <a:lnTo>
                      <a:pt x="3274" y="1850"/>
                    </a:lnTo>
                    <a:lnTo>
                      <a:pt x="3037" y="2321"/>
                    </a:lnTo>
                    <a:lnTo>
                      <a:pt x="2801" y="2826"/>
                    </a:lnTo>
                    <a:lnTo>
                      <a:pt x="2572" y="3398"/>
                    </a:lnTo>
                    <a:lnTo>
                      <a:pt x="2358" y="4003"/>
                    </a:lnTo>
                    <a:lnTo>
                      <a:pt x="2143" y="4643"/>
                    </a:lnTo>
                    <a:lnTo>
                      <a:pt x="1944" y="5349"/>
                    </a:lnTo>
                    <a:lnTo>
                      <a:pt x="1744" y="6089"/>
                    </a:lnTo>
                    <a:lnTo>
                      <a:pt x="1559" y="6863"/>
                    </a:lnTo>
                    <a:lnTo>
                      <a:pt x="1382" y="7670"/>
                    </a:lnTo>
                    <a:lnTo>
                      <a:pt x="1212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36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3" y="18671"/>
                    </a:lnTo>
                    <a:lnTo>
                      <a:pt x="59" y="19815"/>
                    </a:lnTo>
                    <a:lnTo>
                      <a:pt x="22" y="20959"/>
                    </a:lnTo>
                    <a:lnTo>
                      <a:pt x="0" y="22136"/>
                    </a:lnTo>
                    <a:lnTo>
                      <a:pt x="0" y="23347"/>
                    </a:lnTo>
                    <a:lnTo>
                      <a:pt x="0" y="24558"/>
                    </a:lnTo>
                    <a:lnTo>
                      <a:pt x="22" y="25736"/>
                    </a:lnTo>
                    <a:lnTo>
                      <a:pt x="59" y="26879"/>
                    </a:lnTo>
                    <a:lnTo>
                      <a:pt x="103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36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12" y="38183"/>
                    </a:lnTo>
                    <a:lnTo>
                      <a:pt x="1382" y="39024"/>
                    </a:lnTo>
                    <a:lnTo>
                      <a:pt x="1559" y="39831"/>
                    </a:lnTo>
                    <a:lnTo>
                      <a:pt x="1744" y="40605"/>
                    </a:lnTo>
                    <a:lnTo>
                      <a:pt x="1944" y="41345"/>
                    </a:lnTo>
                    <a:lnTo>
                      <a:pt x="2143" y="42052"/>
                    </a:lnTo>
                    <a:lnTo>
                      <a:pt x="2358" y="42691"/>
                    </a:lnTo>
                    <a:lnTo>
                      <a:pt x="2572" y="43296"/>
                    </a:lnTo>
                    <a:lnTo>
                      <a:pt x="2801" y="43868"/>
                    </a:lnTo>
                    <a:lnTo>
                      <a:pt x="3037" y="44373"/>
                    </a:lnTo>
                    <a:lnTo>
                      <a:pt x="3274" y="44844"/>
                    </a:lnTo>
                    <a:lnTo>
                      <a:pt x="3518" y="45281"/>
                    </a:lnTo>
                    <a:lnTo>
                      <a:pt x="3769" y="45651"/>
                    </a:lnTo>
                    <a:lnTo>
                      <a:pt x="4028" y="45954"/>
                    </a:lnTo>
                    <a:lnTo>
                      <a:pt x="4294" y="46223"/>
                    </a:lnTo>
                    <a:lnTo>
                      <a:pt x="4560" y="46425"/>
                    </a:lnTo>
                    <a:lnTo>
                      <a:pt x="4833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68" y="46661"/>
                    </a:lnTo>
                    <a:lnTo>
                      <a:pt x="5942" y="46560"/>
                    </a:lnTo>
                    <a:lnTo>
                      <a:pt x="6215" y="46425"/>
                    </a:lnTo>
                    <a:lnTo>
                      <a:pt x="6474" y="46223"/>
                    </a:lnTo>
                    <a:lnTo>
                      <a:pt x="6740" y="45954"/>
                    </a:lnTo>
                    <a:lnTo>
                      <a:pt x="6991" y="45651"/>
                    </a:lnTo>
                    <a:lnTo>
                      <a:pt x="7243" y="45281"/>
                    </a:lnTo>
                    <a:lnTo>
                      <a:pt x="7486" y="44844"/>
                    </a:lnTo>
                    <a:lnTo>
                      <a:pt x="7730" y="44373"/>
                    </a:lnTo>
                    <a:lnTo>
                      <a:pt x="7959" y="43868"/>
                    </a:lnTo>
                    <a:lnTo>
                      <a:pt x="8189" y="43296"/>
                    </a:lnTo>
                    <a:lnTo>
                      <a:pt x="8403" y="42691"/>
                    </a:lnTo>
                    <a:lnTo>
                      <a:pt x="8617" y="42052"/>
                    </a:lnTo>
                    <a:lnTo>
                      <a:pt x="8824" y="41345"/>
                    </a:lnTo>
                    <a:lnTo>
                      <a:pt x="9016" y="40605"/>
                    </a:lnTo>
                    <a:lnTo>
                      <a:pt x="9208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1" y="37275"/>
                    </a:lnTo>
                    <a:lnTo>
                      <a:pt x="9866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1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79" y="28023"/>
                    </a:lnTo>
                    <a:lnTo>
                      <a:pt x="10731" y="26879"/>
                    </a:lnTo>
                    <a:lnTo>
                      <a:pt x="10760" y="25736"/>
                    </a:lnTo>
                    <a:lnTo>
                      <a:pt x="10783" y="24558"/>
                    </a:lnTo>
                    <a:lnTo>
                      <a:pt x="10790" y="23347"/>
                    </a:lnTo>
                    <a:lnTo>
                      <a:pt x="10783" y="22136"/>
                    </a:lnTo>
                    <a:lnTo>
                      <a:pt x="10760" y="20959"/>
                    </a:lnTo>
                    <a:lnTo>
                      <a:pt x="10731" y="19815"/>
                    </a:lnTo>
                    <a:lnTo>
                      <a:pt x="10679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1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6" y="10328"/>
                    </a:lnTo>
                    <a:lnTo>
                      <a:pt x="9711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8" y="6863"/>
                    </a:lnTo>
                    <a:lnTo>
                      <a:pt x="9016" y="6089"/>
                    </a:lnTo>
                    <a:lnTo>
                      <a:pt x="8824" y="5349"/>
                    </a:lnTo>
                    <a:lnTo>
                      <a:pt x="8617" y="4643"/>
                    </a:lnTo>
                    <a:lnTo>
                      <a:pt x="8403" y="4003"/>
                    </a:lnTo>
                    <a:lnTo>
                      <a:pt x="8189" y="3398"/>
                    </a:lnTo>
                    <a:lnTo>
                      <a:pt x="7959" y="2826"/>
                    </a:lnTo>
                    <a:lnTo>
                      <a:pt x="7730" y="2321"/>
                    </a:lnTo>
                    <a:lnTo>
                      <a:pt x="7486" y="1850"/>
                    </a:lnTo>
                    <a:lnTo>
                      <a:pt x="7243" y="1413"/>
                    </a:lnTo>
                    <a:lnTo>
                      <a:pt x="6991" y="1043"/>
                    </a:lnTo>
                    <a:lnTo>
                      <a:pt x="6740" y="740"/>
                    </a:lnTo>
                    <a:lnTo>
                      <a:pt x="6474" y="471"/>
                    </a:lnTo>
                    <a:lnTo>
                      <a:pt x="6215" y="269"/>
                    </a:lnTo>
                    <a:lnTo>
                      <a:pt x="5942" y="135"/>
                    </a:lnTo>
                    <a:lnTo>
                      <a:pt x="5668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33" y="113573"/>
                    </a:lnTo>
                    <a:lnTo>
                      <a:pt x="4560" y="113742"/>
                    </a:lnTo>
                    <a:lnTo>
                      <a:pt x="4294" y="113943"/>
                    </a:lnTo>
                    <a:lnTo>
                      <a:pt x="4028" y="114213"/>
                    </a:lnTo>
                    <a:lnTo>
                      <a:pt x="3769" y="114515"/>
                    </a:lnTo>
                    <a:lnTo>
                      <a:pt x="3518" y="114885"/>
                    </a:lnTo>
                    <a:lnTo>
                      <a:pt x="3274" y="115323"/>
                    </a:lnTo>
                    <a:lnTo>
                      <a:pt x="3037" y="115794"/>
                    </a:lnTo>
                    <a:lnTo>
                      <a:pt x="2801" y="116298"/>
                    </a:lnTo>
                    <a:lnTo>
                      <a:pt x="2572" y="116870"/>
                    </a:lnTo>
                    <a:lnTo>
                      <a:pt x="2358" y="117476"/>
                    </a:lnTo>
                    <a:lnTo>
                      <a:pt x="2143" y="118115"/>
                    </a:lnTo>
                    <a:lnTo>
                      <a:pt x="1944" y="118821"/>
                    </a:lnTo>
                    <a:lnTo>
                      <a:pt x="1744" y="119562"/>
                    </a:lnTo>
                    <a:lnTo>
                      <a:pt x="1559" y="120335"/>
                    </a:lnTo>
                    <a:lnTo>
                      <a:pt x="1382" y="121143"/>
                    </a:lnTo>
                    <a:lnTo>
                      <a:pt x="1212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36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3" y="132110"/>
                    </a:lnTo>
                    <a:lnTo>
                      <a:pt x="59" y="133254"/>
                    </a:lnTo>
                    <a:lnTo>
                      <a:pt x="22" y="134431"/>
                    </a:lnTo>
                    <a:lnTo>
                      <a:pt x="0" y="135608"/>
                    </a:lnTo>
                    <a:lnTo>
                      <a:pt x="0" y="136820"/>
                    </a:lnTo>
                    <a:lnTo>
                      <a:pt x="0" y="137997"/>
                    </a:lnTo>
                    <a:lnTo>
                      <a:pt x="22" y="139174"/>
                    </a:lnTo>
                    <a:lnTo>
                      <a:pt x="59" y="140352"/>
                    </a:lnTo>
                    <a:lnTo>
                      <a:pt x="103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36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12" y="151622"/>
                    </a:lnTo>
                    <a:lnTo>
                      <a:pt x="1382" y="152496"/>
                    </a:lnTo>
                    <a:lnTo>
                      <a:pt x="1559" y="153304"/>
                    </a:lnTo>
                    <a:lnTo>
                      <a:pt x="1744" y="154078"/>
                    </a:lnTo>
                    <a:lnTo>
                      <a:pt x="1944" y="154818"/>
                    </a:lnTo>
                    <a:lnTo>
                      <a:pt x="2143" y="155491"/>
                    </a:lnTo>
                    <a:lnTo>
                      <a:pt x="2358" y="156163"/>
                    </a:lnTo>
                    <a:lnTo>
                      <a:pt x="2572" y="156769"/>
                    </a:lnTo>
                    <a:lnTo>
                      <a:pt x="2801" y="157341"/>
                    </a:lnTo>
                    <a:lnTo>
                      <a:pt x="3037" y="157845"/>
                    </a:lnTo>
                    <a:lnTo>
                      <a:pt x="3274" y="158316"/>
                    </a:lnTo>
                    <a:lnTo>
                      <a:pt x="3518" y="158720"/>
                    </a:lnTo>
                    <a:lnTo>
                      <a:pt x="3769" y="159090"/>
                    </a:lnTo>
                    <a:lnTo>
                      <a:pt x="4028" y="159427"/>
                    </a:lnTo>
                    <a:lnTo>
                      <a:pt x="4294" y="159696"/>
                    </a:lnTo>
                    <a:lnTo>
                      <a:pt x="4560" y="159898"/>
                    </a:lnTo>
                    <a:lnTo>
                      <a:pt x="4833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68" y="160133"/>
                    </a:lnTo>
                    <a:lnTo>
                      <a:pt x="5942" y="160032"/>
                    </a:lnTo>
                    <a:lnTo>
                      <a:pt x="6215" y="159898"/>
                    </a:lnTo>
                    <a:lnTo>
                      <a:pt x="6474" y="159696"/>
                    </a:lnTo>
                    <a:lnTo>
                      <a:pt x="6740" y="159427"/>
                    </a:lnTo>
                    <a:lnTo>
                      <a:pt x="6991" y="159090"/>
                    </a:lnTo>
                    <a:lnTo>
                      <a:pt x="7243" y="158720"/>
                    </a:lnTo>
                    <a:lnTo>
                      <a:pt x="7486" y="158316"/>
                    </a:lnTo>
                    <a:lnTo>
                      <a:pt x="7730" y="157845"/>
                    </a:lnTo>
                    <a:lnTo>
                      <a:pt x="7959" y="157341"/>
                    </a:lnTo>
                    <a:lnTo>
                      <a:pt x="8189" y="156769"/>
                    </a:lnTo>
                    <a:lnTo>
                      <a:pt x="8403" y="156163"/>
                    </a:lnTo>
                    <a:lnTo>
                      <a:pt x="8617" y="155491"/>
                    </a:lnTo>
                    <a:lnTo>
                      <a:pt x="8824" y="154818"/>
                    </a:lnTo>
                    <a:lnTo>
                      <a:pt x="9016" y="154078"/>
                    </a:lnTo>
                    <a:lnTo>
                      <a:pt x="9208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1" y="150747"/>
                    </a:lnTo>
                    <a:lnTo>
                      <a:pt x="9866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1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79" y="141496"/>
                    </a:lnTo>
                    <a:lnTo>
                      <a:pt x="10731" y="140352"/>
                    </a:lnTo>
                    <a:lnTo>
                      <a:pt x="10760" y="139174"/>
                    </a:lnTo>
                    <a:lnTo>
                      <a:pt x="10783" y="137997"/>
                    </a:lnTo>
                    <a:lnTo>
                      <a:pt x="10790" y="136820"/>
                    </a:lnTo>
                    <a:lnTo>
                      <a:pt x="10783" y="135608"/>
                    </a:lnTo>
                    <a:lnTo>
                      <a:pt x="10760" y="134431"/>
                    </a:lnTo>
                    <a:lnTo>
                      <a:pt x="10731" y="133254"/>
                    </a:lnTo>
                    <a:lnTo>
                      <a:pt x="10679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1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6" y="123800"/>
                    </a:lnTo>
                    <a:lnTo>
                      <a:pt x="9711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8" y="120335"/>
                    </a:lnTo>
                    <a:lnTo>
                      <a:pt x="9016" y="119562"/>
                    </a:lnTo>
                    <a:lnTo>
                      <a:pt x="8824" y="118821"/>
                    </a:lnTo>
                    <a:lnTo>
                      <a:pt x="8617" y="118115"/>
                    </a:lnTo>
                    <a:lnTo>
                      <a:pt x="8403" y="117476"/>
                    </a:lnTo>
                    <a:lnTo>
                      <a:pt x="8189" y="116870"/>
                    </a:lnTo>
                    <a:lnTo>
                      <a:pt x="7959" y="116298"/>
                    </a:lnTo>
                    <a:lnTo>
                      <a:pt x="7730" y="115794"/>
                    </a:lnTo>
                    <a:lnTo>
                      <a:pt x="7486" y="115323"/>
                    </a:lnTo>
                    <a:lnTo>
                      <a:pt x="7243" y="114885"/>
                    </a:lnTo>
                    <a:lnTo>
                      <a:pt x="6991" y="114515"/>
                    </a:lnTo>
                    <a:lnTo>
                      <a:pt x="6740" y="114213"/>
                    </a:lnTo>
                    <a:lnTo>
                      <a:pt x="6474" y="113943"/>
                    </a:lnTo>
                    <a:lnTo>
                      <a:pt x="6215" y="113742"/>
                    </a:lnTo>
                    <a:lnTo>
                      <a:pt x="5942" y="113573"/>
                    </a:lnTo>
                    <a:lnTo>
                      <a:pt x="5668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33" y="227046"/>
                    </a:lnTo>
                    <a:lnTo>
                      <a:pt x="4560" y="227214"/>
                    </a:lnTo>
                    <a:lnTo>
                      <a:pt x="4294" y="227416"/>
                    </a:lnTo>
                    <a:lnTo>
                      <a:pt x="4028" y="227651"/>
                    </a:lnTo>
                    <a:lnTo>
                      <a:pt x="3769" y="227988"/>
                    </a:lnTo>
                    <a:lnTo>
                      <a:pt x="3518" y="228358"/>
                    </a:lnTo>
                    <a:lnTo>
                      <a:pt x="3274" y="228761"/>
                    </a:lnTo>
                    <a:lnTo>
                      <a:pt x="3037" y="229232"/>
                    </a:lnTo>
                    <a:lnTo>
                      <a:pt x="2801" y="229771"/>
                    </a:lnTo>
                    <a:lnTo>
                      <a:pt x="2572" y="230309"/>
                    </a:lnTo>
                    <a:lnTo>
                      <a:pt x="2358" y="230915"/>
                    </a:lnTo>
                    <a:lnTo>
                      <a:pt x="2143" y="231587"/>
                    </a:lnTo>
                    <a:lnTo>
                      <a:pt x="1944" y="232260"/>
                    </a:lnTo>
                    <a:lnTo>
                      <a:pt x="1744" y="233000"/>
                    </a:lnTo>
                    <a:lnTo>
                      <a:pt x="1559" y="233774"/>
                    </a:lnTo>
                    <a:lnTo>
                      <a:pt x="1382" y="234581"/>
                    </a:lnTo>
                    <a:lnTo>
                      <a:pt x="1212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36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3" y="245582"/>
                    </a:lnTo>
                    <a:lnTo>
                      <a:pt x="59" y="246726"/>
                    </a:lnTo>
                    <a:lnTo>
                      <a:pt x="22" y="247903"/>
                    </a:lnTo>
                    <a:lnTo>
                      <a:pt x="0" y="249081"/>
                    </a:lnTo>
                    <a:lnTo>
                      <a:pt x="0" y="250258"/>
                    </a:lnTo>
                    <a:lnTo>
                      <a:pt x="0" y="251469"/>
                    </a:lnTo>
                    <a:lnTo>
                      <a:pt x="22" y="252647"/>
                    </a:lnTo>
                    <a:lnTo>
                      <a:pt x="59" y="253824"/>
                    </a:lnTo>
                    <a:lnTo>
                      <a:pt x="103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36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12" y="265094"/>
                    </a:lnTo>
                    <a:lnTo>
                      <a:pt x="1382" y="265935"/>
                    </a:lnTo>
                    <a:lnTo>
                      <a:pt x="1559" y="266743"/>
                    </a:lnTo>
                    <a:lnTo>
                      <a:pt x="1744" y="267516"/>
                    </a:lnTo>
                    <a:lnTo>
                      <a:pt x="1944" y="268256"/>
                    </a:lnTo>
                    <a:lnTo>
                      <a:pt x="2143" y="268963"/>
                    </a:lnTo>
                    <a:lnTo>
                      <a:pt x="2358" y="269602"/>
                    </a:lnTo>
                    <a:lnTo>
                      <a:pt x="2572" y="270208"/>
                    </a:lnTo>
                    <a:lnTo>
                      <a:pt x="2801" y="270780"/>
                    </a:lnTo>
                    <a:lnTo>
                      <a:pt x="3037" y="271318"/>
                    </a:lnTo>
                    <a:lnTo>
                      <a:pt x="3274" y="271789"/>
                    </a:lnTo>
                    <a:lnTo>
                      <a:pt x="3518" y="272193"/>
                    </a:lnTo>
                    <a:lnTo>
                      <a:pt x="3769" y="272563"/>
                    </a:lnTo>
                    <a:lnTo>
                      <a:pt x="4028" y="272865"/>
                    </a:lnTo>
                    <a:lnTo>
                      <a:pt x="4294" y="273134"/>
                    </a:lnTo>
                    <a:lnTo>
                      <a:pt x="4560" y="273336"/>
                    </a:lnTo>
                    <a:lnTo>
                      <a:pt x="4833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68" y="273572"/>
                    </a:lnTo>
                    <a:lnTo>
                      <a:pt x="5942" y="273505"/>
                    </a:lnTo>
                    <a:lnTo>
                      <a:pt x="6215" y="273336"/>
                    </a:lnTo>
                    <a:lnTo>
                      <a:pt x="6474" y="273134"/>
                    </a:lnTo>
                    <a:lnTo>
                      <a:pt x="6740" y="272865"/>
                    </a:lnTo>
                    <a:lnTo>
                      <a:pt x="6991" y="272563"/>
                    </a:lnTo>
                    <a:lnTo>
                      <a:pt x="7243" y="272193"/>
                    </a:lnTo>
                    <a:lnTo>
                      <a:pt x="7486" y="271789"/>
                    </a:lnTo>
                    <a:lnTo>
                      <a:pt x="7730" y="271318"/>
                    </a:lnTo>
                    <a:lnTo>
                      <a:pt x="7959" y="270780"/>
                    </a:lnTo>
                    <a:lnTo>
                      <a:pt x="8189" y="270208"/>
                    </a:lnTo>
                    <a:lnTo>
                      <a:pt x="8403" y="269602"/>
                    </a:lnTo>
                    <a:lnTo>
                      <a:pt x="8617" y="268963"/>
                    </a:lnTo>
                    <a:lnTo>
                      <a:pt x="8824" y="268256"/>
                    </a:lnTo>
                    <a:lnTo>
                      <a:pt x="9016" y="267516"/>
                    </a:lnTo>
                    <a:lnTo>
                      <a:pt x="9208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1" y="264220"/>
                    </a:lnTo>
                    <a:lnTo>
                      <a:pt x="9866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1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79" y="254968"/>
                    </a:lnTo>
                    <a:lnTo>
                      <a:pt x="10731" y="253824"/>
                    </a:lnTo>
                    <a:lnTo>
                      <a:pt x="10760" y="252647"/>
                    </a:lnTo>
                    <a:lnTo>
                      <a:pt x="10783" y="251469"/>
                    </a:lnTo>
                    <a:lnTo>
                      <a:pt x="10790" y="250258"/>
                    </a:lnTo>
                    <a:lnTo>
                      <a:pt x="10783" y="249081"/>
                    </a:lnTo>
                    <a:lnTo>
                      <a:pt x="10760" y="247903"/>
                    </a:lnTo>
                    <a:lnTo>
                      <a:pt x="10731" y="246726"/>
                    </a:lnTo>
                    <a:lnTo>
                      <a:pt x="10679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1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6" y="237239"/>
                    </a:lnTo>
                    <a:lnTo>
                      <a:pt x="9711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8" y="233774"/>
                    </a:lnTo>
                    <a:lnTo>
                      <a:pt x="9016" y="233000"/>
                    </a:lnTo>
                    <a:lnTo>
                      <a:pt x="8824" y="232260"/>
                    </a:lnTo>
                    <a:lnTo>
                      <a:pt x="8617" y="231587"/>
                    </a:lnTo>
                    <a:lnTo>
                      <a:pt x="8403" y="230915"/>
                    </a:lnTo>
                    <a:lnTo>
                      <a:pt x="8189" y="230309"/>
                    </a:lnTo>
                    <a:lnTo>
                      <a:pt x="7959" y="229771"/>
                    </a:lnTo>
                    <a:lnTo>
                      <a:pt x="7730" y="229232"/>
                    </a:lnTo>
                    <a:lnTo>
                      <a:pt x="7486" y="228761"/>
                    </a:lnTo>
                    <a:lnTo>
                      <a:pt x="7243" y="228358"/>
                    </a:lnTo>
                    <a:lnTo>
                      <a:pt x="6991" y="227988"/>
                    </a:lnTo>
                    <a:lnTo>
                      <a:pt x="6740" y="227651"/>
                    </a:lnTo>
                    <a:lnTo>
                      <a:pt x="6474" y="227416"/>
                    </a:lnTo>
                    <a:lnTo>
                      <a:pt x="6215" y="227214"/>
                    </a:lnTo>
                    <a:lnTo>
                      <a:pt x="5942" y="227046"/>
                    </a:lnTo>
                    <a:lnTo>
                      <a:pt x="5668" y="226945"/>
                    </a:lnTo>
                    <a:close/>
                    <a:moveTo>
                      <a:pt x="5114" y="340384"/>
                    </a:moveTo>
                    <a:lnTo>
                      <a:pt x="4833" y="340485"/>
                    </a:lnTo>
                    <a:lnTo>
                      <a:pt x="4560" y="340653"/>
                    </a:lnTo>
                    <a:lnTo>
                      <a:pt x="4294" y="340855"/>
                    </a:lnTo>
                    <a:lnTo>
                      <a:pt x="4028" y="341124"/>
                    </a:lnTo>
                    <a:lnTo>
                      <a:pt x="3769" y="341426"/>
                    </a:lnTo>
                    <a:lnTo>
                      <a:pt x="3518" y="341797"/>
                    </a:lnTo>
                    <a:lnTo>
                      <a:pt x="3274" y="342200"/>
                    </a:lnTo>
                    <a:lnTo>
                      <a:pt x="3037" y="342671"/>
                    </a:lnTo>
                    <a:lnTo>
                      <a:pt x="2801" y="343209"/>
                    </a:lnTo>
                    <a:lnTo>
                      <a:pt x="2572" y="343748"/>
                    </a:lnTo>
                    <a:lnTo>
                      <a:pt x="2358" y="344387"/>
                    </a:lnTo>
                    <a:lnTo>
                      <a:pt x="2143" y="345026"/>
                    </a:lnTo>
                    <a:lnTo>
                      <a:pt x="1944" y="345733"/>
                    </a:lnTo>
                    <a:lnTo>
                      <a:pt x="1744" y="346439"/>
                    </a:lnTo>
                    <a:lnTo>
                      <a:pt x="1559" y="347213"/>
                    </a:lnTo>
                    <a:lnTo>
                      <a:pt x="1382" y="348054"/>
                    </a:lnTo>
                    <a:lnTo>
                      <a:pt x="1212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36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3" y="359021"/>
                    </a:lnTo>
                    <a:lnTo>
                      <a:pt x="59" y="360165"/>
                    </a:lnTo>
                    <a:lnTo>
                      <a:pt x="22" y="361342"/>
                    </a:lnTo>
                    <a:lnTo>
                      <a:pt x="0" y="362520"/>
                    </a:lnTo>
                    <a:lnTo>
                      <a:pt x="0" y="363697"/>
                    </a:lnTo>
                    <a:lnTo>
                      <a:pt x="0" y="364908"/>
                    </a:lnTo>
                    <a:lnTo>
                      <a:pt x="22" y="366086"/>
                    </a:lnTo>
                    <a:lnTo>
                      <a:pt x="59" y="367263"/>
                    </a:lnTo>
                    <a:lnTo>
                      <a:pt x="103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36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12" y="378533"/>
                    </a:lnTo>
                    <a:lnTo>
                      <a:pt x="1382" y="379374"/>
                    </a:lnTo>
                    <a:lnTo>
                      <a:pt x="1559" y="380215"/>
                    </a:lnTo>
                    <a:lnTo>
                      <a:pt x="1744" y="380989"/>
                    </a:lnTo>
                    <a:lnTo>
                      <a:pt x="1944" y="381695"/>
                    </a:lnTo>
                    <a:lnTo>
                      <a:pt x="2143" y="382402"/>
                    </a:lnTo>
                    <a:lnTo>
                      <a:pt x="2358" y="383041"/>
                    </a:lnTo>
                    <a:lnTo>
                      <a:pt x="2572" y="383680"/>
                    </a:lnTo>
                    <a:lnTo>
                      <a:pt x="2801" y="384218"/>
                    </a:lnTo>
                    <a:lnTo>
                      <a:pt x="3037" y="384757"/>
                    </a:lnTo>
                    <a:lnTo>
                      <a:pt x="3274" y="385228"/>
                    </a:lnTo>
                    <a:lnTo>
                      <a:pt x="3518" y="385631"/>
                    </a:lnTo>
                    <a:lnTo>
                      <a:pt x="3769" y="386001"/>
                    </a:lnTo>
                    <a:lnTo>
                      <a:pt x="4028" y="386304"/>
                    </a:lnTo>
                    <a:lnTo>
                      <a:pt x="4294" y="386573"/>
                    </a:lnTo>
                    <a:lnTo>
                      <a:pt x="4560" y="386775"/>
                    </a:lnTo>
                    <a:lnTo>
                      <a:pt x="4833" y="386943"/>
                    </a:lnTo>
                    <a:lnTo>
                      <a:pt x="5114" y="387044"/>
                    </a:lnTo>
                    <a:lnTo>
                      <a:pt x="5668" y="387044"/>
                    </a:lnTo>
                    <a:lnTo>
                      <a:pt x="5942" y="386943"/>
                    </a:lnTo>
                    <a:lnTo>
                      <a:pt x="6215" y="386775"/>
                    </a:lnTo>
                    <a:lnTo>
                      <a:pt x="6474" y="386573"/>
                    </a:lnTo>
                    <a:lnTo>
                      <a:pt x="6740" y="386304"/>
                    </a:lnTo>
                    <a:lnTo>
                      <a:pt x="6991" y="386001"/>
                    </a:lnTo>
                    <a:lnTo>
                      <a:pt x="7243" y="385631"/>
                    </a:lnTo>
                    <a:lnTo>
                      <a:pt x="7486" y="385228"/>
                    </a:lnTo>
                    <a:lnTo>
                      <a:pt x="7730" y="384757"/>
                    </a:lnTo>
                    <a:lnTo>
                      <a:pt x="7959" y="384218"/>
                    </a:lnTo>
                    <a:lnTo>
                      <a:pt x="8189" y="383680"/>
                    </a:lnTo>
                    <a:lnTo>
                      <a:pt x="8403" y="383041"/>
                    </a:lnTo>
                    <a:lnTo>
                      <a:pt x="8617" y="382402"/>
                    </a:lnTo>
                    <a:lnTo>
                      <a:pt x="8824" y="381695"/>
                    </a:lnTo>
                    <a:lnTo>
                      <a:pt x="9016" y="380989"/>
                    </a:lnTo>
                    <a:lnTo>
                      <a:pt x="9208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1" y="377658"/>
                    </a:lnTo>
                    <a:lnTo>
                      <a:pt x="9866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1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79" y="368407"/>
                    </a:lnTo>
                    <a:lnTo>
                      <a:pt x="10731" y="367263"/>
                    </a:lnTo>
                    <a:lnTo>
                      <a:pt x="10760" y="366086"/>
                    </a:lnTo>
                    <a:lnTo>
                      <a:pt x="10783" y="364908"/>
                    </a:lnTo>
                    <a:lnTo>
                      <a:pt x="10790" y="363697"/>
                    </a:lnTo>
                    <a:lnTo>
                      <a:pt x="10783" y="362520"/>
                    </a:lnTo>
                    <a:lnTo>
                      <a:pt x="10760" y="361342"/>
                    </a:lnTo>
                    <a:lnTo>
                      <a:pt x="10731" y="360165"/>
                    </a:lnTo>
                    <a:lnTo>
                      <a:pt x="10679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1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6" y="350678"/>
                    </a:lnTo>
                    <a:lnTo>
                      <a:pt x="9711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8" y="347213"/>
                    </a:lnTo>
                    <a:lnTo>
                      <a:pt x="9016" y="346439"/>
                    </a:lnTo>
                    <a:lnTo>
                      <a:pt x="8824" y="345733"/>
                    </a:lnTo>
                    <a:lnTo>
                      <a:pt x="8617" y="345026"/>
                    </a:lnTo>
                    <a:lnTo>
                      <a:pt x="8403" y="344387"/>
                    </a:lnTo>
                    <a:lnTo>
                      <a:pt x="8189" y="343748"/>
                    </a:lnTo>
                    <a:lnTo>
                      <a:pt x="7959" y="343209"/>
                    </a:lnTo>
                    <a:lnTo>
                      <a:pt x="7730" y="342671"/>
                    </a:lnTo>
                    <a:lnTo>
                      <a:pt x="7486" y="342200"/>
                    </a:lnTo>
                    <a:lnTo>
                      <a:pt x="7243" y="341797"/>
                    </a:lnTo>
                    <a:lnTo>
                      <a:pt x="6991" y="341426"/>
                    </a:lnTo>
                    <a:lnTo>
                      <a:pt x="6740" y="341124"/>
                    </a:lnTo>
                    <a:lnTo>
                      <a:pt x="6474" y="340855"/>
                    </a:lnTo>
                    <a:lnTo>
                      <a:pt x="6215" y="340653"/>
                    </a:lnTo>
                    <a:lnTo>
                      <a:pt x="5942" y="340485"/>
                    </a:lnTo>
                    <a:lnTo>
                      <a:pt x="5668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33" y="453957"/>
                    </a:lnTo>
                    <a:lnTo>
                      <a:pt x="4560" y="454092"/>
                    </a:lnTo>
                    <a:lnTo>
                      <a:pt x="4294" y="454293"/>
                    </a:lnTo>
                    <a:lnTo>
                      <a:pt x="4028" y="454562"/>
                    </a:lnTo>
                    <a:lnTo>
                      <a:pt x="3769" y="454865"/>
                    </a:lnTo>
                    <a:lnTo>
                      <a:pt x="3518" y="455235"/>
                    </a:lnTo>
                    <a:lnTo>
                      <a:pt x="3274" y="455639"/>
                    </a:lnTo>
                    <a:lnTo>
                      <a:pt x="3037" y="456110"/>
                    </a:lnTo>
                    <a:lnTo>
                      <a:pt x="2801" y="456615"/>
                    </a:lnTo>
                    <a:lnTo>
                      <a:pt x="2572" y="457153"/>
                    </a:lnTo>
                    <a:lnTo>
                      <a:pt x="2358" y="457758"/>
                    </a:lnTo>
                    <a:lnTo>
                      <a:pt x="2143" y="458398"/>
                    </a:lnTo>
                    <a:lnTo>
                      <a:pt x="1944" y="459104"/>
                    </a:lnTo>
                    <a:lnTo>
                      <a:pt x="1744" y="459811"/>
                    </a:lnTo>
                    <a:lnTo>
                      <a:pt x="1559" y="460584"/>
                    </a:lnTo>
                    <a:lnTo>
                      <a:pt x="1382" y="461392"/>
                    </a:lnTo>
                    <a:lnTo>
                      <a:pt x="1212" y="462233"/>
                    </a:lnTo>
                    <a:lnTo>
                      <a:pt x="1057" y="463141"/>
                    </a:lnTo>
                    <a:lnTo>
                      <a:pt x="909" y="464049"/>
                    </a:lnTo>
                    <a:lnTo>
                      <a:pt x="769" y="464991"/>
                    </a:lnTo>
                    <a:lnTo>
                      <a:pt x="636" y="465967"/>
                    </a:lnTo>
                    <a:lnTo>
                      <a:pt x="525" y="466976"/>
                    </a:lnTo>
                    <a:lnTo>
                      <a:pt x="414" y="468019"/>
                    </a:lnTo>
                    <a:lnTo>
                      <a:pt x="318" y="469062"/>
                    </a:lnTo>
                    <a:lnTo>
                      <a:pt x="237" y="470172"/>
                    </a:lnTo>
                    <a:lnTo>
                      <a:pt x="163" y="471282"/>
                    </a:lnTo>
                    <a:lnTo>
                      <a:pt x="103" y="472426"/>
                    </a:lnTo>
                    <a:lnTo>
                      <a:pt x="59" y="473570"/>
                    </a:lnTo>
                    <a:lnTo>
                      <a:pt x="22" y="474747"/>
                    </a:lnTo>
                    <a:lnTo>
                      <a:pt x="0" y="475958"/>
                    </a:lnTo>
                    <a:lnTo>
                      <a:pt x="0" y="477170"/>
                    </a:lnTo>
                    <a:lnTo>
                      <a:pt x="0" y="478381"/>
                    </a:lnTo>
                    <a:lnTo>
                      <a:pt x="22" y="479558"/>
                    </a:lnTo>
                    <a:lnTo>
                      <a:pt x="59" y="480702"/>
                    </a:lnTo>
                    <a:lnTo>
                      <a:pt x="103" y="481879"/>
                    </a:lnTo>
                    <a:lnTo>
                      <a:pt x="163" y="482989"/>
                    </a:lnTo>
                    <a:lnTo>
                      <a:pt x="237" y="484100"/>
                    </a:lnTo>
                    <a:lnTo>
                      <a:pt x="318" y="485176"/>
                    </a:lnTo>
                    <a:lnTo>
                      <a:pt x="414" y="486253"/>
                    </a:lnTo>
                    <a:lnTo>
                      <a:pt x="525" y="487262"/>
                    </a:lnTo>
                    <a:lnTo>
                      <a:pt x="636" y="488271"/>
                    </a:lnTo>
                    <a:lnTo>
                      <a:pt x="769" y="489247"/>
                    </a:lnTo>
                    <a:lnTo>
                      <a:pt x="909" y="490189"/>
                    </a:lnTo>
                    <a:lnTo>
                      <a:pt x="1057" y="491131"/>
                    </a:lnTo>
                    <a:lnTo>
                      <a:pt x="1212" y="492005"/>
                    </a:lnTo>
                    <a:lnTo>
                      <a:pt x="1382" y="492846"/>
                    </a:lnTo>
                    <a:lnTo>
                      <a:pt x="1559" y="493654"/>
                    </a:lnTo>
                    <a:lnTo>
                      <a:pt x="1744" y="494428"/>
                    </a:lnTo>
                    <a:lnTo>
                      <a:pt x="1944" y="495168"/>
                    </a:lnTo>
                    <a:lnTo>
                      <a:pt x="2143" y="495874"/>
                    </a:lnTo>
                    <a:lnTo>
                      <a:pt x="2358" y="496513"/>
                    </a:lnTo>
                    <a:lnTo>
                      <a:pt x="2572" y="497119"/>
                    </a:lnTo>
                    <a:lnTo>
                      <a:pt x="2801" y="497691"/>
                    </a:lnTo>
                    <a:lnTo>
                      <a:pt x="3037" y="498195"/>
                    </a:lnTo>
                    <a:lnTo>
                      <a:pt x="3274" y="498666"/>
                    </a:lnTo>
                    <a:lnTo>
                      <a:pt x="3518" y="499104"/>
                    </a:lnTo>
                    <a:lnTo>
                      <a:pt x="3769" y="499474"/>
                    </a:lnTo>
                    <a:lnTo>
                      <a:pt x="4028" y="499777"/>
                    </a:lnTo>
                    <a:lnTo>
                      <a:pt x="4294" y="500046"/>
                    </a:lnTo>
                    <a:lnTo>
                      <a:pt x="4560" y="500248"/>
                    </a:lnTo>
                    <a:lnTo>
                      <a:pt x="4833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68" y="500483"/>
                    </a:lnTo>
                    <a:lnTo>
                      <a:pt x="5942" y="500382"/>
                    </a:lnTo>
                    <a:lnTo>
                      <a:pt x="6215" y="500248"/>
                    </a:lnTo>
                    <a:lnTo>
                      <a:pt x="6474" y="500046"/>
                    </a:lnTo>
                    <a:lnTo>
                      <a:pt x="6740" y="499777"/>
                    </a:lnTo>
                    <a:lnTo>
                      <a:pt x="6991" y="499474"/>
                    </a:lnTo>
                    <a:lnTo>
                      <a:pt x="7243" y="499104"/>
                    </a:lnTo>
                    <a:lnTo>
                      <a:pt x="7486" y="498666"/>
                    </a:lnTo>
                    <a:lnTo>
                      <a:pt x="7730" y="498195"/>
                    </a:lnTo>
                    <a:lnTo>
                      <a:pt x="7959" y="497691"/>
                    </a:lnTo>
                    <a:lnTo>
                      <a:pt x="8189" y="497119"/>
                    </a:lnTo>
                    <a:lnTo>
                      <a:pt x="8403" y="496513"/>
                    </a:lnTo>
                    <a:lnTo>
                      <a:pt x="8617" y="495874"/>
                    </a:lnTo>
                    <a:lnTo>
                      <a:pt x="8824" y="495168"/>
                    </a:lnTo>
                    <a:lnTo>
                      <a:pt x="9016" y="494428"/>
                    </a:lnTo>
                    <a:lnTo>
                      <a:pt x="9208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1" y="491131"/>
                    </a:lnTo>
                    <a:lnTo>
                      <a:pt x="9866" y="490189"/>
                    </a:lnTo>
                    <a:lnTo>
                      <a:pt x="10007" y="489247"/>
                    </a:lnTo>
                    <a:lnTo>
                      <a:pt x="10140" y="488271"/>
                    </a:lnTo>
                    <a:lnTo>
                      <a:pt x="10258" y="487262"/>
                    </a:lnTo>
                    <a:lnTo>
                      <a:pt x="10361" y="486253"/>
                    </a:lnTo>
                    <a:lnTo>
                      <a:pt x="10465" y="485176"/>
                    </a:lnTo>
                    <a:lnTo>
                      <a:pt x="10546" y="484100"/>
                    </a:lnTo>
                    <a:lnTo>
                      <a:pt x="10620" y="482989"/>
                    </a:lnTo>
                    <a:lnTo>
                      <a:pt x="10679" y="481879"/>
                    </a:lnTo>
                    <a:lnTo>
                      <a:pt x="10731" y="480702"/>
                    </a:lnTo>
                    <a:lnTo>
                      <a:pt x="10760" y="479558"/>
                    </a:lnTo>
                    <a:lnTo>
                      <a:pt x="10783" y="478381"/>
                    </a:lnTo>
                    <a:lnTo>
                      <a:pt x="10790" y="477170"/>
                    </a:lnTo>
                    <a:lnTo>
                      <a:pt x="10783" y="475958"/>
                    </a:lnTo>
                    <a:lnTo>
                      <a:pt x="10760" y="474747"/>
                    </a:lnTo>
                    <a:lnTo>
                      <a:pt x="10731" y="473570"/>
                    </a:lnTo>
                    <a:lnTo>
                      <a:pt x="10679" y="472426"/>
                    </a:lnTo>
                    <a:lnTo>
                      <a:pt x="10620" y="471282"/>
                    </a:lnTo>
                    <a:lnTo>
                      <a:pt x="10546" y="470172"/>
                    </a:lnTo>
                    <a:lnTo>
                      <a:pt x="10465" y="469062"/>
                    </a:lnTo>
                    <a:lnTo>
                      <a:pt x="10361" y="468019"/>
                    </a:lnTo>
                    <a:lnTo>
                      <a:pt x="10258" y="466976"/>
                    </a:lnTo>
                    <a:lnTo>
                      <a:pt x="10140" y="465967"/>
                    </a:lnTo>
                    <a:lnTo>
                      <a:pt x="10007" y="464991"/>
                    </a:lnTo>
                    <a:lnTo>
                      <a:pt x="9866" y="464049"/>
                    </a:lnTo>
                    <a:lnTo>
                      <a:pt x="9711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8" y="460584"/>
                    </a:lnTo>
                    <a:lnTo>
                      <a:pt x="9016" y="459811"/>
                    </a:lnTo>
                    <a:lnTo>
                      <a:pt x="8824" y="459104"/>
                    </a:lnTo>
                    <a:lnTo>
                      <a:pt x="8617" y="458398"/>
                    </a:lnTo>
                    <a:lnTo>
                      <a:pt x="8403" y="457758"/>
                    </a:lnTo>
                    <a:lnTo>
                      <a:pt x="8189" y="457153"/>
                    </a:lnTo>
                    <a:lnTo>
                      <a:pt x="7959" y="456615"/>
                    </a:lnTo>
                    <a:lnTo>
                      <a:pt x="7730" y="456110"/>
                    </a:lnTo>
                    <a:lnTo>
                      <a:pt x="7486" y="455639"/>
                    </a:lnTo>
                    <a:lnTo>
                      <a:pt x="7243" y="455235"/>
                    </a:lnTo>
                    <a:lnTo>
                      <a:pt x="6991" y="454865"/>
                    </a:lnTo>
                    <a:lnTo>
                      <a:pt x="6740" y="454562"/>
                    </a:lnTo>
                    <a:lnTo>
                      <a:pt x="6474" y="454293"/>
                    </a:lnTo>
                    <a:lnTo>
                      <a:pt x="6215" y="454092"/>
                    </a:lnTo>
                    <a:lnTo>
                      <a:pt x="5942" y="453957"/>
                    </a:lnTo>
                    <a:lnTo>
                      <a:pt x="5668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33" y="567160"/>
                    </a:lnTo>
                    <a:lnTo>
                      <a:pt x="4560" y="567328"/>
                    </a:lnTo>
                    <a:lnTo>
                      <a:pt x="4294" y="567530"/>
                    </a:lnTo>
                    <a:lnTo>
                      <a:pt x="4028" y="567766"/>
                    </a:lnTo>
                    <a:lnTo>
                      <a:pt x="3769" y="568102"/>
                    </a:lnTo>
                    <a:lnTo>
                      <a:pt x="3518" y="568472"/>
                    </a:lnTo>
                    <a:lnTo>
                      <a:pt x="3274" y="568876"/>
                    </a:lnTo>
                    <a:lnTo>
                      <a:pt x="3037" y="569347"/>
                    </a:lnTo>
                    <a:lnTo>
                      <a:pt x="2801" y="569885"/>
                    </a:lnTo>
                    <a:lnTo>
                      <a:pt x="2572" y="570423"/>
                    </a:lnTo>
                    <a:lnTo>
                      <a:pt x="2358" y="571029"/>
                    </a:lnTo>
                    <a:lnTo>
                      <a:pt x="2143" y="571702"/>
                    </a:lnTo>
                    <a:lnTo>
                      <a:pt x="1944" y="572408"/>
                    </a:lnTo>
                    <a:lnTo>
                      <a:pt x="1744" y="573115"/>
                    </a:lnTo>
                    <a:lnTo>
                      <a:pt x="1559" y="573889"/>
                    </a:lnTo>
                    <a:lnTo>
                      <a:pt x="1382" y="574730"/>
                    </a:lnTo>
                    <a:lnTo>
                      <a:pt x="1212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36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3" y="585697"/>
                    </a:lnTo>
                    <a:lnTo>
                      <a:pt x="59" y="586840"/>
                    </a:lnTo>
                    <a:lnTo>
                      <a:pt x="22" y="588018"/>
                    </a:lnTo>
                    <a:lnTo>
                      <a:pt x="0" y="589195"/>
                    </a:lnTo>
                    <a:lnTo>
                      <a:pt x="0" y="590373"/>
                    </a:lnTo>
                    <a:lnTo>
                      <a:pt x="0" y="591618"/>
                    </a:lnTo>
                    <a:lnTo>
                      <a:pt x="22" y="592795"/>
                    </a:lnTo>
                    <a:lnTo>
                      <a:pt x="59" y="593972"/>
                    </a:lnTo>
                    <a:lnTo>
                      <a:pt x="103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36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12" y="605310"/>
                    </a:lnTo>
                    <a:lnTo>
                      <a:pt x="1382" y="606151"/>
                    </a:lnTo>
                    <a:lnTo>
                      <a:pt x="1559" y="606958"/>
                    </a:lnTo>
                    <a:lnTo>
                      <a:pt x="1744" y="607732"/>
                    </a:lnTo>
                    <a:lnTo>
                      <a:pt x="1944" y="608472"/>
                    </a:lnTo>
                    <a:lnTo>
                      <a:pt x="2143" y="609145"/>
                    </a:lnTo>
                    <a:lnTo>
                      <a:pt x="2358" y="609784"/>
                    </a:lnTo>
                    <a:lnTo>
                      <a:pt x="2572" y="610389"/>
                    </a:lnTo>
                    <a:lnTo>
                      <a:pt x="2801" y="610961"/>
                    </a:lnTo>
                    <a:lnTo>
                      <a:pt x="3037" y="611466"/>
                    </a:lnTo>
                    <a:lnTo>
                      <a:pt x="3274" y="611937"/>
                    </a:lnTo>
                    <a:lnTo>
                      <a:pt x="3518" y="612341"/>
                    </a:lnTo>
                    <a:lnTo>
                      <a:pt x="3769" y="612711"/>
                    </a:lnTo>
                    <a:lnTo>
                      <a:pt x="4028" y="613013"/>
                    </a:lnTo>
                    <a:lnTo>
                      <a:pt x="4294" y="613249"/>
                    </a:lnTo>
                    <a:lnTo>
                      <a:pt x="4560" y="613451"/>
                    </a:lnTo>
                    <a:lnTo>
                      <a:pt x="4833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68" y="613686"/>
                    </a:lnTo>
                    <a:lnTo>
                      <a:pt x="5942" y="613619"/>
                    </a:lnTo>
                    <a:lnTo>
                      <a:pt x="6215" y="613451"/>
                    </a:lnTo>
                    <a:lnTo>
                      <a:pt x="6474" y="613249"/>
                    </a:lnTo>
                    <a:lnTo>
                      <a:pt x="6740" y="613013"/>
                    </a:lnTo>
                    <a:lnTo>
                      <a:pt x="6991" y="612711"/>
                    </a:lnTo>
                    <a:lnTo>
                      <a:pt x="7243" y="612341"/>
                    </a:lnTo>
                    <a:lnTo>
                      <a:pt x="7486" y="611937"/>
                    </a:lnTo>
                    <a:lnTo>
                      <a:pt x="7730" y="611466"/>
                    </a:lnTo>
                    <a:lnTo>
                      <a:pt x="7959" y="610961"/>
                    </a:lnTo>
                    <a:lnTo>
                      <a:pt x="8189" y="610389"/>
                    </a:lnTo>
                    <a:lnTo>
                      <a:pt x="8403" y="609784"/>
                    </a:lnTo>
                    <a:lnTo>
                      <a:pt x="8617" y="609145"/>
                    </a:lnTo>
                    <a:lnTo>
                      <a:pt x="8824" y="608472"/>
                    </a:lnTo>
                    <a:lnTo>
                      <a:pt x="9016" y="607732"/>
                    </a:lnTo>
                    <a:lnTo>
                      <a:pt x="9208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1" y="604435"/>
                    </a:lnTo>
                    <a:lnTo>
                      <a:pt x="9866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1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79" y="595150"/>
                    </a:lnTo>
                    <a:lnTo>
                      <a:pt x="10731" y="593972"/>
                    </a:lnTo>
                    <a:lnTo>
                      <a:pt x="10760" y="592795"/>
                    </a:lnTo>
                    <a:lnTo>
                      <a:pt x="10783" y="591618"/>
                    </a:lnTo>
                    <a:lnTo>
                      <a:pt x="10790" y="590373"/>
                    </a:lnTo>
                    <a:lnTo>
                      <a:pt x="10783" y="589195"/>
                    </a:lnTo>
                    <a:lnTo>
                      <a:pt x="10760" y="588018"/>
                    </a:lnTo>
                    <a:lnTo>
                      <a:pt x="10731" y="586840"/>
                    </a:lnTo>
                    <a:lnTo>
                      <a:pt x="10679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1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6" y="577354"/>
                    </a:lnTo>
                    <a:lnTo>
                      <a:pt x="9711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8" y="573889"/>
                    </a:lnTo>
                    <a:lnTo>
                      <a:pt x="9016" y="573115"/>
                    </a:lnTo>
                    <a:lnTo>
                      <a:pt x="8824" y="572408"/>
                    </a:lnTo>
                    <a:lnTo>
                      <a:pt x="8617" y="571702"/>
                    </a:lnTo>
                    <a:lnTo>
                      <a:pt x="8403" y="571029"/>
                    </a:lnTo>
                    <a:lnTo>
                      <a:pt x="8189" y="570423"/>
                    </a:lnTo>
                    <a:lnTo>
                      <a:pt x="7959" y="569885"/>
                    </a:lnTo>
                    <a:lnTo>
                      <a:pt x="7730" y="569347"/>
                    </a:lnTo>
                    <a:lnTo>
                      <a:pt x="7486" y="568876"/>
                    </a:lnTo>
                    <a:lnTo>
                      <a:pt x="7243" y="568472"/>
                    </a:lnTo>
                    <a:lnTo>
                      <a:pt x="6991" y="568102"/>
                    </a:lnTo>
                    <a:lnTo>
                      <a:pt x="6740" y="567766"/>
                    </a:lnTo>
                    <a:lnTo>
                      <a:pt x="6474" y="567530"/>
                    </a:lnTo>
                    <a:lnTo>
                      <a:pt x="6215" y="567328"/>
                    </a:lnTo>
                    <a:lnTo>
                      <a:pt x="5942" y="567160"/>
                    </a:lnTo>
                    <a:lnTo>
                      <a:pt x="5668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Google Shape;42;p3"/>
              <p:cNvSpPr/>
              <p:nvPr/>
            </p:nvSpPr>
            <p:spPr>
              <a:xfrm>
                <a:off x="11244103" y="3272898"/>
                <a:ext cx="5563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403" y="0"/>
                    </a:moveTo>
                    <a:lnTo>
                      <a:pt x="5122" y="34"/>
                    </a:lnTo>
                    <a:lnTo>
                      <a:pt x="4848" y="135"/>
                    </a:lnTo>
                    <a:lnTo>
                      <a:pt x="4582" y="269"/>
                    </a:lnTo>
                    <a:lnTo>
                      <a:pt x="4316" y="471"/>
                    </a:lnTo>
                    <a:lnTo>
                      <a:pt x="4050" y="740"/>
                    </a:lnTo>
                    <a:lnTo>
                      <a:pt x="3799" y="1043"/>
                    </a:lnTo>
                    <a:lnTo>
                      <a:pt x="3548" y="1413"/>
                    </a:lnTo>
                    <a:lnTo>
                      <a:pt x="3304" y="1850"/>
                    </a:lnTo>
                    <a:lnTo>
                      <a:pt x="3060" y="2321"/>
                    </a:lnTo>
                    <a:lnTo>
                      <a:pt x="2831" y="2826"/>
                    </a:lnTo>
                    <a:lnTo>
                      <a:pt x="2602" y="3398"/>
                    </a:lnTo>
                    <a:lnTo>
                      <a:pt x="2387" y="4003"/>
                    </a:lnTo>
                    <a:lnTo>
                      <a:pt x="2173" y="4643"/>
                    </a:lnTo>
                    <a:lnTo>
                      <a:pt x="1966" y="5349"/>
                    </a:lnTo>
                    <a:lnTo>
                      <a:pt x="1774" y="6089"/>
                    </a:lnTo>
                    <a:lnTo>
                      <a:pt x="1589" y="6863"/>
                    </a:lnTo>
                    <a:lnTo>
                      <a:pt x="1404" y="7670"/>
                    </a:lnTo>
                    <a:lnTo>
                      <a:pt x="1234" y="8511"/>
                    </a:lnTo>
                    <a:lnTo>
                      <a:pt x="1079" y="9420"/>
                    </a:lnTo>
                    <a:lnTo>
                      <a:pt x="924" y="10328"/>
                    </a:lnTo>
                    <a:lnTo>
                      <a:pt x="784" y="11270"/>
                    </a:lnTo>
                    <a:lnTo>
                      <a:pt x="658" y="12245"/>
                    </a:lnTo>
                    <a:lnTo>
                      <a:pt x="532" y="13255"/>
                    </a:lnTo>
                    <a:lnTo>
                      <a:pt x="429" y="14298"/>
                    </a:lnTo>
                    <a:lnTo>
                      <a:pt x="333" y="15340"/>
                    </a:lnTo>
                    <a:lnTo>
                      <a:pt x="244" y="16417"/>
                    </a:lnTo>
                    <a:lnTo>
                      <a:pt x="170" y="17527"/>
                    </a:lnTo>
                    <a:lnTo>
                      <a:pt x="111" y="18671"/>
                    </a:lnTo>
                    <a:lnTo>
                      <a:pt x="67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69"/>
                    </a:lnTo>
                    <a:lnTo>
                      <a:pt x="67" y="26947"/>
                    </a:lnTo>
                    <a:lnTo>
                      <a:pt x="111" y="28091"/>
                    </a:lnTo>
                    <a:lnTo>
                      <a:pt x="170" y="29234"/>
                    </a:lnTo>
                    <a:lnTo>
                      <a:pt x="244" y="30345"/>
                    </a:lnTo>
                    <a:lnTo>
                      <a:pt x="333" y="31455"/>
                    </a:lnTo>
                    <a:lnTo>
                      <a:pt x="429" y="32531"/>
                    </a:lnTo>
                    <a:lnTo>
                      <a:pt x="532" y="33540"/>
                    </a:lnTo>
                    <a:lnTo>
                      <a:pt x="658" y="34550"/>
                    </a:lnTo>
                    <a:lnTo>
                      <a:pt x="784" y="35525"/>
                    </a:lnTo>
                    <a:lnTo>
                      <a:pt x="924" y="36501"/>
                    </a:lnTo>
                    <a:lnTo>
                      <a:pt x="1079" y="37409"/>
                    </a:lnTo>
                    <a:lnTo>
                      <a:pt x="1234" y="38284"/>
                    </a:lnTo>
                    <a:lnTo>
                      <a:pt x="1404" y="39125"/>
                    </a:lnTo>
                    <a:lnTo>
                      <a:pt x="1589" y="39932"/>
                    </a:lnTo>
                    <a:lnTo>
                      <a:pt x="1774" y="40706"/>
                    </a:lnTo>
                    <a:lnTo>
                      <a:pt x="1966" y="41413"/>
                    </a:lnTo>
                    <a:lnTo>
                      <a:pt x="2173" y="42119"/>
                    </a:lnTo>
                    <a:lnTo>
                      <a:pt x="2387" y="42758"/>
                    </a:lnTo>
                    <a:lnTo>
                      <a:pt x="2602" y="43364"/>
                    </a:lnTo>
                    <a:lnTo>
                      <a:pt x="2831" y="43902"/>
                    </a:lnTo>
                    <a:lnTo>
                      <a:pt x="3060" y="44407"/>
                    </a:lnTo>
                    <a:lnTo>
                      <a:pt x="3304" y="44878"/>
                    </a:lnTo>
                    <a:lnTo>
                      <a:pt x="3548" y="45281"/>
                    </a:lnTo>
                    <a:lnTo>
                      <a:pt x="3799" y="45651"/>
                    </a:lnTo>
                    <a:lnTo>
                      <a:pt x="4050" y="45954"/>
                    </a:lnTo>
                    <a:lnTo>
                      <a:pt x="4316" y="46223"/>
                    </a:lnTo>
                    <a:lnTo>
                      <a:pt x="4582" y="46425"/>
                    </a:lnTo>
                    <a:lnTo>
                      <a:pt x="4848" y="46560"/>
                    </a:lnTo>
                    <a:lnTo>
                      <a:pt x="5122" y="46661"/>
                    </a:lnTo>
                    <a:lnTo>
                      <a:pt x="5403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78"/>
                    </a:lnTo>
                    <a:lnTo>
                      <a:pt x="7731" y="44407"/>
                    </a:lnTo>
                    <a:lnTo>
                      <a:pt x="7967" y="43902"/>
                    </a:lnTo>
                    <a:lnTo>
                      <a:pt x="8189" y="43364"/>
                    </a:lnTo>
                    <a:lnTo>
                      <a:pt x="8411" y="42758"/>
                    </a:lnTo>
                    <a:lnTo>
                      <a:pt x="8625" y="42119"/>
                    </a:lnTo>
                    <a:lnTo>
                      <a:pt x="8824" y="41413"/>
                    </a:lnTo>
                    <a:lnTo>
                      <a:pt x="9024" y="40706"/>
                    </a:lnTo>
                    <a:lnTo>
                      <a:pt x="9209" y="39932"/>
                    </a:lnTo>
                    <a:lnTo>
                      <a:pt x="9386" y="39125"/>
                    </a:lnTo>
                    <a:lnTo>
                      <a:pt x="9556" y="38284"/>
                    </a:lnTo>
                    <a:lnTo>
                      <a:pt x="9719" y="37409"/>
                    </a:lnTo>
                    <a:lnTo>
                      <a:pt x="9874" y="36501"/>
                    </a:lnTo>
                    <a:lnTo>
                      <a:pt x="10014" y="35525"/>
                    </a:lnTo>
                    <a:lnTo>
                      <a:pt x="10140" y="34550"/>
                    </a:lnTo>
                    <a:lnTo>
                      <a:pt x="10266" y="33540"/>
                    </a:lnTo>
                    <a:lnTo>
                      <a:pt x="10369" y="32531"/>
                    </a:lnTo>
                    <a:lnTo>
                      <a:pt x="10465" y="31455"/>
                    </a:lnTo>
                    <a:lnTo>
                      <a:pt x="10554" y="30345"/>
                    </a:lnTo>
                    <a:lnTo>
                      <a:pt x="10628" y="29234"/>
                    </a:lnTo>
                    <a:lnTo>
                      <a:pt x="10687" y="28091"/>
                    </a:lnTo>
                    <a:lnTo>
                      <a:pt x="10731" y="26947"/>
                    </a:lnTo>
                    <a:lnTo>
                      <a:pt x="10768" y="25769"/>
                    </a:lnTo>
                    <a:lnTo>
                      <a:pt x="10790" y="24558"/>
                    </a:lnTo>
                    <a:lnTo>
                      <a:pt x="10798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66" y="13255"/>
                    </a:lnTo>
                    <a:lnTo>
                      <a:pt x="10140" y="12245"/>
                    </a:lnTo>
                    <a:lnTo>
                      <a:pt x="10014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4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403" y="0"/>
                    </a:lnTo>
                    <a:close/>
                    <a:moveTo>
                      <a:pt x="5403" y="113472"/>
                    </a:moveTo>
                    <a:lnTo>
                      <a:pt x="5122" y="113506"/>
                    </a:lnTo>
                    <a:lnTo>
                      <a:pt x="4848" y="113573"/>
                    </a:lnTo>
                    <a:lnTo>
                      <a:pt x="4582" y="113742"/>
                    </a:lnTo>
                    <a:lnTo>
                      <a:pt x="4316" y="113943"/>
                    </a:lnTo>
                    <a:lnTo>
                      <a:pt x="4050" y="114213"/>
                    </a:lnTo>
                    <a:lnTo>
                      <a:pt x="3799" y="114515"/>
                    </a:lnTo>
                    <a:lnTo>
                      <a:pt x="3548" y="114885"/>
                    </a:lnTo>
                    <a:lnTo>
                      <a:pt x="3304" y="115323"/>
                    </a:lnTo>
                    <a:lnTo>
                      <a:pt x="3060" y="115794"/>
                    </a:lnTo>
                    <a:lnTo>
                      <a:pt x="2831" y="116298"/>
                    </a:lnTo>
                    <a:lnTo>
                      <a:pt x="2602" y="116870"/>
                    </a:lnTo>
                    <a:lnTo>
                      <a:pt x="2387" y="117476"/>
                    </a:lnTo>
                    <a:lnTo>
                      <a:pt x="2173" y="118115"/>
                    </a:lnTo>
                    <a:lnTo>
                      <a:pt x="1966" y="118821"/>
                    </a:lnTo>
                    <a:lnTo>
                      <a:pt x="1774" y="119562"/>
                    </a:lnTo>
                    <a:lnTo>
                      <a:pt x="1589" y="120335"/>
                    </a:lnTo>
                    <a:lnTo>
                      <a:pt x="1404" y="121143"/>
                    </a:lnTo>
                    <a:lnTo>
                      <a:pt x="1234" y="121984"/>
                    </a:lnTo>
                    <a:lnTo>
                      <a:pt x="1079" y="122858"/>
                    </a:lnTo>
                    <a:lnTo>
                      <a:pt x="924" y="123800"/>
                    </a:lnTo>
                    <a:lnTo>
                      <a:pt x="784" y="124742"/>
                    </a:lnTo>
                    <a:lnTo>
                      <a:pt x="658" y="125718"/>
                    </a:lnTo>
                    <a:lnTo>
                      <a:pt x="532" y="126727"/>
                    </a:lnTo>
                    <a:lnTo>
                      <a:pt x="429" y="127736"/>
                    </a:lnTo>
                    <a:lnTo>
                      <a:pt x="333" y="128813"/>
                    </a:lnTo>
                    <a:lnTo>
                      <a:pt x="244" y="129889"/>
                    </a:lnTo>
                    <a:lnTo>
                      <a:pt x="170" y="131000"/>
                    </a:lnTo>
                    <a:lnTo>
                      <a:pt x="111" y="132110"/>
                    </a:lnTo>
                    <a:lnTo>
                      <a:pt x="67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7" y="140352"/>
                    </a:lnTo>
                    <a:lnTo>
                      <a:pt x="111" y="141496"/>
                    </a:lnTo>
                    <a:lnTo>
                      <a:pt x="170" y="142640"/>
                    </a:lnTo>
                    <a:lnTo>
                      <a:pt x="244" y="143716"/>
                    </a:lnTo>
                    <a:lnTo>
                      <a:pt x="333" y="144826"/>
                    </a:lnTo>
                    <a:lnTo>
                      <a:pt x="429" y="145869"/>
                    </a:lnTo>
                    <a:lnTo>
                      <a:pt x="532" y="146912"/>
                    </a:lnTo>
                    <a:lnTo>
                      <a:pt x="658" y="147921"/>
                    </a:lnTo>
                    <a:lnTo>
                      <a:pt x="784" y="148897"/>
                    </a:lnTo>
                    <a:lnTo>
                      <a:pt x="924" y="149839"/>
                    </a:lnTo>
                    <a:lnTo>
                      <a:pt x="1079" y="150747"/>
                    </a:lnTo>
                    <a:lnTo>
                      <a:pt x="1234" y="151622"/>
                    </a:lnTo>
                    <a:lnTo>
                      <a:pt x="1404" y="152496"/>
                    </a:lnTo>
                    <a:lnTo>
                      <a:pt x="1589" y="153304"/>
                    </a:lnTo>
                    <a:lnTo>
                      <a:pt x="1774" y="154078"/>
                    </a:lnTo>
                    <a:lnTo>
                      <a:pt x="1966" y="154818"/>
                    </a:lnTo>
                    <a:lnTo>
                      <a:pt x="2173" y="155491"/>
                    </a:lnTo>
                    <a:lnTo>
                      <a:pt x="2387" y="156163"/>
                    </a:lnTo>
                    <a:lnTo>
                      <a:pt x="2602" y="156769"/>
                    </a:lnTo>
                    <a:lnTo>
                      <a:pt x="2831" y="157341"/>
                    </a:lnTo>
                    <a:lnTo>
                      <a:pt x="3060" y="157845"/>
                    </a:lnTo>
                    <a:lnTo>
                      <a:pt x="3304" y="158316"/>
                    </a:lnTo>
                    <a:lnTo>
                      <a:pt x="3548" y="158720"/>
                    </a:lnTo>
                    <a:lnTo>
                      <a:pt x="3799" y="159090"/>
                    </a:lnTo>
                    <a:lnTo>
                      <a:pt x="4050" y="159427"/>
                    </a:lnTo>
                    <a:lnTo>
                      <a:pt x="4316" y="159696"/>
                    </a:lnTo>
                    <a:lnTo>
                      <a:pt x="4582" y="159898"/>
                    </a:lnTo>
                    <a:lnTo>
                      <a:pt x="4848" y="160032"/>
                    </a:lnTo>
                    <a:lnTo>
                      <a:pt x="5122" y="160133"/>
                    </a:lnTo>
                    <a:lnTo>
                      <a:pt x="5403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4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4" y="148897"/>
                    </a:lnTo>
                    <a:lnTo>
                      <a:pt x="10140" y="147921"/>
                    </a:lnTo>
                    <a:lnTo>
                      <a:pt x="10266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8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66" y="126727"/>
                    </a:lnTo>
                    <a:lnTo>
                      <a:pt x="10140" y="125718"/>
                    </a:lnTo>
                    <a:lnTo>
                      <a:pt x="10014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4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403" y="113472"/>
                    </a:lnTo>
                    <a:close/>
                    <a:moveTo>
                      <a:pt x="5122" y="226945"/>
                    </a:moveTo>
                    <a:lnTo>
                      <a:pt x="4848" y="227046"/>
                    </a:lnTo>
                    <a:lnTo>
                      <a:pt x="4582" y="227214"/>
                    </a:lnTo>
                    <a:lnTo>
                      <a:pt x="4316" y="227416"/>
                    </a:lnTo>
                    <a:lnTo>
                      <a:pt x="4050" y="227651"/>
                    </a:lnTo>
                    <a:lnTo>
                      <a:pt x="3799" y="227988"/>
                    </a:lnTo>
                    <a:lnTo>
                      <a:pt x="3548" y="228358"/>
                    </a:lnTo>
                    <a:lnTo>
                      <a:pt x="3304" y="228761"/>
                    </a:lnTo>
                    <a:lnTo>
                      <a:pt x="3060" y="229232"/>
                    </a:lnTo>
                    <a:lnTo>
                      <a:pt x="2831" y="229771"/>
                    </a:lnTo>
                    <a:lnTo>
                      <a:pt x="2602" y="230309"/>
                    </a:lnTo>
                    <a:lnTo>
                      <a:pt x="2387" y="230915"/>
                    </a:lnTo>
                    <a:lnTo>
                      <a:pt x="2173" y="231587"/>
                    </a:lnTo>
                    <a:lnTo>
                      <a:pt x="1966" y="232260"/>
                    </a:lnTo>
                    <a:lnTo>
                      <a:pt x="1774" y="233000"/>
                    </a:lnTo>
                    <a:lnTo>
                      <a:pt x="1589" y="233774"/>
                    </a:lnTo>
                    <a:lnTo>
                      <a:pt x="1404" y="234581"/>
                    </a:lnTo>
                    <a:lnTo>
                      <a:pt x="1234" y="235422"/>
                    </a:lnTo>
                    <a:lnTo>
                      <a:pt x="1079" y="236331"/>
                    </a:lnTo>
                    <a:lnTo>
                      <a:pt x="924" y="237239"/>
                    </a:lnTo>
                    <a:lnTo>
                      <a:pt x="784" y="238181"/>
                    </a:lnTo>
                    <a:lnTo>
                      <a:pt x="658" y="239157"/>
                    </a:lnTo>
                    <a:lnTo>
                      <a:pt x="532" y="240166"/>
                    </a:lnTo>
                    <a:lnTo>
                      <a:pt x="429" y="241209"/>
                    </a:lnTo>
                    <a:lnTo>
                      <a:pt x="333" y="242252"/>
                    </a:lnTo>
                    <a:lnTo>
                      <a:pt x="244" y="243328"/>
                    </a:lnTo>
                    <a:lnTo>
                      <a:pt x="170" y="244438"/>
                    </a:lnTo>
                    <a:lnTo>
                      <a:pt x="111" y="245582"/>
                    </a:lnTo>
                    <a:lnTo>
                      <a:pt x="67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7" y="253824"/>
                    </a:lnTo>
                    <a:lnTo>
                      <a:pt x="111" y="254968"/>
                    </a:lnTo>
                    <a:lnTo>
                      <a:pt x="170" y="256078"/>
                    </a:lnTo>
                    <a:lnTo>
                      <a:pt x="244" y="257188"/>
                    </a:lnTo>
                    <a:lnTo>
                      <a:pt x="333" y="258265"/>
                    </a:lnTo>
                    <a:lnTo>
                      <a:pt x="429" y="259341"/>
                    </a:lnTo>
                    <a:lnTo>
                      <a:pt x="532" y="260384"/>
                    </a:lnTo>
                    <a:lnTo>
                      <a:pt x="658" y="261360"/>
                    </a:lnTo>
                    <a:lnTo>
                      <a:pt x="784" y="262336"/>
                    </a:lnTo>
                    <a:lnTo>
                      <a:pt x="924" y="263311"/>
                    </a:lnTo>
                    <a:lnTo>
                      <a:pt x="1079" y="264220"/>
                    </a:lnTo>
                    <a:lnTo>
                      <a:pt x="1234" y="265094"/>
                    </a:lnTo>
                    <a:lnTo>
                      <a:pt x="1404" y="265935"/>
                    </a:lnTo>
                    <a:lnTo>
                      <a:pt x="1589" y="266743"/>
                    </a:lnTo>
                    <a:lnTo>
                      <a:pt x="1774" y="267516"/>
                    </a:lnTo>
                    <a:lnTo>
                      <a:pt x="1966" y="268256"/>
                    </a:lnTo>
                    <a:lnTo>
                      <a:pt x="2173" y="268963"/>
                    </a:lnTo>
                    <a:lnTo>
                      <a:pt x="2387" y="269602"/>
                    </a:lnTo>
                    <a:lnTo>
                      <a:pt x="2602" y="270208"/>
                    </a:lnTo>
                    <a:lnTo>
                      <a:pt x="2831" y="270780"/>
                    </a:lnTo>
                    <a:lnTo>
                      <a:pt x="3060" y="271318"/>
                    </a:lnTo>
                    <a:lnTo>
                      <a:pt x="3304" y="271789"/>
                    </a:lnTo>
                    <a:lnTo>
                      <a:pt x="3548" y="272193"/>
                    </a:lnTo>
                    <a:lnTo>
                      <a:pt x="3799" y="272563"/>
                    </a:lnTo>
                    <a:lnTo>
                      <a:pt x="4050" y="272865"/>
                    </a:lnTo>
                    <a:lnTo>
                      <a:pt x="4316" y="273134"/>
                    </a:lnTo>
                    <a:lnTo>
                      <a:pt x="4582" y="273336"/>
                    </a:lnTo>
                    <a:lnTo>
                      <a:pt x="4848" y="273505"/>
                    </a:lnTo>
                    <a:lnTo>
                      <a:pt x="5122" y="273572"/>
                    </a:lnTo>
                    <a:lnTo>
                      <a:pt x="5403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4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4" y="262336"/>
                    </a:lnTo>
                    <a:lnTo>
                      <a:pt x="10140" y="261360"/>
                    </a:lnTo>
                    <a:lnTo>
                      <a:pt x="10266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8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66" y="240166"/>
                    </a:lnTo>
                    <a:lnTo>
                      <a:pt x="10140" y="239157"/>
                    </a:lnTo>
                    <a:lnTo>
                      <a:pt x="10014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4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22" y="340384"/>
                    </a:moveTo>
                    <a:lnTo>
                      <a:pt x="4848" y="340485"/>
                    </a:lnTo>
                    <a:lnTo>
                      <a:pt x="4582" y="340653"/>
                    </a:lnTo>
                    <a:lnTo>
                      <a:pt x="4316" y="340855"/>
                    </a:lnTo>
                    <a:lnTo>
                      <a:pt x="4050" y="341124"/>
                    </a:lnTo>
                    <a:lnTo>
                      <a:pt x="3799" y="341426"/>
                    </a:lnTo>
                    <a:lnTo>
                      <a:pt x="3548" y="341797"/>
                    </a:lnTo>
                    <a:lnTo>
                      <a:pt x="3304" y="342200"/>
                    </a:lnTo>
                    <a:lnTo>
                      <a:pt x="3060" y="342671"/>
                    </a:lnTo>
                    <a:lnTo>
                      <a:pt x="2831" y="343209"/>
                    </a:lnTo>
                    <a:lnTo>
                      <a:pt x="2602" y="343748"/>
                    </a:lnTo>
                    <a:lnTo>
                      <a:pt x="2387" y="344387"/>
                    </a:lnTo>
                    <a:lnTo>
                      <a:pt x="2173" y="345026"/>
                    </a:lnTo>
                    <a:lnTo>
                      <a:pt x="1966" y="345733"/>
                    </a:lnTo>
                    <a:lnTo>
                      <a:pt x="1774" y="346439"/>
                    </a:lnTo>
                    <a:lnTo>
                      <a:pt x="1589" y="347213"/>
                    </a:lnTo>
                    <a:lnTo>
                      <a:pt x="1404" y="348054"/>
                    </a:lnTo>
                    <a:lnTo>
                      <a:pt x="1234" y="348895"/>
                    </a:lnTo>
                    <a:lnTo>
                      <a:pt x="1079" y="349770"/>
                    </a:lnTo>
                    <a:lnTo>
                      <a:pt x="924" y="350678"/>
                    </a:lnTo>
                    <a:lnTo>
                      <a:pt x="784" y="351620"/>
                    </a:lnTo>
                    <a:lnTo>
                      <a:pt x="658" y="352595"/>
                    </a:lnTo>
                    <a:lnTo>
                      <a:pt x="532" y="353605"/>
                    </a:lnTo>
                    <a:lnTo>
                      <a:pt x="429" y="354648"/>
                    </a:lnTo>
                    <a:lnTo>
                      <a:pt x="333" y="355724"/>
                    </a:lnTo>
                    <a:lnTo>
                      <a:pt x="244" y="356801"/>
                    </a:lnTo>
                    <a:lnTo>
                      <a:pt x="170" y="357911"/>
                    </a:lnTo>
                    <a:lnTo>
                      <a:pt x="111" y="359021"/>
                    </a:lnTo>
                    <a:lnTo>
                      <a:pt x="67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7" y="367263"/>
                    </a:lnTo>
                    <a:lnTo>
                      <a:pt x="111" y="368407"/>
                    </a:lnTo>
                    <a:lnTo>
                      <a:pt x="170" y="369517"/>
                    </a:lnTo>
                    <a:lnTo>
                      <a:pt x="244" y="370627"/>
                    </a:lnTo>
                    <a:lnTo>
                      <a:pt x="333" y="371704"/>
                    </a:lnTo>
                    <a:lnTo>
                      <a:pt x="429" y="372780"/>
                    </a:lnTo>
                    <a:lnTo>
                      <a:pt x="532" y="373823"/>
                    </a:lnTo>
                    <a:lnTo>
                      <a:pt x="658" y="374799"/>
                    </a:lnTo>
                    <a:lnTo>
                      <a:pt x="784" y="375808"/>
                    </a:lnTo>
                    <a:lnTo>
                      <a:pt x="924" y="376750"/>
                    </a:lnTo>
                    <a:lnTo>
                      <a:pt x="1079" y="377658"/>
                    </a:lnTo>
                    <a:lnTo>
                      <a:pt x="1234" y="378533"/>
                    </a:lnTo>
                    <a:lnTo>
                      <a:pt x="1404" y="379374"/>
                    </a:lnTo>
                    <a:lnTo>
                      <a:pt x="1589" y="380215"/>
                    </a:lnTo>
                    <a:lnTo>
                      <a:pt x="1774" y="380989"/>
                    </a:lnTo>
                    <a:lnTo>
                      <a:pt x="1966" y="381695"/>
                    </a:lnTo>
                    <a:lnTo>
                      <a:pt x="2173" y="382402"/>
                    </a:lnTo>
                    <a:lnTo>
                      <a:pt x="2387" y="383041"/>
                    </a:lnTo>
                    <a:lnTo>
                      <a:pt x="2602" y="383680"/>
                    </a:lnTo>
                    <a:lnTo>
                      <a:pt x="2831" y="384218"/>
                    </a:lnTo>
                    <a:lnTo>
                      <a:pt x="3060" y="384757"/>
                    </a:lnTo>
                    <a:lnTo>
                      <a:pt x="3304" y="385228"/>
                    </a:lnTo>
                    <a:lnTo>
                      <a:pt x="3548" y="385631"/>
                    </a:lnTo>
                    <a:lnTo>
                      <a:pt x="3799" y="386001"/>
                    </a:lnTo>
                    <a:lnTo>
                      <a:pt x="4050" y="386304"/>
                    </a:lnTo>
                    <a:lnTo>
                      <a:pt x="4316" y="386573"/>
                    </a:lnTo>
                    <a:lnTo>
                      <a:pt x="4582" y="386775"/>
                    </a:lnTo>
                    <a:lnTo>
                      <a:pt x="4848" y="386943"/>
                    </a:lnTo>
                    <a:lnTo>
                      <a:pt x="5122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4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4" y="375808"/>
                    </a:lnTo>
                    <a:lnTo>
                      <a:pt x="10140" y="374799"/>
                    </a:lnTo>
                    <a:lnTo>
                      <a:pt x="10266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8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66" y="353605"/>
                    </a:lnTo>
                    <a:lnTo>
                      <a:pt x="10140" y="352595"/>
                    </a:lnTo>
                    <a:lnTo>
                      <a:pt x="10014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4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403" y="453822"/>
                    </a:moveTo>
                    <a:lnTo>
                      <a:pt x="5122" y="453856"/>
                    </a:lnTo>
                    <a:lnTo>
                      <a:pt x="4848" y="453957"/>
                    </a:lnTo>
                    <a:lnTo>
                      <a:pt x="4582" y="454092"/>
                    </a:lnTo>
                    <a:lnTo>
                      <a:pt x="4316" y="454293"/>
                    </a:lnTo>
                    <a:lnTo>
                      <a:pt x="4050" y="454562"/>
                    </a:lnTo>
                    <a:lnTo>
                      <a:pt x="3799" y="454865"/>
                    </a:lnTo>
                    <a:lnTo>
                      <a:pt x="3548" y="455235"/>
                    </a:lnTo>
                    <a:lnTo>
                      <a:pt x="3304" y="455639"/>
                    </a:lnTo>
                    <a:lnTo>
                      <a:pt x="3060" y="456110"/>
                    </a:lnTo>
                    <a:lnTo>
                      <a:pt x="2831" y="456615"/>
                    </a:lnTo>
                    <a:lnTo>
                      <a:pt x="2602" y="457153"/>
                    </a:lnTo>
                    <a:lnTo>
                      <a:pt x="2387" y="457758"/>
                    </a:lnTo>
                    <a:lnTo>
                      <a:pt x="2173" y="458398"/>
                    </a:lnTo>
                    <a:lnTo>
                      <a:pt x="1966" y="459104"/>
                    </a:lnTo>
                    <a:lnTo>
                      <a:pt x="1774" y="459811"/>
                    </a:lnTo>
                    <a:lnTo>
                      <a:pt x="1589" y="460584"/>
                    </a:lnTo>
                    <a:lnTo>
                      <a:pt x="1404" y="461392"/>
                    </a:lnTo>
                    <a:lnTo>
                      <a:pt x="1234" y="462233"/>
                    </a:lnTo>
                    <a:lnTo>
                      <a:pt x="1079" y="463141"/>
                    </a:lnTo>
                    <a:lnTo>
                      <a:pt x="924" y="464049"/>
                    </a:lnTo>
                    <a:lnTo>
                      <a:pt x="784" y="464991"/>
                    </a:lnTo>
                    <a:lnTo>
                      <a:pt x="658" y="465967"/>
                    </a:lnTo>
                    <a:lnTo>
                      <a:pt x="532" y="466976"/>
                    </a:lnTo>
                    <a:lnTo>
                      <a:pt x="429" y="468019"/>
                    </a:lnTo>
                    <a:lnTo>
                      <a:pt x="333" y="469062"/>
                    </a:lnTo>
                    <a:lnTo>
                      <a:pt x="244" y="470172"/>
                    </a:lnTo>
                    <a:lnTo>
                      <a:pt x="170" y="471282"/>
                    </a:lnTo>
                    <a:lnTo>
                      <a:pt x="111" y="472426"/>
                    </a:lnTo>
                    <a:lnTo>
                      <a:pt x="67" y="473570"/>
                    </a:lnTo>
                    <a:lnTo>
                      <a:pt x="30" y="474747"/>
                    </a:lnTo>
                    <a:lnTo>
                      <a:pt x="8" y="475958"/>
                    </a:lnTo>
                    <a:lnTo>
                      <a:pt x="0" y="477170"/>
                    </a:lnTo>
                    <a:lnTo>
                      <a:pt x="8" y="478381"/>
                    </a:lnTo>
                    <a:lnTo>
                      <a:pt x="30" y="479558"/>
                    </a:lnTo>
                    <a:lnTo>
                      <a:pt x="67" y="480702"/>
                    </a:lnTo>
                    <a:lnTo>
                      <a:pt x="111" y="481879"/>
                    </a:lnTo>
                    <a:lnTo>
                      <a:pt x="170" y="482989"/>
                    </a:lnTo>
                    <a:lnTo>
                      <a:pt x="244" y="484100"/>
                    </a:lnTo>
                    <a:lnTo>
                      <a:pt x="333" y="485176"/>
                    </a:lnTo>
                    <a:lnTo>
                      <a:pt x="429" y="486253"/>
                    </a:lnTo>
                    <a:lnTo>
                      <a:pt x="532" y="487262"/>
                    </a:lnTo>
                    <a:lnTo>
                      <a:pt x="658" y="488271"/>
                    </a:lnTo>
                    <a:lnTo>
                      <a:pt x="784" y="489247"/>
                    </a:lnTo>
                    <a:lnTo>
                      <a:pt x="924" y="490189"/>
                    </a:lnTo>
                    <a:lnTo>
                      <a:pt x="1079" y="491131"/>
                    </a:lnTo>
                    <a:lnTo>
                      <a:pt x="1234" y="492005"/>
                    </a:lnTo>
                    <a:lnTo>
                      <a:pt x="1404" y="492846"/>
                    </a:lnTo>
                    <a:lnTo>
                      <a:pt x="1589" y="493654"/>
                    </a:lnTo>
                    <a:lnTo>
                      <a:pt x="1774" y="494428"/>
                    </a:lnTo>
                    <a:lnTo>
                      <a:pt x="1966" y="495168"/>
                    </a:lnTo>
                    <a:lnTo>
                      <a:pt x="2173" y="495874"/>
                    </a:lnTo>
                    <a:lnTo>
                      <a:pt x="2387" y="496513"/>
                    </a:lnTo>
                    <a:lnTo>
                      <a:pt x="2602" y="497119"/>
                    </a:lnTo>
                    <a:lnTo>
                      <a:pt x="2831" y="497691"/>
                    </a:lnTo>
                    <a:lnTo>
                      <a:pt x="3060" y="498195"/>
                    </a:lnTo>
                    <a:lnTo>
                      <a:pt x="3304" y="498666"/>
                    </a:lnTo>
                    <a:lnTo>
                      <a:pt x="3548" y="499104"/>
                    </a:lnTo>
                    <a:lnTo>
                      <a:pt x="3799" y="499474"/>
                    </a:lnTo>
                    <a:lnTo>
                      <a:pt x="4050" y="499777"/>
                    </a:lnTo>
                    <a:lnTo>
                      <a:pt x="4316" y="500046"/>
                    </a:lnTo>
                    <a:lnTo>
                      <a:pt x="4582" y="500248"/>
                    </a:lnTo>
                    <a:lnTo>
                      <a:pt x="4848" y="500382"/>
                    </a:lnTo>
                    <a:lnTo>
                      <a:pt x="5122" y="500483"/>
                    </a:lnTo>
                    <a:lnTo>
                      <a:pt x="5403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74"/>
                    </a:lnTo>
                    <a:lnTo>
                      <a:pt x="8824" y="495168"/>
                    </a:lnTo>
                    <a:lnTo>
                      <a:pt x="9024" y="494428"/>
                    </a:lnTo>
                    <a:lnTo>
                      <a:pt x="9209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9" y="491131"/>
                    </a:lnTo>
                    <a:lnTo>
                      <a:pt x="9874" y="490189"/>
                    </a:lnTo>
                    <a:lnTo>
                      <a:pt x="10014" y="489247"/>
                    </a:lnTo>
                    <a:lnTo>
                      <a:pt x="10140" y="488271"/>
                    </a:lnTo>
                    <a:lnTo>
                      <a:pt x="10266" y="487262"/>
                    </a:lnTo>
                    <a:lnTo>
                      <a:pt x="10369" y="486253"/>
                    </a:lnTo>
                    <a:lnTo>
                      <a:pt x="10465" y="485176"/>
                    </a:lnTo>
                    <a:lnTo>
                      <a:pt x="10554" y="484100"/>
                    </a:lnTo>
                    <a:lnTo>
                      <a:pt x="10628" y="482989"/>
                    </a:lnTo>
                    <a:lnTo>
                      <a:pt x="10687" y="481879"/>
                    </a:lnTo>
                    <a:lnTo>
                      <a:pt x="10731" y="480702"/>
                    </a:lnTo>
                    <a:lnTo>
                      <a:pt x="10768" y="479558"/>
                    </a:lnTo>
                    <a:lnTo>
                      <a:pt x="10790" y="478381"/>
                    </a:lnTo>
                    <a:lnTo>
                      <a:pt x="10798" y="477170"/>
                    </a:lnTo>
                    <a:lnTo>
                      <a:pt x="10790" y="475958"/>
                    </a:lnTo>
                    <a:lnTo>
                      <a:pt x="10768" y="474747"/>
                    </a:lnTo>
                    <a:lnTo>
                      <a:pt x="10731" y="473570"/>
                    </a:lnTo>
                    <a:lnTo>
                      <a:pt x="10687" y="472426"/>
                    </a:lnTo>
                    <a:lnTo>
                      <a:pt x="10628" y="471282"/>
                    </a:lnTo>
                    <a:lnTo>
                      <a:pt x="10554" y="470172"/>
                    </a:lnTo>
                    <a:lnTo>
                      <a:pt x="10465" y="469062"/>
                    </a:lnTo>
                    <a:lnTo>
                      <a:pt x="10369" y="468019"/>
                    </a:lnTo>
                    <a:lnTo>
                      <a:pt x="10266" y="466976"/>
                    </a:lnTo>
                    <a:lnTo>
                      <a:pt x="10140" y="465967"/>
                    </a:lnTo>
                    <a:lnTo>
                      <a:pt x="10014" y="464991"/>
                    </a:lnTo>
                    <a:lnTo>
                      <a:pt x="9874" y="464049"/>
                    </a:lnTo>
                    <a:lnTo>
                      <a:pt x="9719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9" y="460584"/>
                    </a:lnTo>
                    <a:lnTo>
                      <a:pt x="9024" y="459811"/>
                    </a:lnTo>
                    <a:lnTo>
                      <a:pt x="8824" y="459104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403" y="453822"/>
                    </a:lnTo>
                    <a:close/>
                    <a:moveTo>
                      <a:pt x="5122" y="567059"/>
                    </a:moveTo>
                    <a:lnTo>
                      <a:pt x="4848" y="567160"/>
                    </a:lnTo>
                    <a:lnTo>
                      <a:pt x="4582" y="567328"/>
                    </a:lnTo>
                    <a:lnTo>
                      <a:pt x="4316" y="567530"/>
                    </a:lnTo>
                    <a:lnTo>
                      <a:pt x="4050" y="567766"/>
                    </a:lnTo>
                    <a:lnTo>
                      <a:pt x="3799" y="568102"/>
                    </a:lnTo>
                    <a:lnTo>
                      <a:pt x="3548" y="568472"/>
                    </a:lnTo>
                    <a:lnTo>
                      <a:pt x="3304" y="568876"/>
                    </a:lnTo>
                    <a:lnTo>
                      <a:pt x="3060" y="569347"/>
                    </a:lnTo>
                    <a:lnTo>
                      <a:pt x="2831" y="569885"/>
                    </a:lnTo>
                    <a:lnTo>
                      <a:pt x="2602" y="570423"/>
                    </a:lnTo>
                    <a:lnTo>
                      <a:pt x="2387" y="571029"/>
                    </a:lnTo>
                    <a:lnTo>
                      <a:pt x="2173" y="571702"/>
                    </a:lnTo>
                    <a:lnTo>
                      <a:pt x="1966" y="572408"/>
                    </a:lnTo>
                    <a:lnTo>
                      <a:pt x="1774" y="573115"/>
                    </a:lnTo>
                    <a:lnTo>
                      <a:pt x="1589" y="573889"/>
                    </a:lnTo>
                    <a:lnTo>
                      <a:pt x="1404" y="574730"/>
                    </a:lnTo>
                    <a:lnTo>
                      <a:pt x="1234" y="575571"/>
                    </a:lnTo>
                    <a:lnTo>
                      <a:pt x="1079" y="576445"/>
                    </a:lnTo>
                    <a:lnTo>
                      <a:pt x="924" y="577354"/>
                    </a:lnTo>
                    <a:lnTo>
                      <a:pt x="784" y="578296"/>
                    </a:lnTo>
                    <a:lnTo>
                      <a:pt x="658" y="579271"/>
                    </a:lnTo>
                    <a:lnTo>
                      <a:pt x="532" y="580280"/>
                    </a:lnTo>
                    <a:lnTo>
                      <a:pt x="429" y="581323"/>
                    </a:lnTo>
                    <a:lnTo>
                      <a:pt x="333" y="582400"/>
                    </a:lnTo>
                    <a:lnTo>
                      <a:pt x="244" y="583476"/>
                    </a:lnTo>
                    <a:lnTo>
                      <a:pt x="170" y="584586"/>
                    </a:lnTo>
                    <a:lnTo>
                      <a:pt x="111" y="585697"/>
                    </a:lnTo>
                    <a:lnTo>
                      <a:pt x="67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7" y="593972"/>
                    </a:lnTo>
                    <a:lnTo>
                      <a:pt x="111" y="595150"/>
                    </a:lnTo>
                    <a:lnTo>
                      <a:pt x="170" y="596294"/>
                    </a:lnTo>
                    <a:lnTo>
                      <a:pt x="244" y="597404"/>
                    </a:lnTo>
                    <a:lnTo>
                      <a:pt x="333" y="598480"/>
                    </a:lnTo>
                    <a:lnTo>
                      <a:pt x="429" y="599557"/>
                    </a:lnTo>
                    <a:lnTo>
                      <a:pt x="532" y="600600"/>
                    </a:lnTo>
                    <a:lnTo>
                      <a:pt x="658" y="601609"/>
                    </a:lnTo>
                    <a:lnTo>
                      <a:pt x="784" y="602585"/>
                    </a:lnTo>
                    <a:lnTo>
                      <a:pt x="924" y="603527"/>
                    </a:lnTo>
                    <a:lnTo>
                      <a:pt x="1079" y="604435"/>
                    </a:lnTo>
                    <a:lnTo>
                      <a:pt x="1234" y="605310"/>
                    </a:lnTo>
                    <a:lnTo>
                      <a:pt x="1404" y="606151"/>
                    </a:lnTo>
                    <a:lnTo>
                      <a:pt x="1589" y="606958"/>
                    </a:lnTo>
                    <a:lnTo>
                      <a:pt x="1774" y="607732"/>
                    </a:lnTo>
                    <a:lnTo>
                      <a:pt x="1966" y="608472"/>
                    </a:lnTo>
                    <a:lnTo>
                      <a:pt x="2173" y="609145"/>
                    </a:lnTo>
                    <a:lnTo>
                      <a:pt x="2387" y="609784"/>
                    </a:lnTo>
                    <a:lnTo>
                      <a:pt x="2602" y="610389"/>
                    </a:lnTo>
                    <a:lnTo>
                      <a:pt x="2831" y="610961"/>
                    </a:lnTo>
                    <a:lnTo>
                      <a:pt x="3060" y="611466"/>
                    </a:lnTo>
                    <a:lnTo>
                      <a:pt x="3304" y="611937"/>
                    </a:lnTo>
                    <a:lnTo>
                      <a:pt x="3548" y="612341"/>
                    </a:lnTo>
                    <a:lnTo>
                      <a:pt x="3799" y="612711"/>
                    </a:lnTo>
                    <a:lnTo>
                      <a:pt x="4050" y="613013"/>
                    </a:lnTo>
                    <a:lnTo>
                      <a:pt x="4316" y="613249"/>
                    </a:lnTo>
                    <a:lnTo>
                      <a:pt x="4582" y="613451"/>
                    </a:lnTo>
                    <a:lnTo>
                      <a:pt x="4848" y="613619"/>
                    </a:lnTo>
                    <a:lnTo>
                      <a:pt x="5122" y="613686"/>
                    </a:lnTo>
                    <a:lnTo>
                      <a:pt x="5403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4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4" y="602585"/>
                    </a:lnTo>
                    <a:lnTo>
                      <a:pt x="10140" y="601609"/>
                    </a:lnTo>
                    <a:lnTo>
                      <a:pt x="10266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8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66" y="580280"/>
                    </a:lnTo>
                    <a:lnTo>
                      <a:pt x="10140" y="579271"/>
                    </a:lnTo>
                    <a:lnTo>
                      <a:pt x="10014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4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" name="Google Shape;43;p3"/>
              <p:cNvSpPr/>
              <p:nvPr/>
            </p:nvSpPr>
            <p:spPr>
              <a:xfrm>
                <a:off x="11379817" y="3272898"/>
                <a:ext cx="5563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302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82" y="1850"/>
                    </a:lnTo>
                    <a:lnTo>
                      <a:pt x="3038" y="2321"/>
                    </a:lnTo>
                    <a:lnTo>
                      <a:pt x="2809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7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10" y="10328"/>
                    </a:lnTo>
                    <a:lnTo>
                      <a:pt x="769" y="11270"/>
                    </a:lnTo>
                    <a:lnTo>
                      <a:pt x="644" y="12245"/>
                    </a:lnTo>
                    <a:lnTo>
                      <a:pt x="525" y="13255"/>
                    </a:lnTo>
                    <a:lnTo>
                      <a:pt x="422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1" y="18671"/>
                    </a:lnTo>
                    <a:lnTo>
                      <a:pt x="60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60" y="26879"/>
                    </a:lnTo>
                    <a:lnTo>
                      <a:pt x="111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22" y="32397"/>
                    </a:lnTo>
                    <a:lnTo>
                      <a:pt x="525" y="33440"/>
                    </a:lnTo>
                    <a:lnTo>
                      <a:pt x="644" y="34449"/>
                    </a:lnTo>
                    <a:lnTo>
                      <a:pt x="769" y="35424"/>
                    </a:lnTo>
                    <a:lnTo>
                      <a:pt x="910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7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9" y="43868"/>
                    </a:lnTo>
                    <a:lnTo>
                      <a:pt x="3038" y="44373"/>
                    </a:lnTo>
                    <a:lnTo>
                      <a:pt x="3282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302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6999" y="45651"/>
                    </a:lnTo>
                    <a:lnTo>
                      <a:pt x="7251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7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25" y="42052"/>
                    </a:lnTo>
                    <a:lnTo>
                      <a:pt x="8825" y="41345"/>
                    </a:lnTo>
                    <a:lnTo>
                      <a:pt x="9024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74" y="36366"/>
                    </a:lnTo>
                    <a:lnTo>
                      <a:pt x="10015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54" y="30277"/>
                    </a:lnTo>
                    <a:lnTo>
                      <a:pt x="10628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15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5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1" y="1413"/>
                    </a:lnTo>
                    <a:lnTo>
                      <a:pt x="6999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302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82" y="115323"/>
                    </a:lnTo>
                    <a:lnTo>
                      <a:pt x="3038" y="115794"/>
                    </a:lnTo>
                    <a:lnTo>
                      <a:pt x="2809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7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10" y="123800"/>
                    </a:lnTo>
                    <a:lnTo>
                      <a:pt x="769" y="124742"/>
                    </a:lnTo>
                    <a:lnTo>
                      <a:pt x="644" y="125718"/>
                    </a:lnTo>
                    <a:lnTo>
                      <a:pt x="525" y="126727"/>
                    </a:lnTo>
                    <a:lnTo>
                      <a:pt x="422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1" y="132110"/>
                    </a:lnTo>
                    <a:lnTo>
                      <a:pt x="60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0" y="140352"/>
                    </a:lnTo>
                    <a:lnTo>
                      <a:pt x="111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22" y="145869"/>
                    </a:lnTo>
                    <a:lnTo>
                      <a:pt x="525" y="146912"/>
                    </a:lnTo>
                    <a:lnTo>
                      <a:pt x="644" y="147921"/>
                    </a:lnTo>
                    <a:lnTo>
                      <a:pt x="769" y="148897"/>
                    </a:lnTo>
                    <a:lnTo>
                      <a:pt x="910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7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9" y="157341"/>
                    </a:lnTo>
                    <a:lnTo>
                      <a:pt x="3038" y="157845"/>
                    </a:lnTo>
                    <a:lnTo>
                      <a:pt x="3282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302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6999" y="159090"/>
                    </a:lnTo>
                    <a:lnTo>
                      <a:pt x="7251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5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5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15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5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1" y="114885"/>
                    </a:lnTo>
                    <a:lnTo>
                      <a:pt x="6999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302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82" y="228761"/>
                    </a:lnTo>
                    <a:lnTo>
                      <a:pt x="3038" y="229232"/>
                    </a:lnTo>
                    <a:lnTo>
                      <a:pt x="2809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7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10" y="237239"/>
                    </a:lnTo>
                    <a:lnTo>
                      <a:pt x="769" y="238181"/>
                    </a:lnTo>
                    <a:lnTo>
                      <a:pt x="644" y="239157"/>
                    </a:lnTo>
                    <a:lnTo>
                      <a:pt x="525" y="240166"/>
                    </a:lnTo>
                    <a:lnTo>
                      <a:pt x="422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1" y="245582"/>
                    </a:lnTo>
                    <a:lnTo>
                      <a:pt x="60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0" y="253824"/>
                    </a:lnTo>
                    <a:lnTo>
                      <a:pt x="111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22" y="259341"/>
                    </a:lnTo>
                    <a:lnTo>
                      <a:pt x="525" y="260384"/>
                    </a:lnTo>
                    <a:lnTo>
                      <a:pt x="644" y="261360"/>
                    </a:lnTo>
                    <a:lnTo>
                      <a:pt x="769" y="262336"/>
                    </a:lnTo>
                    <a:lnTo>
                      <a:pt x="910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7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9" y="270780"/>
                    </a:lnTo>
                    <a:lnTo>
                      <a:pt x="3038" y="271318"/>
                    </a:lnTo>
                    <a:lnTo>
                      <a:pt x="3282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302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6999" y="272563"/>
                    </a:lnTo>
                    <a:lnTo>
                      <a:pt x="7251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5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5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15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5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1" y="228358"/>
                    </a:lnTo>
                    <a:lnTo>
                      <a:pt x="6999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5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302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82" y="342200"/>
                    </a:lnTo>
                    <a:lnTo>
                      <a:pt x="3038" y="342671"/>
                    </a:lnTo>
                    <a:lnTo>
                      <a:pt x="2809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7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10" y="350678"/>
                    </a:lnTo>
                    <a:lnTo>
                      <a:pt x="769" y="351620"/>
                    </a:lnTo>
                    <a:lnTo>
                      <a:pt x="644" y="352595"/>
                    </a:lnTo>
                    <a:lnTo>
                      <a:pt x="525" y="353605"/>
                    </a:lnTo>
                    <a:lnTo>
                      <a:pt x="422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1" y="359021"/>
                    </a:lnTo>
                    <a:lnTo>
                      <a:pt x="60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0" y="367263"/>
                    </a:lnTo>
                    <a:lnTo>
                      <a:pt x="111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22" y="372780"/>
                    </a:lnTo>
                    <a:lnTo>
                      <a:pt x="525" y="373823"/>
                    </a:lnTo>
                    <a:lnTo>
                      <a:pt x="644" y="374799"/>
                    </a:lnTo>
                    <a:lnTo>
                      <a:pt x="769" y="375808"/>
                    </a:lnTo>
                    <a:lnTo>
                      <a:pt x="910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7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9" y="384218"/>
                    </a:lnTo>
                    <a:lnTo>
                      <a:pt x="3038" y="384757"/>
                    </a:lnTo>
                    <a:lnTo>
                      <a:pt x="3282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302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5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6999" y="386001"/>
                    </a:lnTo>
                    <a:lnTo>
                      <a:pt x="7251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5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5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15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5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1" y="341797"/>
                    </a:lnTo>
                    <a:lnTo>
                      <a:pt x="6999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302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82" y="455639"/>
                    </a:lnTo>
                    <a:lnTo>
                      <a:pt x="3038" y="456110"/>
                    </a:lnTo>
                    <a:lnTo>
                      <a:pt x="2809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7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10" y="463982"/>
                    </a:lnTo>
                    <a:lnTo>
                      <a:pt x="769" y="464924"/>
                    </a:lnTo>
                    <a:lnTo>
                      <a:pt x="644" y="465900"/>
                    </a:lnTo>
                    <a:lnTo>
                      <a:pt x="525" y="466875"/>
                    </a:lnTo>
                    <a:lnTo>
                      <a:pt x="422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1" y="472258"/>
                    </a:lnTo>
                    <a:lnTo>
                      <a:pt x="60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60" y="480534"/>
                    </a:lnTo>
                    <a:lnTo>
                      <a:pt x="111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22" y="486152"/>
                    </a:lnTo>
                    <a:lnTo>
                      <a:pt x="525" y="487195"/>
                    </a:lnTo>
                    <a:lnTo>
                      <a:pt x="644" y="488204"/>
                    </a:lnTo>
                    <a:lnTo>
                      <a:pt x="769" y="489179"/>
                    </a:lnTo>
                    <a:lnTo>
                      <a:pt x="910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7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9" y="497691"/>
                    </a:lnTo>
                    <a:lnTo>
                      <a:pt x="3038" y="498195"/>
                    </a:lnTo>
                    <a:lnTo>
                      <a:pt x="3282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302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6999" y="499474"/>
                    </a:lnTo>
                    <a:lnTo>
                      <a:pt x="7251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40"/>
                    </a:lnTo>
                    <a:lnTo>
                      <a:pt x="8825" y="495134"/>
                    </a:lnTo>
                    <a:lnTo>
                      <a:pt x="9024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74" y="490155"/>
                    </a:lnTo>
                    <a:lnTo>
                      <a:pt x="10015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54" y="483965"/>
                    </a:lnTo>
                    <a:lnTo>
                      <a:pt x="10628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8" y="471148"/>
                    </a:lnTo>
                    <a:lnTo>
                      <a:pt x="10554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15" y="464924"/>
                    </a:lnTo>
                    <a:lnTo>
                      <a:pt x="9874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24" y="459811"/>
                    </a:lnTo>
                    <a:lnTo>
                      <a:pt x="8825" y="459070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1" y="455235"/>
                    </a:lnTo>
                    <a:lnTo>
                      <a:pt x="6999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302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82" y="568876"/>
                    </a:lnTo>
                    <a:lnTo>
                      <a:pt x="3038" y="569347"/>
                    </a:lnTo>
                    <a:lnTo>
                      <a:pt x="2809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7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10" y="577354"/>
                    </a:lnTo>
                    <a:lnTo>
                      <a:pt x="769" y="578296"/>
                    </a:lnTo>
                    <a:lnTo>
                      <a:pt x="644" y="579271"/>
                    </a:lnTo>
                    <a:lnTo>
                      <a:pt x="525" y="580280"/>
                    </a:lnTo>
                    <a:lnTo>
                      <a:pt x="422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1" y="585697"/>
                    </a:lnTo>
                    <a:lnTo>
                      <a:pt x="60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0" y="593972"/>
                    </a:lnTo>
                    <a:lnTo>
                      <a:pt x="111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22" y="599557"/>
                    </a:lnTo>
                    <a:lnTo>
                      <a:pt x="525" y="600600"/>
                    </a:lnTo>
                    <a:lnTo>
                      <a:pt x="644" y="601609"/>
                    </a:lnTo>
                    <a:lnTo>
                      <a:pt x="769" y="602585"/>
                    </a:lnTo>
                    <a:lnTo>
                      <a:pt x="910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7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9" y="610961"/>
                    </a:lnTo>
                    <a:lnTo>
                      <a:pt x="3038" y="611466"/>
                    </a:lnTo>
                    <a:lnTo>
                      <a:pt x="3282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302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6999" y="612711"/>
                    </a:lnTo>
                    <a:lnTo>
                      <a:pt x="7251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5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5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15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5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1" y="568472"/>
                    </a:lnTo>
                    <a:lnTo>
                      <a:pt x="6999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Google Shape;44;p3"/>
              <p:cNvSpPr/>
              <p:nvPr/>
            </p:nvSpPr>
            <p:spPr>
              <a:xfrm>
                <a:off x="11515528" y="3272898"/>
                <a:ext cx="55642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9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2" y="135"/>
                    </a:lnTo>
                    <a:lnTo>
                      <a:pt x="4568" y="269"/>
                    </a:lnTo>
                    <a:lnTo>
                      <a:pt x="4295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75" y="1850"/>
                    </a:lnTo>
                    <a:lnTo>
                      <a:pt x="3038" y="2321"/>
                    </a:lnTo>
                    <a:lnTo>
                      <a:pt x="2802" y="2826"/>
                    </a:lnTo>
                    <a:lnTo>
                      <a:pt x="2580" y="3398"/>
                    </a:lnTo>
                    <a:lnTo>
                      <a:pt x="2359" y="4003"/>
                    </a:lnTo>
                    <a:lnTo>
                      <a:pt x="2152" y="4643"/>
                    </a:lnTo>
                    <a:lnTo>
                      <a:pt x="1945" y="5349"/>
                    </a:lnTo>
                    <a:lnTo>
                      <a:pt x="1752" y="6089"/>
                    </a:lnTo>
                    <a:lnTo>
                      <a:pt x="1568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8" y="9420"/>
                    </a:lnTo>
                    <a:lnTo>
                      <a:pt x="910" y="10328"/>
                    </a:lnTo>
                    <a:lnTo>
                      <a:pt x="770" y="11270"/>
                    </a:lnTo>
                    <a:lnTo>
                      <a:pt x="644" y="12245"/>
                    </a:lnTo>
                    <a:lnTo>
                      <a:pt x="526" y="13255"/>
                    </a:lnTo>
                    <a:lnTo>
                      <a:pt x="415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2" y="18671"/>
                    </a:lnTo>
                    <a:lnTo>
                      <a:pt x="60" y="19815"/>
                    </a:lnTo>
                    <a:lnTo>
                      <a:pt x="31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1" y="25736"/>
                    </a:lnTo>
                    <a:lnTo>
                      <a:pt x="60" y="26879"/>
                    </a:lnTo>
                    <a:lnTo>
                      <a:pt x="112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15" y="32397"/>
                    </a:lnTo>
                    <a:lnTo>
                      <a:pt x="526" y="33440"/>
                    </a:lnTo>
                    <a:lnTo>
                      <a:pt x="644" y="34449"/>
                    </a:lnTo>
                    <a:lnTo>
                      <a:pt x="770" y="35424"/>
                    </a:lnTo>
                    <a:lnTo>
                      <a:pt x="910" y="36366"/>
                    </a:lnTo>
                    <a:lnTo>
                      <a:pt x="1058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8" y="39831"/>
                    </a:lnTo>
                    <a:lnTo>
                      <a:pt x="1752" y="40605"/>
                    </a:lnTo>
                    <a:lnTo>
                      <a:pt x="1945" y="41345"/>
                    </a:lnTo>
                    <a:lnTo>
                      <a:pt x="2152" y="42052"/>
                    </a:lnTo>
                    <a:lnTo>
                      <a:pt x="2359" y="42691"/>
                    </a:lnTo>
                    <a:lnTo>
                      <a:pt x="2580" y="43296"/>
                    </a:lnTo>
                    <a:lnTo>
                      <a:pt x="2802" y="43868"/>
                    </a:lnTo>
                    <a:lnTo>
                      <a:pt x="3038" y="44373"/>
                    </a:lnTo>
                    <a:lnTo>
                      <a:pt x="3275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295" y="46223"/>
                    </a:lnTo>
                    <a:lnTo>
                      <a:pt x="4568" y="46425"/>
                    </a:lnTo>
                    <a:lnTo>
                      <a:pt x="4842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7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7000" y="45651"/>
                    </a:lnTo>
                    <a:lnTo>
                      <a:pt x="7251" y="45281"/>
                    </a:lnTo>
                    <a:lnTo>
                      <a:pt x="7495" y="44844"/>
                    </a:lnTo>
                    <a:lnTo>
                      <a:pt x="7731" y="44373"/>
                    </a:lnTo>
                    <a:lnTo>
                      <a:pt x="7968" y="43868"/>
                    </a:lnTo>
                    <a:lnTo>
                      <a:pt x="8190" y="43296"/>
                    </a:lnTo>
                    <a:lnTo>
                      <a:pt x="8411" y="42691"/>
                    </a:lnTo>
                    <a:lnTo>
                      <a:pt x="8618" y="42052"/>
                    </a:lnTo>
                    <a:lnTo>
                      <a:pt x="8825" y="41345"/>
                    </a:lnTo>
                    <a:lnTo>
                      <a:pt x="9025" y="40605"/>
                    </a:lnTo>
                    <a:lnTo>
                      <a:pt x="9209" y="39831"/>
                    </a:lnTo>
                    <a:lnTo>
                      <a:pt x="9387" y="39024"/>
                    </a:lnTo>
                    <a:lnTo>
                      <a:pt x="9557" y="38183"/>
                    </a:lnTo>
                    <a:lnTo>
                      <a:pt x="9719" y="37275"/>
                    </a:lnTo>
                    <a:lnTo>
                      <a:pt x="9867" y="36366"/>
                    </a:lnTo>
                    <a:lnTo>
                      <a:pt x="10008" y="35424"/>
                    </a:lnTo>
                    <a:lnTo>
                      <a:pt x="10141" y="34449"/>
                    </a:lnTo>
                    <a:lnTo>
                      <a:pt x="10259" y="33440"/>
                    </a:lnTo>
                    <a:lnTo>
                      <a:pt x="10370" y="32397"/>
                    </a:lnTo>
                    <a:lnTo>
                      <a:pt x="10466" y="31354"/>
                    </a:lnTo>
                    <a:lnTo>
                      <a:pt x="10554" y="30277"/>
                    </a:lnTo>
                    <a:lnTo>
                      <a:pt x="10621" y="29167"/>
                    </a:lnTo>
                    <a:lnTo>
                      <a:pt x="10687" y="28023"/>
                    </a:lnTo>
                    <a:lnTo>
                      <a:pt x="10732" y="26879"/>
                    </a:lnTo>
                    <a:lnTo>
                      <a:pt x="10769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9" y="20959"/>
                    </a:lnTo>
                    <a:lnTo>
                      <a:pt x="10732" y="19815"/>
                    </a:lnTo>
                    <a:lnTo>
                      <a:pt x="10687" y="18671"/>
                    </a:lnTo>
                    <a:lnTo>
                      <a:pt x="10621" y="17527"/>
                    </a:lnTo>
                    <a:lnTo>
                      <a:pt x="10554" y="16417"/>
                    </a:lnTo>
                    <a:lnTo>
                      <a:pt x="10466" y="15340"/>
                    </a:lnTo>
                    <a:lnTo>
                      <a:pt x="10370" y="14298"/>
                    </a:lnTo>
                    <a:lnTo>
                      <a:pt x="10259" y="13255"/>
                    </a:lnTo>
                    <a:lnTo>
                      <a:pt x="10141" y="12245"/>
                    </a:lnTo>
                    <a:lnTo>
                      <a:pt x="10008" y="11270"/>
                    </a:lnTo>
                    <a:lnTo>
                      <a:pt x="9867" y="10328"/>
                    </a:lnTo>
                    <a:lnTo>
                      <a:pt x="9719" y="9420"/>
                    </a:lnTo>
                    <a:lnTo>
                      <a:pt x="9557" y="8511"/>
                    </a:lnTo>
                    <a:lnTo>
                      <a:pt x="9387" y="7670"/>
                    </a:lnTo>
                    <a:lnTo>
                      <a:pt x="9209" y="6863"/>
                    </a:lnTo>
                    <a:lnTo>
                      <a:pt x="9025" y="6089"/>
                    </a:lnTo>
                    <a:lnTo>
                      <a:pt x="8825" y="5349"/>
                    </a:lnTo>
                    <a:lnTo>
                      <a:pt x="8618" y="4643"/>
                    </a:lnTo>
                    <a:lnTo>
                      <a:pt x="8411" y="4003"/>
                    </a:lnTo>
                    <a:lnTo>
                      <a:pt x="8190" y="3398"/>
                    </a:lnTo>
                    <a:lnTo>
                      <a:pt x="7968" y="2826"/>
                    </a:lnTo>
                    <a:lnTo>
                      <a:pt x="7731" y="2321"/>
                    </a:lnTo>
                    <a:lnTo>
                      <a:pt x="7495" y="1850"/>
                    </a:lnTo>
                    <a:lnTo>
                      <a:pt x="7251" y="1413"/>
                    </a:lnTo>
                    <a:lnTo>
                      <a:pt x="7000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7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2" y="113573"/>
                    </a:lnTo>
                    <a:lnTo>
                      <a:pt x="4568" y="113742"/>
                    </a:lnTo>
                    <a:lnTo>
                      <a:pt x="4295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75" y="115323"/>
                    </a:lnTo>
                    <a:lnTo>
                      <a:pt x="3038" y="115794"/>
                    </a:lnTo>
                    <a:lnTo>
                      <a:pt x="2802" y="116298"/>
                    </a:lnTo>
                    <a:lnTo>
                      <a:pt x="2580" y="116870"/>
                    </a:lnTo>
                    <a:lnTo>
                      <a:pt x="2359" y="117476"/>
                    </a:lnTo>
                    <a:lnTo>
                      <a:pt x="2152" y="118115"/>
                    </a:lnTo>
                    <a:lnTo>
                      <a:pt x="1945" y="118821"/>
                    </a:lnTo>
                    <a:lnTo>
                      <a:pt x="1752" y="119562"/>
                    </a:lnTo>
                    <a:lnTo>
                      <a:pt x="1568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8" y="122858"/>
                    </a:lnTo>
                    <a:lnTo>
                      <a:pt x="910" y="123800"/>
                    </a:lnTo>
                    <a:lnTo>
                      <a:pt x="770" y="124742"/>
                    </a:lnTo>
                    <a:lnTo>
                      <a:pt x="644" y="125718"/>
                    </a:lnTo>
                    <a:lnTo>
                      <a:pt x="526" y="126727"/>
                    </a:lnTo>
                    <a:lnTo>
                      <a:pt x="415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2" y="132110"/>
                    </a:lnTo>
                    <a:lnTo>
                      <a:pt x="60" y="133254"/>
                    </a:lnTo>
                    <a:lnTo>
                      <a:pt x="31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1" y="139174"/>
                    </a:lnTo>
                    <a:lnTo>
                      <a:pt x="60" y="140352"/>
                    </a:lnTo>
                    <a:lnTo>
                      <a:pt x="112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15" y="145869"/>
                    </a:lnTo>
                    <a:lnTo>
                      <a:pt x="526" y="146912"/>
                    </a:lnTo>
                    <a:lnTo>
                      <a:pt x="644" y="147921"/>
                    </a:lnTo>
                    <a:lnTo>
                      <a:pt x="770" y="148897"/>
                    </a:lnTo>
                    <a:lnTo>
                      <a:pt x="910" y="149839"/>
                    </a:lnTo>
                    <a:lnTo>
                      <a:pt x="1058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8" y="153304"/>
                    </a:lnTo>
                    <a:lnTo>
                      <a:pt x="1752" y="154078"/>
                    </a:lnTo>
                    <a:lnTo>
                      <a:pt x="1945" y="154818"/>
                    </a:lnTo>
                    <a:lnTo>
                      <a:pt x="2152" y="155491"/>
                    </a:lnTo>
                    <a:lnTo>
                      <a:pt x="2359" y="156163"/>
                    </a:lnTo>
                    <a:lnTo>
                      <a:pt x="2580" y="156769"/>
                    </a:lnTo>
                    <a:lnTo>
                      <a:pt x="2802" y="157341"/>
                    </a:lnTo>
                    <a:lnTo>
                      <a:pt x="3038" y="157845"/>
                    </a:lnTo>
                    <a:lnTo>
                      <a:pt x="3275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295" y="159696"/>
                    </a:lnTo>
                    <a:lnTo>
                      <a:pt x="4568" y="159898"/>
                    </a:lnTo>
                    <a:lnTo>
                      <a:pt x="4842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7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7000" y="159090"/>
                    </a:lnTo>
                    <a:lnTo>
                      <a:pt x="7251" y="158720"/>
                    </a:lnTo>
                    <a:lnTo>
                      <a:pt x="7495" y="158316"/>
                    </a:lnTo>
                    <a:lnTo>
                      <a:pt x="7731" y="157845"/>
                    </a:lnTo>
                    <a:lnTo>
                      <a:pt x="7968" y="157341"/>
                    </a:lnTo>
                    <a:lnTo>
                      <a:pt x="8190" y="156769"/>
                    </a:lnTo>
                    <a:lnTo>
                      <a:pt x="8411" y="156163"/>
                    </a:lnTo>
                    <a:lnTo>
                      <a:pt x="8618" y="155491"/>
                    </a:lnTo>
                    <a:lnTo>
                      <a:pt x="8825" y="154818"/>
                    </a:lnTo>
                    <a:lnTo>
                      <a:pt x="9025" y="154078"/>
                    </a:lnTo>
                    <a:lnTo>
                      <a:pt x="9209" y="153304"/>
                    </a:lnTo>
                    <a:lnTo>
                      <a:pt x="9387" y="152496"/>
                    </a:lnTo>
                    <a:lnTo>
                      <a:pt x="9557" y="151622"/>
                    </a:lnTo>
                    <a:lnTo>
                      <a:pt x="9719" y="150747"/>
                    </a:lnTo>
                    <a:lnTo>
                      <a:pt x="9867" y="149839"/>
                    </a:lnTo>
                    <a:lnTo>
                      <a:pt x="10008" y="148897"/>
                    </a:lnTo>
                    <a:lnTo>
                      <a:pt x="10141" y="147921"/>
                    </a:lnTo>
                    <a:lnTo>
                      <a:pt x="10259" y="146912"/>
                    </a:lnTo>
                    <a:lnTo>
                      <a:pt x="10370" y="145869"/>
                    </a:lnTo>
                    <a:lnTo>
                      <a:pt x="10466" y="144826"/>
                    </a:lnTo>
                    <a:lnTo>
                      <a:pt x="10554" y="143716"/>
                    </a:lnTo>
                    <a:lnTo>
                      <a:pt x="10621" y="142640"/>
                    </a:lnTo>
                    <a:lnTo>
                      <a:pt x="10687" y="141496"/>
                    </a:lnTo>
                    <a:lnTo>
                      <a:pt x="10732" y="140352"/>
                    </a:lnTo>
                    <a:lnTo>
                      <a:pt x="10769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9" y="134431"/>
                    </a:lnTo>
                    <a:lnTo>
                      <a:pt x="10732" y="133254"/>
                    </a:lnTo>
                    <a:lnTo>
                      <a:pt x="10687" y="132110"/>
                    </a:lnTo>
                    <a:lnTo>
                      <a:pt x="10621" y="131000"/>
                    </a:lnTo>
                    <a:lnTo>
                      <a:pt x="10554" y="129889"/>
                    </a:lnTo>
                    <a:lnTo>
                      <a:pt x="10466" y="128813"/>
                    </a:lnTo>
                    <a:lnTo>
                      <a:pt x="10370" y="127736"/>
                    </a:lnTo>
                    <a:lnTo>
                      <a:pt x="10259" y="126727"/>
                    </a:lnTo>
                    <a:lnTo>
                      <a:pt x="10141" y="125718"/>
                    </a:lnTo>
                    <a:lnTo>
                      <a:pt x="10008" y="124742"/>
                    </a:lnTo>
                    <a:lnTo>
                      <a:pt x="9867" y="123800"/>
                    </a:lnTo>
                    <a:lnTo>
                      <a:pt x="9719" y="122858"/>
                    </a:lnTo>
                    <a:lnTo>
                      <a:pt x="9557" y="121984"/>
                    </a:lnTo>
                    <a:lnTo>
                      <a:pt x="9387" y="121143"/>
                    </a:lnTo>
                    <a:lnTo>
                      <a:pt x="9209" y="120335"/>
                    </a:lnTo>
                    <a:lnTo>
                      <a:pt x="9025" y="119562"/>
                    </a:lnTo>
                    <a:lnTo>
                      <a:pt x="8825" y="118821"/>
                    </a:lnTo>
                    <a:lnTo>
                      <a:pt x="8618" y="118115"/>
                    </a:lnTo>
                    <a:lnTo>
                      <a:pt x="8411" y="117476"/>
                    </a:lnTo>
                    <a:lnTo>
                      <a:pt x="8190" y="116870"/>
                    </a:lnTo>
                    <a:lnTo>
                      <a:pt x="7968" y="116298"/>
                    </a:lnTo>
                    <a:lnTo>
                      <a:pt x="7731" y="115794"/>
                    </a:lnTo>
                    <a:lnTo>
                      <a:pt x="7495" y="115323"/>
                    </a:lnTo>
                    <a:lnTo>
                      <a:pt x="7251" y="114885"/>
                    </a:lnTo>
                    <a:lnTo>
                      <a:pt x="7000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7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2" y="227046"/>
                    </a:lnTo>
                    <a:lnTo>
                      <a:pt x="4568" y="227214"/>
                    </a:lnTo>
                    <a:lnTo>
                      <a:pt x="4295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75" y="228761"/>
                    </a:lnTo>
                    <a:lnTo>
                      <a:pt x="3038" y="229232"/>
                    </a:lnTo>
                    <a:lnTo>
                      <a:pt x="2802" y="229771"/>
                    </a:lnTo>
                    <a:lnTo>
                      <a:pt x="2580" y="230309"/>
                    </a:lnTo>
                    <a:lnTo>
                      <a:pt x="2359" y="230915"/>
                    </a:lnTo>
                    <a:lnTo>
                      <a:pt x="2152" y="231587"/>
                    </a:lnTo>
                    <a:lnTo>
                      <a:pt x="1945" y="232260"/>
                    </a:lnTo>
                    <a:lnTo>
                      <a:pt x="1752" y="233000"/>
                    </a:lnTo>
                    <a:lnTo>
                      <a:pt x="1568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8" y="236331"/>
                    </a:lnTo>
                    <a:lnTo>
                      <a:pt x="910" y="237239"/>
                    </a:lnTo>
                    <a:lnTo>
                      <a:pt x="770" y="238181"/>
                    </a:lnTo>
                    <a:lnTo>
                      <a:pt x="644" y="239157"/>
                    </a:lnTo>
                    <a:lnTo>
                      <a:pt x="526" y="240166"/>
                    </a:lnTo>
                    <a:lnTo>
                      <a:pt x="415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2" y="245582"/>
                    </a:lnTo>
                    <a:lnTo>
                      <a:pt x="60" y="246726"/>
                    </a:lnTo>
                    <a:lnTo>
                      <a:pt x="31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1" y="252647"/>
                    </a:lnTo>
                    <a:lnTo>
                      <a:pt x="60" y="253824"/>
                    </a:lnTo>
                    <a:lnTo>
                      <a:pt x="112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15" y="259341"/>
                    </a:lnTo>
                    <a:lnTo>
                      <a:pt x="526" y="260384"/>
                    </a:lnTo>
                    <a:lnTo>
                      <a:pt x="644" y="261360"/>
                    </a:lnTo>
                    <a:lnTo>
                      <a:pt x="770" y="262336"/>
                    </a:lnTo>
                    <a:lnTo>
                      <a:pt x="910" y="263311"/>
                    </a:lnTo>
                    <a:lnTo>
                      <a:pt x="1058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8" y="266743"/>
                    </a:lnTo>
                    <a:lnTo>
                      <a:pt x="1752" y="267516"/>
                    </a:lnTo>
                    <a:lnTo>
                      <a:pt x="1945" y="268256"/>
                    </a:lnTo>
                    <a:lnTo>
                      <a:pt x="2152" y="268963"/>
                    </a:lnTo>
                    <a:lnTo>
                      <a:pt x="2359" y="269602"/>
                    </a:lnTo>
                    <a:lnTo>
                      <a:pt x="2580" y="270208"/>
                    </a:lnTo>
                    <a:lnTo>
                      <a:pt x="2802" y="270780"/>
                    </a:lnTo>
                    <a:lnTo>
                      <a:pt x="3038" y="271318"/>
                    </a:lnTo>
                    <a:lnTo>
                      <a:pt x="3275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295" y="273134"/>
                    </a:lnTo>
                    <a:lnTo>
                      <a:pt x="4568" y="273336"/>
                    </a:lnTo>
                    <a:lnTo>
                      <a:pt x="4842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7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7000" y="272563"/>
                    </a:lnTo>
                    <a:lnTo>
                      <a:pt x="7251" y="272193"/>
                    </a:lnTo>
                    <a:lnTo>
                      <a:pt x="7495" y="271789"/>
                    </a:lnTo>
                    <a:lnTo>
                      <a:pt x="7731" y="271318"/>
                    </a:lnTo>
                    <a:lnTo>
                      <a:pt x="7968" y="270780"/>
                    </a:lnTo>
                    <a:lnTo>
                      <a:pt x="8190" y="270208"/>
                    </a:lnTo>
                    <a:lnTo>
                      <a:pt x="8411" y="269602"/>
                    </a:lnTo>
                    <a:lnTo>
                      <a:pt x="8618" y="268963"/>
                    </a:lnTo>
                    <a:lnTo>
                      <a:pt x="8825" y="268256"/>
                    </a:lnTo>
                    <a:lnTo>
                      <a:pt x="9025" y="267516"/>
                    </a:lnTo>
                    <a:lnTo>
                      <a:pt x="9209" y="266743"/>
                    </a:lnTo>
                    <a:lnTo>
                      <a:pt x="9387" y="265935"/>
                    </a:lnTo>
                    <a:lnTo>
                      <a:pt x="9557" y="265094"/>
                    </a:lnTo>
                    <a:lnTo>
                      <a:pt x="9719" y="264220"/>
                    </a:lnTo>
                    <a:lnTo>
                      <a:pt x="9867" y="263311"/>
                    </a:lnTo>
                    <a:lnTo>
                      <a:pt x="10008" y="262336"/>
                    </a:lnTo>
                    <a:lnTo>
                      <a:pt x="10141" y="261360"/>
                    </a:lnTo>
                    <a:lnTo>
                      <a:pt x="10259" y="260384"/>
                    </a:lnTo>
                    <a:lnTo>
                      <a:pt x="10370" y="259341"/>
                    </a:lnTo>
                    <a:lnTo>
                      <a:pt x="10466" y="258265"/>
                    </a:lnTo>
                    <a:lnTo>
                      <a:pt x="10554" y="257188"/>
                    </a:lnTo>
                    <a:lnTo>
                      <a:pt x="10621" y="256078"/>
                    </a:lnTo>
                    <a:lnTo>
                      <a:pt x="10687" y="254968"/>
                    </a:lnTo>
                    <a:lnTo>
                      <a:pt x="10732" y="253824"/>
                    </a:lnTo>
                    <a:lnTo>
                      <a:pt x="10769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9" y="247903"/>
                    </a:lnTo>
                    <a:lnTo>
                      <a:pt x="10732" y="246726"/>
                    </a:lnTo>
                    <a:lnTo>
                      <a:pt x="10687" y="245582"/>
                    </a:lnTo>
                    <a:lnTo>
                      <a:pt x="10621" y="244438"/>
                    </a:lnTo>
                    <a:lnTo>
                      <a:pt x="10554" y="243328"/>
                    </a:lnTo>
                    <a:lnTo>
                      <a:pt x="10466" y="242252"/>
                    </a:lnTo>
                    <a:lnTo>
                      <a:pt x="10370" y="241209"/>
                    </a:lnTo>
                    <a:lnTo>
                      <a:pt x="10259" y="240166"/>
                    </a:lnTo>
                    <a:lnTo>
                      <a:pt x="10141" y="239157"/>
                    </a:lnTo>
                    <a:lnTo>
                      <a:pt x="10008" y="238181"/>
                    </a:lnTo>
                    <a:lnTo>
                      <a:pt x="9867" y="237239"/>
                    </a:lnTo>
                    <a:lnTo>
                      <a:pt x="9719" y="236331"/>
                    </a:lnTo>
                    <a:lnTo>
                      <a:pt x="9557" y="235422"/>
                    </a:lnTo>
                    <a:lnTo>
                      <a:pt x="9387" y="234581"/>
                    </a:lnTo>
                    <a:lnTo>
                      <a:pt x="9209" y="233774"/>
                    </a:lnTo>
                    <a:lnTo>
                      <a:pt x="9025" y="233000"/>
                    </a:lnTo>
                    <a:lnTo>
                      <a:pt x="8825" y="232260"/>
                    </a:lnTo>
                    <a:lnTo>
                      <a:pt x="8618" y="231587"/>
                    </a:lnTo>
                    <a:lnTo>
                      <a:pt x="8411" y="230915"/>
                    </a:lnTo>
                    <a:lnTo>
                      <a:pt x="8190" y="230309"/>
                    </a:lnTo>
                    <a:lnTo>
                      <a:pt x="7968" y="229771"/>
                    </a:lnTo>
                    <a:lnTo>
                      <a:pt x="7731" y="229232"/>
                    </a:lnTo>
                    <a:lnTo>
                      <a:pt x="7495" y="228761"/>
                    </a:lnTo>
                    <a:lnTo>
                      <a:pt x="7251" y="228358"/>
                    </a:lnTo>
                    <a:lnTo>
                      <a:pt x="7000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7" y="226945"/>
                    </a:lnTo>
                    <a:close/>
                    <a:moveTo>
                      <a:pt x="5115" y="340384"/>
                    </a:moveTo>
                    <a:lnTo>
                      <a:pt x="4842" y="340485"/>
                    </a:lnTo>
                    <a:lnTo>
                      <a:pt x="4568" y="340653"/>
                    </a:lnTo>
                    <a:lnTo>
                      <a:pt x="4295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75" y="342200"/>
                    </a:lnTo>
                    <a:lnTo>
                      <a:pt x="3038" y="342671"/>
                    </a:lnTo>
                    <a:lnTo>
                      <a:pt x="2802" y="343209"/>
                    </a:lnTo>
                    <a:lnTo>
                      <a:pt x="2580" y="343748"/>
                    </a:lnTo>
                    <a:lnTo>
                      <a:pt x="2359" y="344387"/>
                    </a:lnTo>
                    <a:lnTo>
                      <a:pt x="2152" y="345026"/>
                    </a:lnTo>
                    <a:lnTo>
                      <a:pt x="1945" y="345733"/>
                    </a:lnTo>
                    <a:lnTo>
                      <a:pt x="1752" y="346439"/>
                    </a:lnTo>
                    <a:lnTo>
                      <a:pt x="1568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8" y="349770"/>
                    </a:lnTo>
                    <a:lnTo>
                      <a:pt x="910" y="350678"/>
                    </a:lnTo>
                    <a:lnTo>
                      <a:pt x="770" y="351620"/>
                    </a:lnTo>
                    <a:lnTo>
                      <a:pt x="644" y="352595"/>
                    </a:lnTo>
                    <a:lnTo>
                      <a:pt x="526" y="353605"/>
                    </a:lnTo>
                    <a:lnTo>
                      <a:pt x="415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2" y="359021"/>
                    </a:lnTo>
                    <a:lnTo>
                      <a:pt x="60" y="360165"/>
                    </a:lnTo>
                    <a:lnTo>
                      <a:pt x="31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1" y="366086"/>
                    </a:lnTo>
                    <a:lnTo>
                      <a:pt x="60" y="367263"/>
                    </a:lnTo>
                    <a:lnTo>
                      <a:pt x="112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15" y="372780"/>
                    </a:lnTo>
                    <a:lnTo>
                      <a:pt x="526" y="373823"/>
                    </a:lnTo>
                    <a:lnTo>
                      <a:pt x="644" y="374799"/>
                    </a:lnTo>
                    <a:lnTo>
                      <a:pt x="770" y="375808"/>
                    </a:lnTo>
                    <a:lnTo>
                      <a:pt x="910" y="376750"/>
                    </a:lnTo>
                    <a:lnTo>
                      <a:pt x="1058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8" y="380215"/>
                    </a:lnTo>
                    <a:lnTo>
                      <a:pt x="1752" y="380989"/>
                    </a:lnTo>
                    <a:lnTo>
                      <a:pt x="1945" y="381695"/>
                    </a:lnTo>
                    <a:lnTo>
                      <a:pt x="2152" y="382402"/>
                    </a:lnTo>
                    <a:lnTo>
                      <a:pt x="2359" y="383041"/>
                    </a:lnTo>
                    <a:lnTo>
                      <a:pt x="2580" y="383680"/>
                    </a:lnTo>
                    <a:lnTo>
                      <a:pt x="2802" y="384218"/>
                    </a:lnTo>
                    <a:lnTo>
                      <a:pt x="3038" y="384757"/>
                    </a:lnTo>
                    <a:lnTo>
                      <a:pt x="3275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295" y="386573"/>
                    </a:lnTo>
                    <a:lnTo>
                      <a:pt x="4568" y="386775"/>
                    </a:lnTo>
                    <a:lnTo>
                      <a:pt x="4842" y="386943"/>
                    </a:lnTo>
                    <a:lnTo>
                      <a:pt x="5115" y="387044"/>
                    </a:lnTo>
                    <a:lnTo>
                      <a:pt x="5677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7000" y="386001"/>
                    </a:lnTo>
                    <a:lnTo>
                      <a:pt x="7251" y="385631"/>
                    </a:lnTo>
                    <a:lnTo>
                      <a:pt x="7495" y="385228"/>
                    </a:lnTo>
                    <a:lnTo>
                      <a:pt x="7731" y="384757"/>
                    </a:lnTo>
                    <a:lnTo>
                      <a:pt x="7968" y="384218"/>
                    </a:lnTo>
                    <a:lnTo>
                      <a:pt x="8190" y="383680"/>
                    </a:lnTo>
                    <a:lnTo>
                      <a:pt x="8411" y="383041"/>
                    </a:lnTo>
                    <a:lnTo>
                      <a:pt x="8618" y="382402"/>
                    </a:lnTo>
                    <a:lnTo>
                      <a:pt x="8825" y="381695"/>
                    </a:lnTo>
                    <a:lnTo>
                      <a:pt x="9025" y="380989"/>
                    </a:lnTo>
                    <a:lnTo>
                      <a:pt x="9209" y="380215"/>
                    </a:lnTo>
                    <a:lnTo>
                      <a:pt x="9387" y="379374"/>
                    </a:lnTo>
                    <a:lnTo>
                      <a:pt x="9557" y="378533"/>
                    </a:lnTo>
                    <a:lnTo>
                      <a:pt x="9719" y="377658"/>
                    </a:lnTo>
                    <a:lnTo>
                      <a:pt x="9867" y="376750"/>
                    </a:lnTo>
                    <a:lnTo>
                      <a:pt x="10008" y="375808"/>
                    </a:lnTo>
                    <a:lnTo>
                      <a:pt x="10141" y="374799"/>
                    </a:lnTo>
                    <a:lnTo>
                      <a:pt x="10259" y="373823"/>
                    </a:lnTo>
                    <a:lnTo>
                      <a:pt x="10370" y="372780"/>
                    </a:lnTo>
                    <a:lnTo>
                      <a:pt x="10466" y="371704"/>
                    </a:lnTo>
                    <a:lnTo>
                      <a:pt x="10554" y="370627"/>
                    </a:lnTo>
                    <a:lnTo>
                      <a:pt x="10621" y="369517"/>
                    </a:lnTo>
                    <a:lnTo>
                      <a:pt x="10687" y="368407"/>
                    </a:lnTo>
                    <a:lnTo>
                      <a:pt x="10732" y="367263"/>
                    </a:lnTo>
                    <a:lnTo>
                      <a:pt x="10769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9" y="361342"/>
                    </a:lnTo>
                    <a:lnTo>
                      <a:pt x="10732" y="360165"/>
                    </a:lnTo>
                    <a:lnTo>
                      <a:pt x="10687" y="359021"/>
                    </a:lnTo>
                    <a:lnTo>
                      <a:pt x="10621" y="357911"/>
                    </a:lnTo>
                    <a:lnTo>
                      <a:pt x="10554" y="356801"/>
                    </a:lnTo>
                    <a:lnTo>
                      <a:pt x="10466" y="355724"/>
                    </a:lnTo>
                    <a:lnTo>
                      <a:pt x="10370" y="354648"/>
                    </a:lnTo>
                    <a:lnTo>
                      <a:pt x="10259" y="353605"/>
                    </a:lnTo>
                    <a:lnTo>
                      <a:pt x="10141" y="352595"/>
                    </a:lnTo>
                    <a:lnTo>
                      <a:pt x="10008" y="351620"/>
                    </a:lnTo>
                    <a:lnTo>
                      <a:pt x="9867" y="350678"/>
                    </a:lnTo>
                    <a:lnTo>
                      <a:pt x="9719" y="349770"/>
                    </a:lnTo>
                    <a:lnTo>
                      <a:pt x="9557" y="348895"/>
                    </a:lnTo>
                    <a:lnTo>
                      <a:pt x="9387" y="348054"/>
                    </a:lnTo>
                    <a:lnTo>
                      <a:pt x="9209" y="347213"/>
                    </a:lnTo>
                    <a:lnTo>
                      <a:pt x="9025" y="346439"/>
                    </a:lnTo>
                    <a:lnTo>
                      <a:pt x="8825" y="345733"/>
                    </a:lnTo>
                    <a:lnTo>
                      <a:pt x="8618" y="345026"/>
                    </a:lnTo>
                    <a:lnTo>
                      <a:pt x="8411" y="344387"/>
                    </a:lnTo>
                    <a:lnTo>
                      <a:pt x="8190" y="343748"/>
                    </a:lnTo>
                    <a:lnTo>
                      <a:pt x="7968" y="343209"/>
                    </a:lnTo>
                    <a:lnTo>
                      <a:pt x="7731" y="342671"/>
                    </a:lnTo>
                    <a:lnTo>
                      <a:pt x="7495" y="342200"/>
                    </a:lnTo>
                    <a:lnTo>
                      <a:pt x="7251" y="341797"/>
                    </a:lnTo>
                    <a:lnTo>
                      <a:pt x="7000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7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2" y="453957"/>
                    </a:lnTo>
                    <a:lnTo>
                      <a:pt x="4568" y="454092"/>
                    </a:lnTo>
                    <a:lnTo>
                      <a:pt x="4295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75" y="455639"/>
                    </a:lnTo>
                    <a:lnTo>
                      <a:pt x="3038" y="456110"/>
                    </a:lnTo>
                    <a:lnTo>
                      <a:pt x="2802" y="456615"/>
                    </a:lnTo>
                    <a:lnTo>
                      <a:pt x="2580" y="457153"/>
                    </a:lnTo>
                    <a:lnTo>
                      <a:pt x="2359" y="457758"/>
                    </a:lnTo>
                    <a:lnTo>
                      <a:pt x="2152" y="458398"/>
                    </a:lnTo>
                    <a:lnTo>
                      <a:pt x="1945" y="459070"/>
                    </a:lnTo>
                    <a:lnTo>
                      <a:pt x="1752" y="459811"/>
                    </a:lnTo>
                    <a:lnTo>
                      <a:pt x="1568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8" y="463074"/>
                    </a:lnTo>
                    <a:lnTo>
                      <a:pt x="910" y="463982"/>
                    </a:lnTo>
                    <a:lnTo>
                      <a:pt x="770" y="464924"/>
                    </a:lnTo>
                    <a:lnTo>
                      <a:pt x="644" y="465900"/>
                    </a:lnTo>
                    <a:lnTo>
                      <a:pt x="526" y="466875"/>
                    </a:lnTo>
                    <a:lnTo>
                      <a:pt x="415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2" y="472258"/>
                    </a:lnTo>
                    <a:lnTo>
                      <a:pt x="60" y="473402"/>
                    </a:lnTo>
                    <a:lnTo>
                      <a:pt x="31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1" y="479356"/>
                    </a:lnTo>
                    <a:lnTo>
                      <a:pt x="60" y="480534"/>
                    </a:lnTo>
                    <a:lnTo>
                      <a:pt x="112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15" y="486152"/>
                    </a:lnTo>
                    <a:lnTo>
                      <a:pt x="526" y="487195"/>
                    </a:lnTo>
                    <a:lnTo>
                      <a:pt x="644" y="488204"/>
                    </a:lnTo>
                    <a:lnTo>
                      <a:pt x="770" y="489179"/>
                    </a:lnTo>
                    <a:lnTo>
                      <a:pt x="910" y="490155"/>
                    </a:lnTo>
                    <a:lnTo>
                      <a:pt x="1058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8" y="493620"/>
                    </a:lnTo>
                    <a:lnTo>
                      <a:pt x="1752" y="494394"/>
                    </a:lnTo>
                    <a:lnTo>
                      <a:pt x="1945" y="495134"/>
                    </a:lnTo>
                    <a:lnTo>
                      <a:pt x="2152" y="495840"/>
                    </a:lnTo>
                    <a:lnTo>
                      <a:pt x="2359" y="496513"/>
                    </a:lnTo>
                    <a:lnTo>
                      <a:pt x="2580" y="497119"/>
                    </a:lnTo>
                    <a:lnTo>
                      <a:pt x="2802" y="497691"/>
                    </a:lnTo>
                    <a:lnTo>
                      <a:pt x="3038" y="498195"/>
                    </a:lnTo>
                    <a:lnTo>
                      <a:pt x="3275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295" y="500046"/>
                    </a:lnTo>
                    <a:lnTo>
                      <a:pt x="4568" y="500248"/>
                    </a:lnTo>
                    <a:lnTo>
                      <a:pt x="4842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7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7000" y="499474"/>
                    </a:lnTo>
                    <a:lnTo>
                      <a:pt x="7251" y="499104"/>
                    </a:lnTo>
                    <a:lnTo>
                      <a:pt x="7495" y="498666"/>
                    </a:lnTo>
                    <a:lnTo>
                      <a:pt x="7731" y="498195"/>
                    </a:lnTo>
                    <a:lnTo>
                      <a:pt x="7968" y="497691"/>
                    </a:lnTo>
                    <a:lnTo>
                      <a:pt x="8190" y="497119"/>
                    </a:lnTo>
                    <a:lnTo>
                      <a:pt x="8411" y="496513"/>
                    </a:lnTo>
                    <a:lnTo>
                      <a:pt x="8618" y="495840"/>
                    </a:lnTo>
                    <a:lnTo>
                      <a:pt x="8825" y="495134"/>
                    </a:lnTo>
                    <a:lnTo>
                      <a:pt x="9025" y="494394"/>
                    </a:lnTo>
                    <a:lnTo>
                      <a:pt x="9209" y="493620"/>
                    </a:lnTo>
                    <a:lnTo>
                      <a:pt x="9387" y="492813"/>
                    </a:lnTo>
                    <a:lnTo>
                      <a:pt x="9557" y="491972"/>
                    </a:lnTo>
                    <a:lnTo>
                      <a:pt x="9719" y="491063"/>
                    </a:lnTo>
                    <a:lnTo>
                      <a:pt x="9867" y="490155"/>
                    </a:lnTo>
                    <a:lnTo>
                      <a:pt x="10008" y="489179"/>
                    </a:lnTo>
                    <a:lnTo>
                      <a:pt x="10141" y="488204"/>
                    </a:lnTo>
                    <a:lnTo>
                      <a:pt x="10259" y="487195"/>
                    </a:lnTo>
                    <a:lnTo>
                      <a:pt x="10370" y="486152"/>
                    </a:lnTo>
                    <a:lnTo>
                      <a:pt x="10466" y="485075"/>
                    </a:lnTo>
                    <a:lnTo>
                      <a:pt x="10554" y="483965"/>
                    </a:lnTo>
                    <a:lnTo>
                      <a:pt x="10621" y="482855"/>
                    </a:lnTo>
                    <a:lnTo>
                      <a:pt x="10687" y="481711"/>
                    </a:lnTo>
                    <a:lnTo>
                      <a:pt x="10732" y="480534"/>
                    </a:lnTo>
                    <a:lnTo>
                      <a:pt x="10769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9" y="474579"/>
                    </a:lnTo>
                    <a:lnTo>
                      <a:pt x="10732" y="473402"/>
                    </a:lnTo>
                    <a:lnTo>
                      <a:pt x="10687" y="472258"/>
                    </a:lnTo>
                    <a:lnTo>
                      <a:pt x="10621" y="471148"/>
                    </a:lnTo>
                    <a:lnTo>
                      <a:pt x="10554" y="470038"/>
                    </a:lnTo>
                    <a:lnTo>
                      <a:pt x="10466" y="468961"/>
                    </a:lnTo>
                    <a:lnTo>
                      <a:pt x="10370" y="467918"/>
                    </a:lnTo>
                    <a:lnTo>
                      <a:pt x="10259" y="466875"/>
                    </a:lnTo>
                    <a:lnTo>
                      <a:pt x="10141" y="465900"/>
                    </a:lnTo>
                    <a:lnTo>
                      <a:pt x="10008" y="464924"/>
                    </a:lnTo>
                    <a:lnTo>
                      <a:pt x="9867" y="463982"/>
                    </a:lnTo>
                    <a:lnTo>
                      <a:pt x="9719" y="463074"/>
                    </a:lnTo>
                    <a:lnTo>
                      <a:pt x="9557" y="462199"/>
                    </a:lnTo>
                    <a:lnTo>
                      <a:pt x="9387" y="461358"/>
                    </a:lnTo>
                    <a:lnTo>
                      <a:pt x="9209" y="460551"/>
                    </a:lnTo>
                    <a:lnTo>
                      <a:pt x="9025" y="459811"/>
                    </a:lnTo>
                    <a:lnTo>
                      <a:pt x="8825" y="459070"/>
                    </a:lnTo>
                    <a:lnTo>
                      <a:pt x="8618" y="458398"/>
                    </a:lnTo>
                    <a:lnTo>
                      <a:pt x="8411" y="457758"/>
                    </a:lnTo>
                    <a:lnTo>
                      <a:pt x="8190" y="457153"/>
                    </a:lnTo>
                    <a:lnTo>
                      <a:pt x="7968" y="456615"/>
                    </a:lnTo>
                    <a:lnTo>
                      <a:pt x="7731" y="456110"/>
                    </a:lnTo>
                    <a:lnTo>
                      <a:pt x="7495" y="455639"/>
                    </a:lnTo>
                    <a:lnTo>
                      <a:pt x="7251" y="455235"/>
                    </a:lnTo>
                    <a:lnTo>
                      <a:pt x="7000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7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2" y="567160"/>
                    </a:lnTo>
                    <a:lnTo>
                      <a:pt x="4568" y="567328"/>
                    </a:lnTo>
                    <a:lnTo>
                      <a:pt x="4295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75" y="568876"/>
                    </a:lnTo>
                    <a:lnTo>
                      <a:pt x="3038" y="569347"/>
                    </a:lnTo>
                    <a:lnTo>
                      <a:pt x="2802" y="569885"/>
                    </a:lnTo>
                    <a:lnTo>
                      <a:pt x="2580" y="570423"/>
                    </a:lnTo>
                    <a:lnTo>
                      <a:pt x="2359" y="571029"/>
                    </a:lnTo>
                    <a:lnTo>
                      <a:pt x="2152" y="571702"/>
                    </a:lnTo>
                    <a:lnTo>
                      <a:pt x="1945" y="572408"/>
                    </a:lnTo>
                    <a:lnTo>
                      <a:pt x="1752" y="573115"/>
                    </a:lnTo>
                    <a:lnTo>
                      <a:pt x="1568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8" y="576445"/>
                    </a:lnTo>
                    <a:lnTo>
                      <a:pt x="910" y="577354"/>
                    </a:lnTo>
                    <a:lnTo>
                      <a:pt x="770" y="578296"/>
                    </a:lnTo>
                    <a:lnTo>
                      <a:pt x="644" y="579271"/>
                    </a:lnTo>
                    <a:lnTo>
                      <a:pt x="526" y="580280"/>
                    </a:lnTo>
                    <a:lnTo>
                      <a:pt x="415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2" y="585697"/>
                    </a:lnTo>
                    <a:lnTo>
                      <a:pt x="60" y="586840"/>
                    </a:lnTo>
                    <a:lnTo>
                      <a:pt x="31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1" y="592795"/>
                    </a:lnTo>
                    <a:lnTo>
                      <a:pt x="60" y="593972"/>
                    </a:lnTo>
                    <a:lnTo>
                      <a:pt x="112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15" y="599557"/>
                    </a:lnTo>
                    <a:lnTo>
                      <a:pt x="526" y="600600"/>
                    </a:lnTo>
                    <a:lnTo>
                      <a:pt x="644" y="601609"/>
                    </a:lnTo>
                    <a:lnTo>
                      <a:pt x="770" y="602585"/>
                    </a:lnTo>
                    <a:lnTo>
                      <a:pt x="910" y="603527"/>
                    </a:lnTo>
                    <a:lnTo>
                      <a:pt x="1058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8" y="606958"/>
                    </a:lnTo>
                    <a:lnTo>
                      <a:pt x="1752" y="607732"/>
                    </a:lnTo>
                    <a:lnTo>
                      <a:pt x="1945" y="608472"/>
                    </a:lnTo>
                    <a:lnTo>
                      <a:pt x="2152" y="609145"/>
                    </a:lnTo>
                    <a:lnTo>
                      <a:pt x="2359" y="609784"/>
                    </a:lnTo>
                    <a:lnTo>
                      <a:pt x="2580" y="610389"/>
                    </a:lnTo>
                    <a:lnTo>
                      <a:pt x="2802" y="610961"/>
                    </a:lnTo>
                    <a:lnTo>
                      <a:pt x="3038" y="611466"/>
                    </a:lnTo>
                    <a:lnTo>
                      <a:pt x="3275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295" y="613249"/>
                    </a:lnTo>
                    <a:lnTo>
                      <a:pt x="4568" y="613451"/>
                    </a:lnTo>
                    <a:lnTo>
                      <a:pt x="4842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7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7000" y="612711"/>
                    </a:lnTo>
                    <a:lnTo>
                      <a:pt x="7251" y="612341"/>
                    </a:lnTo>
                    <a:lnTo>
                      <a:pt x="7495" y="611937"/>
                    </a:lnTo>
                    <a:lnTo>
                      <a:pt x="7731" y="611466"/>
                    </a:lnTo>
                    <a:lnTo>
                      <a:pt x="7968" y="610961"/>
                    </a:lnTo>
                    <a:lnTo>
                      <a:pt x="8190" y="610389"/>
                    </a:lnTo>
                    <a:lnTo>
                      <a:pt x="8411" y="609784"/>
                    </a:lnTo>
                    <a:lnTo>
                      <a:pt x="8618" y="609145"/>
                    </a:lnTo>
                    <a:lnTo>
                      <a:pt x="8825" y="608472"/>
                    </a:lnTo>
                    <a:lnTo>
                      <a:pt x="9025" y="607732"/>
                    </a:lnTo>
                    <a:lnTo>
                      <a:pt x="9209" y="606958"/>
                    </a:lnTo>
                    <a:lnTo>
                      <a:pt x="9387" y="606151"/>
                    </a:lnTo>
                    <a:lnTo>
                      <a:pt x="9557" y="605310"/>
                    </a:lnTo>
                    <a:lnTo>
                      <a:pt x="9719" y="604435"/>
                    </a:lnTo>
                    <a:lnTo>
                      <a:pt x="9867" y="603527"/>
                    </a:lnTo>
                    <a:lnTo>
                      <a:pt x="10008" y="602585"/>
                    </a:lnTo>
                    <a:lnTo>
                      <a:pt x="10141" y="601609"/>
                    </a:lnTo>
                    <a:lnTo>
                      <a:pt x="10259" y="600600"/>
                    </a:lnTo>
                    <a:lnTo>
                      <a:pt x="10370" y="599557"/>
                    </a:lnTo>
                    <a:lnTo>
                      <a:pt x="10466" y="598480"/>
                    </a:lnTo>
                    <a:lnTo>
                      <a:pt x="10554" y="597404"/>
                    </a:lnTo>
                    <a:lnTo>
                      <a:pt x="10621" y="596294"/>
                    </a:lnTo>
                    <a:lnTo>
                      <a:pt x="10687" y="595150"/>
                    </a:lnTo>
                    <a:lnTo>
                      <a:pt x="10732" y="593972"/>
                    </a:lnTo>
                    <a:lnTo>
                      <a:pt x="10769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9" y="588018"/>
                    </a:lnTo>
                    <a:lnTo>
                      <a:pt x="10732" y="586840"/>
                    </a:lnTo>
                    <a:lnTo>
                      <a:pt x="10687" y="585697"/>
                    </a:lnTo>
                    <a:lnTo>
                      <a:pt x="10621" y="584586"/>
                    </a:lnTo>
                    <a:lnTo>
                      <a:pt x="10554" y="583476"/>
                    </a:lnTo>
                    <a:lnTo>
                      <a:pt x="10466" y="582400"/>
                    </a:lnTo>
                    <a:lnTo>
                      <a:pt x="10370" y="581323"/>
                    </a:lnTo>
                    <a:lnTo>
                      <a:pt x="10259" y="580280"/>
                    </a:lnTo>
                    <a:lnTo>
                      <a:pt x="10141" y="579271"/>
                    </a:lnTo>
                    <a:lnTo>
                      <a:pt x="10008" y="578296"/>
                    </a:lnTo>
                    <a:lnTo>
                      <a:pt x="9867" y="577354"/>
                    </a:lnTo>
                    <a:lnTo>
                      <a:pt x="9719" y="576445"/>
                    </a:lnTo>
                    <a:lnTo>
                      <a:pt x="9557" y="575571"/>
                    </a:lnTo>
                    <a:lnTo>
                      <a:pt x="9387" y="574730"/>
                    </a:lnTo>
                    <a:lnTo>
                      <a:pt x="9209" y="573889"/>
                    </a:lnTo>
                    <a:lnTo>
                      <a:pt x="9025" y="573115"/>
                    </a:lnTo>
                    <a:lnTo>
                      <a:pt x="8825" y="572408"/>
                    </a:lnTo>
                    <a:lnTo>
                      <a:pt x="8618" y="571702"/>
                    </a:lnTo>
                    <a:lnTo>
                      <a:pt x="8411" y="571029"/>
                    </a:lnTo>
                    <a:lnTo>
                      <a:pt x="8190" y="570423"/>
                    </a:lnTo>
                    <a:lnTo>
                      <a:pt x="7968" y="569885"/>
                    </a:lnTo>
                    <a:lnTo>
                      <a:pt x="7731" y="569347"/>
                    </a:lnTo>
                    <a:lnTo>
                      <a:pt x="7495" y="568876"/>
                    </a:lnTo>
                    <a:lnTo>
                      <a:pt x="7251" y="568472"/>
                    </a:lnTo>
                    <a:lnTo>
                      <a:pt x="7000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7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Google Shape;45;p3"/>
              <p:cNvSpPr/>
              <p:nvPr/>
            </p:nvSpPr>
            <p:spPr>
              <a:xfrm>
                <a:off x="11651245" y="3272898"/>
                <a:ext cx="55601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1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294" y="471"/>
                    </a:lnTo>
                    <a:lnTo>
                      <a:pt x="4035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74" y="1850"/>
                    </a:lnTo>
                    <a:lnTo>
                      <a:pt x="3038" y="2321"/>
                    </a:lnTo>
                    <a:lnTo>
                      <a:pt x="2801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0" y="6863"/>
                    </a:lnTo>
                    <a:lnTo>
                      <a:pt x="1382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43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4" y="18671"/>
                    </a:lnTo>
                    <a:lnTo>
                      <a:pt x="59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59" y="26879"/>
                    </a:lnTo>
                    <a:lnTo>
                      <a:pt x="104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43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82" y="39024"/>
                    </a:lnTo>
                    <a:lnTo>
                      <a:pt x="1560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1" y="43868"/>
                    </a:lnTo>
                    <a:lnTo>
                      <a:pt x="3038" y="44373"/>
                    </a:lnTo>
                    <a:lnTo>
                      <a:pt x="3274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5" y="45954"/>
                    </a:lnTo>
                    <a:lnTo>
                      <a:pt x="4294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0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18" y="42052"/>
                    </a:lnTo>
                    <a:lnTo>
                      <a:pt x="8824" y="41345"/>
                    </a:lnTo>
                    <a:lnTo>
                      <a:pt x="9017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67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0" y="24558"/>
                    </a:lnTo>
                    <a:lnTo>
                      <a:pt x="10790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7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17" y="6089"/>
                    </a:lnTo>
                    <a:lnTo>
                      <a:pt x="8824" y="5349"/>
                    </a:lnTo>
                    <a:lnTo>
                      <a:pt x="8618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0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294" y="113943"/>
                    </a:lnTo>
                    <a:lnTo>
                      <a:pt x="4035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74" y="115323"/>
                    </a:lnTo>
                    <a:lnTo>
                      <a:pt x="3038" y="115794"/>
                    </a:lnTo>
                    <a:lnTo>
                      <a:pt x="2801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0" y="120335"/>
                    </a:lnTo>
                    <a:lnTo>
                      <a:pt x="1382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43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4" y="132110"/>
                    </a:lnTo>
                    <a:lnTo>
                      <a:pt x="59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59" y="140352"/>
                    </a:lnTo>
                    <a:lnTo>
                      <a:pt x="104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43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82" y="152496"/>
                    </a:lnTo>
                    <a:lnTo>
                      <a:pt x="1560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1" y="157341"/>
                    </a:lnTo>
                    <a:lnTo>
                      <a:pt x="3038" y="157845"/>
                    </a:lnTo>
                    <a:lnTo>
                      <a:pt x="3274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5" y="159427"/>
                    </a:lnTo>
                    <a:lnTo>
                      <a:pt x="4294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0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18" y="155491"/>
                    </a:lnTo>
                    <a:lnTo>
                      <a:pt x="8824" y="154818"/>
                    </a:lnTo>
                    <a:lnTo>
                      <a:pt x="9017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67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0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7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17" y="119562"/>
                    </a:lnTo>
                    <a:lnTo>
                      <a:pt x="8824" y="118821"/>
                    </a:lnTo>
                    <a:lnTo>
                      <a:pt x="8618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0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294" y="227416"/>
                    </a:lnTo>
                    <a:lnTo>
                      <a:pt x="4035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74" y="228761"/>
                    </a:lnTo>
                    <a:lnTo>
                      <a:pt x="3038" y="229232"/>
                    </a:lnTo>
                    <a:lnTo>
                      <a:pt x="2801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0" y="233774"/>
                    </a:lnTo>
                    <a:lnTo>
                      <a:pt x="1382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43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4" y="245582"/>
                    </a:lnTo>
                    <a:lnTo>
                      <a:pt x="59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59" y="253824"/>
                    </a:lnTo>
                    <a:lnTo>
                      <a:pt x="104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43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82" y="265935"/>
                    </a:lnTo>
                    <a:lnTo>
                      <a:pt x="1560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1" y="270780"/>
                    </a:lnTo>
                    <a:lnTo>
                      <a:pt x="3038" y="271318"/>
                    </a:lnTo>
                    <a:lnTo>
                      <a:pt x="3274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5" y="272865"/>
                    </a:lnTo>
                    <a:lnTo>
                      <a:pt x="4294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0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18" y="268963"/>
                    </a:lnTo>
                    <a:lnTo>
                      <a:pt x="8824" y="268256"/>
                    </a:lnTo>
                    <a:lnTo>
                      <a:pt x="9017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67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0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7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17" y="233000"/>
                    </a:lnTo>
                    <a:lnTo>
                      <a:pt x="8824" y="232260"/>
                    </a:lnTo>
                    <a:lnTo>
                      <a:pt x="8618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0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4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294" y="340855"/>
                    </a:lnTo>
                    <a:lnTo>
                      <a:pt x="4035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74" y="342200"/>
                    </a:lnTo>
                    <a:lnTo>
                      <a:pt x="3038" y="342671"/>
                    </a:lnTo>
                    <a:lnTo>
                      <a:pt x="2801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0" y="347213"/>
                    </a:lnTo>
                    <a:lnTo>
                      <a:pt x="1382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43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4" y="359021"/>
                    </a:lnTo>
                    <a:lnTo>
                      <a:pt x="59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59" y="367263"/>
                    </a:lnTo>
                    <a:lnTo>
                      <a:pt x="104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43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82" y="379374"/>
                    </a:lnTo>
                    <a:lnTo>
                      <a:pt x="1560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1" y="384218"/>
                    </a:lnTo>
                    <a:lnTo>
                      <a:pt x="3038" y="384757"/>
                    </a:lnTo>
                    <a:lnTo>
                      <a:pt x="3274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5" y="386304"/>
                    </a:lnTo>
                    <a:lnTo>
                      <a:pt x="4294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4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0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18" y="382402"/>
                    </a:lnTo>
                    <a:lnTo>
                      <a:pt x="8824" y="381695"/>
                    </a:lnTo>
                    <a:lnTo>
                      <a:pt x="9017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67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0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7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17" y="346439"/>
                    </a:lnTo>
                    <a:lnTo>
                      <a:pt x="8824" y="345733"/>
                    </a:lnTo>
                    <a:lnTo>
                      <a:pt x="8618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0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294" y="454293"/>
                    </a:lnTo>
                    <a:lnTo>
                      <a:pt x="4035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74" y="455639"/>
                    </a:lnTo>
                    <a:lnTo>
                      <a:pt x="3038" y="456110"/>
                    </a:lnTo>
                    <a:lnTo>
                      <a:pt x="2801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0" y="460551"/>
                    </a:lnTo>
                    <a:lnTo>
                      <a:pt x="1382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09" y="463982"/>
                    </a:lnTo>
                    <a:lnTo>
                      <a:pt x="769" y="464924"/>
                    </a:lnTo>
                    <a:lnTo>
                      <a:pt x="643" y="465900"/>
                    </a:lnTo>
                    <a:lnTo>
                      <a:pt x="525" y="466875"/>
                    </a:lnTo>
                    <a:lnTo>
                      <a:pt x="414" y="467918"/>
                    </a:lnTo>
                    <a:lnTo>
                      <a:pt x="318" y="468961"/>
                    </a:lnTo>
                    <a:lnTo>
                      <a:pt x="237" y="470038"/>
                    </a:lnTo>
                    <a:lnTo>
                      <a:pt x="163" y="471148"/>
                    </a:lnTo>
                    <a:lnTo>
                      <a:pt x="104" y="472258"/>
                    </a:lnTo>
                    <a:lnTo>
                      <a:pt x="59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0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59" y="480534"/>
                    </a:lnTo>
                    <a:lnTo>
                      <a:pt x="104" y="481711"/>
                    </a:lnTo>
                    <a:lnTo>
                      <a:pt x="163" y="482855"/>
                    </a:lnTo>
                    <a:lnTo>
                      <a:pt x="237" y="483965"/>
                    </a:lnTo>
                    <a:lnTo>
                      <a:pt x="318" y="485075"/>
                    </a:lnTo>
                    <a:lnTo>
                      <a:pt x="414" y="486152"/>
                    </a:lnTo>
                    <a:lnTo>
                      <a:pt x="525" y="487195"/>
                    </a:lnTo>
                    <a:lnTo>
                      <a:pt x="643" y="488204"/>
                    </a:lnTo>
                    <a:lnTo>
                      <a:pt x="769" y="489179"/>
                    </a:lnTo>
                    <a:lnTo>
                      <a:pt x="909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82" y="492813"/>
                    </a:lnTo>
                    <a:lnTo>
                      <a:pt x="1560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1" y="497691"/>
                    </a:lnTo>
                    <a:lnTo>
                      <a:pt x="3038" y="498195"/>
                    </a:lnTo>
                    <a:lnTo>
                      <a:pt x="3274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5" y="499777"/>
                    </a:lnTo>
                    <a:lnTo>
                      <a:pt x="4294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0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18" y="495840"/>
                    </a:lnTo>
                    <a:lnTo>
                      <a:pt x="8824" y="495134"/>
                    </a:lnTo>
                    <a:lnTo>
                      <a:pt x="9017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67" y="490155"/>
                    </a:lnTo>
                    <a:lnTo>
                      <a:pt x="10007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46" y="483965"/>
                    </a:lnTo>
                    <a:lnTo>
                      <a:pt x="10620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0" y="478179"/>
                    </a:lnTo>
                    <a:lnTo>
                      <a:pt x="10790" y="476934"/>
                    </a:lnTo>
                    <a:lnTo>
                      <a:pt x="10790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0" y="471148"/>
                    </a:lnTo>
                    <a:lnTo>
                      <a:pt x="10546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07" y="464924"/>
                    </a:lnTo>
                    <a:lnTo>
                      <a:pt x="9867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17" y="459811"/>
                    </a:lnTo>
                    <a:lnTo>
                      <a:pt x="8824" y="459070"/>
                    </a:lnTo>
                    <a:lnTo>
                      <a:pt x="8618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0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294" y="567530"/>
                    </a:lnTo>
                    <a:lnTo>
                      <a:pt x="4035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74" y="568876"/>
                    </a:lnTo>
                    <a:lnTo>
                      <a:pt x="3038" y="569347"/>
                    </a:lnTo>
                    <a:lnTo>
                      <a:pt x="2801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0" y="573889"/>
                    </a:lnTo>
                    <a:lnTo>
                      <a:pt x="1382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43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4" y="585697"/>
                    </a:lnTo>
                    <a:lnTo>
                      <a:pt x="59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59" y="593972"/>
                    </a:lnTo>
                    <a:lnTo>
                      <a:pt x="104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43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82" y="606151"/>
                    </a:lnTo>
                    <a:lnTo>
                      <a:pt x="1560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1" y="610961"/>
                    </a:lnTo>
                    <a:lnTo>
                      <a:pt x="3038" y="611466"/>
                    </a:lnTo>
                    <a:lnTo>
                      <a:pt x="3274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5" y="613013"/>
                    </a:lnTo>
                    <a:lnTo>
                      <a:pt x="4294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0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18" y="609145"/>
                    </a:lnTo>
                    <a:lnTo>
                      <a:pt x="8824" y="608472"/>
                    </a:lnTo>
                    <a:lnTo>
                      <a:pt x="9017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67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0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7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17" y="573115"/>
                    </a:lnTo>
                    <a:lnTo>
                      <a:pt x="8824" y="572408"/>
                    </a:lnTo>
                    <a:lnTo>
                      <a:pt x="8618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0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cxnSp>
          <p:nvCxnSpPr>
            <p:cNvPr id="91" name="Google Shape;95;p7"/>
            <p:cNvCxnSpPr/>
            <p:nvPr/>
          </p:nvCxnSpPr>
          <p:spPr>
            <a:xfrm>
              <a:off x="14832" y="430094"/>
              <a:ext cx="2559403" cy="11347"/>
            </a:xfrm>
            <a:prstGeom prst="straightConnector1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4" name="Прямоугольник 93"/>
          <p:cNvSpPr/>
          <p:nvPr/>
        </p:nvSpPr>
        <p:spPr>
          <a:xfrm>
            <a:off x="1572768" y="515884"/>
            <a:ext cx="102873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54375"/>
                </a:solidFill>
                <a:latin typeface="Bebas Neue Bold" panose="020B0606020202050201" pitchFamily="34" charset="-52"/>
              </a:rPr>
              <a:t>9. В разделе «5. Документы» загрузите сканы необходимых документов и перейдите в раздел «Предпросмотр». </a:t>
            </a:r>
          </a:p>
          <a:p>
            <a:pPr algn="ctr"/>
            <a:r>
              <a:rPr lang="ru-RU" sz="2800" dirty="0">
                <a:solidFill>
                  <a:srgbClr val="054375"/>
                </a:solidFill>
                <a:latin typeface="Bebas Neue Bold" panose="020B0606020202050201" pitchFamily="34" charset="-52"/>
              </a:rPr>
              <a:t>Для продолжения нажмите «Далее». </a:t>
            </a:r>
            <a:endParaRPr lang="ru-RU" sz="2800" dirty="0">
              <a:solidFill>
                <a:srgbClr val="637B9B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788553" y="196812"/>
            <a:ext cx="25518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54375"/>
                </a:solidFill>
                <a:latin typeface="Styrene A Web Med" pitchFamily="2" charset="-52"/>
              </a:rPr>
              <a:t>Городской округ </a:t>
            </a:r>
            <a:r>
              <a:rPr lang="ru-RU" sz="1600" b="1" dirty="0" smtClean="0">
                <a:solidFill>
                  <a:srgbClr val="054375"/>
                </a:solidFill>
                <a:latin typeface="Styrene A Web Med" pitchFamily="2" charset="-52"/>
              </a:rPr>
              <a:t>Лотошино</a:t>
            </a:r>
            <a:endParaRPr lang="ru-RU" sz="1600" b="1" dirty="0">
              <a:solidFill>
                <a:srgbClr val="054375"/>
              </a:solidFill>
              <a:latin typeface="Styrene A Web Med" pitchFamily="2" charset="-5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8DB65FB-D01F-1069-5CC0-66B1FC3FD9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/>
          <a:srcRect/>
          <a:stretch/>
        </p:blipFill>
        <p:spPr>
          <a:xfrm>
            <a:off x="2906658" y="1895913"/>
            <a:ext cx="7346521" cy="465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4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 flipH="1">
            <a:off x="0" y="6819"/>
            <a:ext cx="12189852" cy="6857678"/>
            <a:chOff x="0" y="322"/>
            <a:chExt cx="12189852" cy="6857678"/>
          </a:xfrm>
        </p:grpSpPr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4" y="322"/>
              <a:ext cx="12187128" cy="6857678"/>
            </a:xfrm>
            <a:prstGeom prst="rect">
              <a:avLst/>
            </a:prstGeom>
          </p:spPr>
        </p:pic>
        <p:sp>
          <p:nvSpPr>
            <p:cNvPr id="72" name="Google Shape;30;p3"/>
            <p:cNvSpPr/>
            <p:nvPr/>
          </p:nvSpPr>
          <p:spPr>
            <a:xfrm>
              <a:off x="10617084" y="5704615"/>
              <a:ext cx="1356873" cy="822060"/>
            </a:xfrm>
            <a:prstGeom prst="rect">
              <a:avLst/>
            </a:prstGeom>
            <a:solidFill>
              <a:srgbClr val="637B9B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" name="Google Shape;31;p3"/>
            <p:cNvSpPr/>
            <p:nvPr/>
          </p:nvSpPr>
          <p:spPr>
            <a:xfrm>
              <a:off x="0" y="4742480"/>
              <a:ext cx="720000" cy="1349700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" name="Google Shape;33;p3"/>
            <p:cNvSpPr/>
            <p:nvPr/>
          </p:nvSpPr>
          <p:spPr>
            <a:xfrm>
              <a:off x="1099040" y="5159615"/>
              <a:ext cx="9786673" cy="1580025"/>
            </a:xfrm>
            <a:custGeom>
              <a:avLst/>
              <a:gdLst/>
              <a:ahLst/>
              <a:cxnLst/>
              <a:rect l="l" t="t" r="r" b="b"/>
              <a:pathLst>
                <a:path w="164054" h="63201" extrusionOk="0">
                  <a:moveTo>
                    <a:pt x="0" y="0"/>
                  </a:moveTo>
                  <a:lnTo>
                    <a:pt x="0" y="63201"/>
                  </a:lnTo>
                  <a:lnTo>
                    <a:pt x="164054" y="63201"/>
                  </a:lnTo>
                  <a:lnTo>
                    <a:pt x="164054" y="29135"/>
                  </a:lnTo>
                </a:path>
              </a:pathLst>
            </a:cu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75" name="Google Shape;34;p3"/>
            <p:cNvGrpSpPr/>
            <p:nvPr/>
          </p:nvGrpSpPr>
          <p:grpSpPr>
            <a:xfrm>
              <a:off x="11483046" y="5408640"/>
              <a:ext cx="363878" cy="826970"/>
              <a:chOff x="10849621" y="2593559"/>
              <a:chExt cx="326755" cy="742601"/>
            </a:xfrm>
          </p:grpSpPr>
          <p:sp>
            <p:nvSpPr>
              <p:cNvPr id="76" name="Google Shape;35;p3"/>
              <p:cNvSpPr/>
              <p:nvPr/>
            </p:nvSpPr>
            <p:spPr>
              <a:xfrm>
                <a:off x="10849621" y="2593559"/>
                <a:ext cx="55594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0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33" y="135"/>
                    </a:lnTo>
                    <a:lnTo>
                      <a:pt x="4560" y="269"/>
                    </a:lnTo>
                    <a:lnTo>
                      <a:pt x="4294" y="471"/>
                    </a:lnTo>
                    <a:lnTo>
                      <a:pt x="4028" y="740"/>
                    </a:lnTo>
                    <a:lnTo>
                      <a:pt x="3769" y="1043"/>
                    </a:lnTo>
                    <a:lnTo>
                      <a:pt x="3518" y="1413"/>
                    </a:lnTo>
                    <a:lnTo>
                      <a:pt x="3274" y="1850"/>
                    </a:lnTo>
                    <a:lnTo>
                      <a:pt x="3037" y="2321"/>
                    </a:lnTo>
                    <a:lnTo>
                      <a:pt x="2801" y="2826"/>
                    </a:lnTo>
                    <a:lnTo>
                      <a:pt x="2572" y="3398"/>
                    </a:lnTo>
                    <a:lnTo>
                      <a:pt x="2358" y="4003"/>
                    </a:lnTo>
                    <a:lnTo>
                      <a:pt x="2143" y="4643"/>
                    </a:lnTo>
                    <a:lnTo>
                      <a:pt x="1944" y="5349"/>
                    </a:lnTo>
                    <a:lnTo>
                      <a:pt x="1744" y="6089"/>
                    </a:lnTo>
                    <a:lnTo>
                      <a:pt x="1559" y="6863"/>
                    </a:lnTo>
                    <a:lnTo>
                      <a:pt x="1382" y="7670"/>
                    </a:lnTo>
                    <a:lnTo>
                      <a:pt x="1212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36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3" y="18671"/>
                    </a:lnTo>
                    <a:lnTo>
                      <a:pt x="59" y="19815"/>
                    </a:lnTo>
                    <a:lnTo>
                      <a:pt x="22" y="20959"/>
                    </a:lnTo>
                    <a:lnTo>
                      <a:pt x="0" y="22136"/>
                    </a:lnTo>
                    <a:lnTo>
                      <a:pt x="0" y="23347"/>
                    </a:lnTo>
                    <a:lnTo>
                      <a:pt x="0" y="24558"/>
                    </a:lnTo>
                    <a:lnTo>
                      <a:pt x="22" y="25736"/>
                    </a:lnTo>
                    <a:lnTo>
                      <a:pt x="59" y="26879"/>
                    </a:lnTo>
                    <a:lnTo>
                      <a:pt x="103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36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12" y="38183"/>
                    </a:lnTo>
                    <a:lnTo>
                      <a:pt x="1382" y="39024"/>
                    </a:lnTo>
                    <a:lnTo>
                      <a:pt x="1559" y="39831"/>
                    </a:lnTo>
                    <a:lnTo>
                      <a:pt x="1744" y="40605"/>
                    </a:lnTo>
                    <a:lnTo>
                      <a:pt x="1944" y="41345"/>
                    </a:lnTo>
                    <a:lnTo>
                      <a:pt x="2143" y="42052"/>
                    </a:lnTo>
                    <a:lnTo>
                      <a:pt x="2358" y="42691"/>
                    </a:lnTo>
                    <a:lnTo>
                      <a:pt x="2572" y="43296"/>
                    </a:lnTo>
                    <a:lnTo>
                      <a:pt x="2801" y="43868"/>
                    </a:lnTo>
                    <a:lnTo>
                      <a:pt x="3037" y="44373"/>
                    </a:lnTo>
                    <a:lnTo>
                      <a:pt x="3274" y="44844"/>
                    </a:lnTo>
                    <a:lnTo>
                      <a:pt x="3518" y="45281"/>
                    </a:lnTo>
                    <a:lnTo>
                      <a:pt x="3769" y="45651"/>
                    </a:lnTo>
                    <a:lnTo>
                      <a:pt x="4028" y="45954"/>
                    </a:lnTo>
                    <a:lnTo>
                      <a:pt x="4294" y="46223"/>
                    </a:lnTo>
                    <a:lnTo>
                      <a:pt x="4560" y="46425"/>
                    </a:lnTo>
                    <a:lnTo>
                      <a:pt x="4833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68" y="46661"/>
                    </a:lnTo>
                    <a:lnTo>
                      <a:pt x="5942" y="46560"/>
                    </a:lnTo>
                    <a:lnTo>
                      <a:pt x="6215" y="46425"/>
                    </a:lnTo>
                    <a:lnTo>
                      <a:pt x="6474" y="46223"/>
                    </a:lnTo>
                    <a:lnTo>
                      <a:pt x="6740" y="45954"/>
                    </a:lnTo>
                    <a:lnTo>
                      <a:pt x="6991" y="45651"/>
                    </a:lnTo>
                    <a:lnTo>
                      <a:pt x="7243" y="45281"/>
                    </a:lnTo>
                    <a:lnTo>
                      <a:pt x="7486" y="44844"/>
                    </a:lnTo>
                    <a:lnTo>
                      <a:pt x="7730" y="44373"/>
                    </a:lnTo>
                    <a:lnTo>
                      <a:pt x="7959" y="43868"/>
                    </a:lnTo>
                    <a:lnTo>
                      <a:pt x="8189" y="43296"/>
                    </a:lnTo>
                    <a:lnTo>
                      <a:pt x="8403" y="42691"/>
                    </a:lnTo>
                    <a:lnTo>
                      <a:pt x="8617" y="42052"/>
                    </a:lnTo>
                    <a:lnTo>
                      <a:pt x="8824" y="41345"/>
                    </a:lnTo>
                    <a:lnTo>
                      <a:pt x="9016" y="40605"/>
                    </a:lnTo>
                    <a:lnTo>
                      <a:pt x="9208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1" y="37275"/>
                    </a:lnTo>
                    <a:lnTo>
                      <a:pt x="9866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1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79" y="28023"/>
                    </a:lnTo>
                    <a:lnTo>
                      <a:pt x="10731" y="26879"/>
                    </a:lnTo>
                    <a:lnTo>
                      <a:pt x="10760" y="25736"/>
                    </a:lnTo>
                    <a:lnTo>
                      <a:pt x="10783" y="24558"/>
                    </a:lnTo>
                    <a:lnTo>
                      <a:pt x="10790" y="23347"/>
                    </a:lnTo>
                    <a:lnTo>
                      <a:pt x="10783" y="22136"/>
                    </a:lnTo>
                    <a:lnTo>
                      <a:pt x="10760" y="20959"/>
                    </a:lnTo>
                    <a:lnTo>
                      <a:pt x="10731" y="19815"/>
                    </a:lnTo>
                    <a:lnTo>
                      <a:pt x="10679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1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6" y="10328"/>
                    </a:lnTo>
                    <a:lnTo>
                      <a:pt x="9711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8" y="6863"/>
                    </a:lnTo>
                    <a:lnTo>
                      <a:pt x="9016" y="6089"/>
                    </a:lnTo>
                    <a:lnTo>
                      <a:pt x="8824" y="5349"/>
                    </a:lnTo>
                    <a:lnTo>
                      <a:pt x="8617" y="4643"/>
                    </a:lnTo>
                    <a:lnTo>
                      <a:pt x="8403" y="4003"/>
                    </a:lnTo>
                    <a:lnTo>
                      <a:pt x="8189" y="3398"/>
                    </a:lnTo>
                    <a:lnTo>
                      <a:pt x="7959" y="2826"/>
                    </a:lnTo>
                    <a:lnTo>
                      <a:pt x="7730" y="2321"/>
                    </a:lnTo>
                    <a:lnTo>
                      <a:pt x="7486" y="1850"/>
                    </a:lnTo>
                    <a:lnTo>
                      <a:pt x="7243" y="1413"/>
                    </a:lnTo>
                    <a:lnTo>
                      <a:pt x="6991" y="1043"/>
                    </a:lnTo>
                    <a:lnTo>
                      <a:pt x="6740" y="740"/>
                    </a:lnTo>
                    <a:lnTo>
                      <a:pt x="6474" y="471"/>
                    </a:lnTo>
                    <a:lnTo>
                      <a:pt x="6215" y="269"/>
                    </a:lnTo>
                    <a:lnTo>
                      <a:pt x="5942" y="135"/>
                    </a:lnTo>
                    <a:lnTo>
                      <a:pt x="5668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33" y="113573"/>
                    </a:lnTo>
                    <a:lnTo>
                      <a:pt x="4560" y="113742"/>
                    </a:lnTo>
                    <a:lnTo>
                      <a:pt x="4294" y="113943"/>
                    </a:lnTo>
                    <a:lnTo>
                      <a:pt x="4028" y="114213"/>
                    </a:lnTo>
                    <a:lnTo>
                      <a:pt x="3769" y="114515"/>
                    </a:lnTo>
                    <a:lnTo>
                      <a:pt x="3518" y="114885"/>
                    </a:lnTo>
                    <a:lnTo>
                      <a:pt x="3274" y="115323"/>
                    </a:lnTo>
                    <a:lnTo>
                      <a:pt x="3037" y="115794"/>
                    </a:lnTo>
                    <a:lnTo>
                      <a:pt x="2801" y="116298"/>
                    </a:lnTo>
                    <a:lnTo>
                      <a:pt x="2572" y="116870"/>
                    </a:lnTo>
                    <a:lnTo>
                      <a:pt x="2358" y="117476"/>
                    </a:lnTo>
                    <a:lnTo>
                      <a:pt x="2143" y="118115"/>
                    </a:lnTo>
                    <a:lnTo>
                      <a:pt x="1944" y="118821"/>
                    </a:lnTo>
                    <a:lnTo>
                      <a:pt x="1744" y="119562"/>
                    </a:lnTo>
                    <a:lnTo>
                      <a:pt x="1559" y="120335"/>
                    </a:lnTo>
                    <a:lnTo>
                      <a:pt x="1382" y="121143"/>
                    </a:lnTo>
                    <a:lnTo>
                      <a:pt x="1212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36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3" y="132110"/>
                    </a:lnTo>
                    <a:lnTo>
                      <a:pt x="59" y="133254"/>
                    </a:lnTo>
                    <a:lnTo>
                      <a:pt x="22" y="134431"/>
                    </a:lnTo>
                    <a:lnTo>
                      <a:pt x="0" y="135608"/>
                    </a:lnTo>
                    <a:lnTo>
                      <a:pt x="0" y="136820"/>
                    </a:lnTo>
                    <a:lnTo>
                      <a:pt x="0" y="137997"/>
                    </a:lnTo>
                    <a:lnTo>
                      <a:pt x="22" y="139174"/>
                    </a:lnTo>
                    <a:lnTo>
                      <a:pt x="59" y="140352"/>
                    </a:lnTo>
                    <a:lnTo>
                      <a:pt x="103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36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12" y="151622"/>
                    </a:lnTo>
                    <a:lnTo>
                      <a:pt x="1382" y="152496"/>
                    </a:lnTo>
                    <a:lnTo>
                      <a:pt x="1559" y="153304"/>
                    </a:lnTo>
                    <a:lnTo>
                      <a:pt x="1744" y="154078"/>
                    </a:lnTo>
                    <a:lnTo>
                      <a:pt x="1944" y="154818"/>
                    </a:lnTo>
                    <a:lnTo>
                      <a:pt x="2143" y="155491"/>
                    </a:lnTo>
                    <a:lnTo>
                      <a:pt x="2358" y="156163"/>
                    </a:lnTo>
                    <a:lnTo>
                      <a:pt x="2572" y="156769"/>
                    </a:lnTo>
                    <a:lnTo>
                      <a:pt x="2801" y="157341"/>
                    </a:lnTo>
                    <a:lnTo>
                      <a:pt x="3037" y="157845"/>
                    </a:lnTo>
                    <a:lnTo>
                      <a:pt x="3274" y="158316"/>
                    </a:lnTo>
                    <a:lnTo>
                      <a:pt x="3518" y="158720"/>
                    </a:lnTo>
                    <a:lnTo>
                      <a:pt x="3769" y="159090"/>
                    </a:lnTo>
                    <a:lnTo>
                      <a:pt x="4028" y="159427"/>
                    </a:lnTo>
                    <a:lnTo>
                      <a:pt x="4294" y="159696"/>
                    </a:lnTo>
                    <a:lnTo>
                      <a:pt x="4560" y="159898"/>
                    </a:lnTo>
                    <a:lnTo>
                      <a:pt x="4833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68" y="160133"/>
                    </a:lnTo>
                    <a:lnTo>
                      <a:pt x="5942" y="160032"/>
                    </a:lnTo>
                    <a:lnTo>
                      <a:pt x="6215" y="159898"/>
                    </a:lnTo>
                    <a:lnTo>
                      <a:pt x="6474" y="159696"/>
                    </a:lnTo>
                    <a:lnTo>
                      <a:pt x="6740" y="159427"/>
                    </a:lnTo>
                    <a:lnTo>
                      <a:pt x="6991" y="159090"/>
                    </a:lnTo>
                    <a:lnTo>
                      <a:pt x="7243" y="158720"/>
                    </a:lnTo>
                    <a:lnTo>
                      <a:pt x="7486" y="158316"/>
                    </a:lnTo>
                    <a:lnTo>
                      <a:pt x="7730" y="157845"/>
                    </a:lnTo>
                    <a:lnTo>
                      <a:pt x="7959" y="157341"/>
                    </a:lnTo>
                    <a:lnTo>
                      <a:pt x="8189" y="156769"/>
                    </a:lnTo>
                    <a:lnTo>
                      <a:pt x="8403" y="156163"/>
                    </a:lnTo>
                    <a:lnTo>
                      <a:pt x="8617" y="155491"/>
                    </a:lnTo>
                    <a:lnTo>
                      <a:pt x="8824" y="154818"/>
                    </a:lnTo>
                    <a:lnTo>
                      <a:pt x="9016" y="154078"/>
                    </a:lnTo>
                    <a:lnTo>
                      <a:pt x="9208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1" y="150747"/>
                    </a:lnTo>
                    <a:lnTo>
                      <a:pt x="9866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1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79" y="141496"/>
                    </a:lnTo>
                    <a:lnTo>
                      <a:pt x="10731" y="140352"/>
                    </a:lnTo>
                    <a:lnTo>
                      <a:pt x="10760" y="139174"/>
                    </a:lnTo>
                    <a:lnTo>
                      <a:pt x="10783" y="137997"/>
                    </a:lnTo>
                    <a:lnTo>
                      <a:pt x="10790" y="136820"/>
                    </a:lnTo>
                    <a:lnTo>
                      <a:pt x="10783" y="135608"/>
                    </a:lnTo>
                    <a:lnTo>
                      <a:pt x="10760" y="134431"/>
                    </a:lnTo>
                    <a:lnTo>
                      <a:pt x="10731" y="133254"/>
                    </a:lnTo>
                    <a:lnTo>
                      <a:pt x="10679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1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6" y="123800"/>
                    </a:lnTo>
                    <a:lnTo>
                      <a:pt x="9711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8" y="120335"/>
                    </a:lnTo>
                    <a:lnTo>
                      <a:pt x="9016" y="119562"/>
                    </a:lnTo>
                    <a:lnTo>
                      <a:pt x="8824" y="118821"/>
                    </a:lnTo>
                    <a:lnTo>
                      <a:pt x="8617" y="118115"/>
                    </a:lnTo>
                    <a:lnTo>
                      <a:pt x="8403" y="117476"/>
                    </a:lnTo>
                    <a:lnTo>
                      <a:pt x="8189" y="116870"/>
                    </a:lnTo>
                    <a:lnTo>
                      <a:pt x="7959" y="116298"/>
                    </a:lnTo>
                    <a:lnTo>
                      <a:pt x="7730" y="115794"/>
                    </a:lnTo>
                    <a:lnTo>
                      <a:pt x="7486" y="115323"/>
                    </a:lnTo>
                    <a:lnTo>
                      <a:pt x="7243" y="114885"/>
                    </a:lnTo>
                    <a:lnTo>
                      <a:pt x="6991" y="114515"/>
                    </a:lnTo>
                    <a:lnTo>
                      <a:pt x="6740" y="114213"/>
                    </a:lnTo>
                    <a:lnTo>
                      <a:pt x="6474" y="113943"/>
                    </a:lnTo>
                    <a:lnTo>
                      <a:pt x="6215" y="113742"/>
                    </a:lnTo>
                    <a:lnTo>
                      <a:pt x="5942" y="113573"/>
                    </a:lnTo>
                    <a:lnTo>
                      <a:pt x="5668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33" y="227046"/>
                    </a:lnTo>
                    <a:lnTo>
                      <a:pt x="4560" y="227214"/>
                    </a:lnTo>
                    <a:lnTo>
                      <a:pt x="4294" y="227416"/>
                    </a:lnTo>
                    <a:lnTo>
                      <a:pt x="4028" y="227651"/>
                    </a:lnTo>
                    <a:lnTo>
                      <a:pt x="3769" y="227988"/>
                    </a:lnTo>
                    <a:lnTo>
                      <a:pt x="3518" y="228358"/>
                    </a:lnTo>
                    <a:lnTo>
                      <a:pt x="3274" y="228761"/>
                    </a:lnTo>
                    <a:lnTo>
                      <a:pt x="3037" y="229232"/>
                    </a:lnTo>
                    <a:lnTo>
                      <a:pt x="2801" y="229771"/>
                    </a:lnTo>
                    <a:lnTo>
                      <a:pt x="2572" y="230309"/>
                    </a:lnTo>
                    <a:lnTo>
                      <a:pt x="2358" y="230915"/>
                    </a:lnTo>
                    <a:lnTo>
                      <a:pt x="2143" y="231587"/>
                    </a:lnTo>
                    <a:lnTo>
                      <a:pt x="1944" y="232260"/>
                    </a:lnTo>
                    <a:lnTo>
                      <a:pt x="1744" y="233000"/>
                    </a:lnTo>
                    <a:lnTo>
                      <a:pt x="1559" y="233774"/>
                    </a:lnTo>
                    <a:lnTo>
                      <a:pt x="1382" y="234581"/>
                    </a:lnTo>
                    <a:lnTo>
                      <a:pt x="1212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36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3" y="245582"/>
                    </a:lnTo>
                    <a:lnTo>
                      <a:pt x="59" y="246726"/>
                    </a:lnTo>
                    <a:lnTo>
                      <a:pt x="22" y="247903"/>
                    </a:lnTo>
                    <a:lnTo>
                      <a:pt x="0" y="249081"/>
                    </a:lnTo>
                    <a:lnTo>
                      <a:pt x="0" y="250258"/>
                    </a:lnTo>
                    <a:lnTo>
                      <a:pt x="0" y="251469"/>
                    </a:lnTo>
                    <a:lnTo>
                      <a:pt x="22" y="252647"/>
                    </a:lnTo>
                    <a:lnTo>
                      <a:pt x="59" y="253824"/>
                    </a:lnTo>
                    <a:lnTo>
                      <a:pt x="103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36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12" y="265094"/>
                    </a:lnTo>
                    <a:lnTo>
                      <a:pt x="1382" y="265935"/>
                    </a:lnTo>
                    <a:lnTo>
                      <a:pt x="1559" y="266743"/>
                    </a:lnTo>
                    <a:lnTo>
                      <a:pt x="1744" y="267516"/>
                    </a:lnTo>
                    <a:lnTo>
                      <a:pt x="1944" y="268256"/>
                    </a:lnTo>
                    <a:lnTo>
                      <a:pt x="2143" y="268963"/>
                    </a:lnTo>
                    <a:lnTo>
                      <a:pt x="2358" y="269602"/>
                    </a:lnTo>
                    <a:lnTo>
                      <a:pt x="2572" y="270208"/>
                    </a:lnTo>
                    <a:lnTo>
                      <a:pt x="2801" y="270780"/>
                    </a:lnTo>
                    <a:lnTo>
                      <a:pt x="3037" y="271318"/>
                    </a:lnTo>
                    <a:lnTo>
                      <a:pt x="3274" y="271789"/>
                    </a:lnTo>
                    <a:lnTo>
                      <a:pt x="3518" y="272193"/>
                    </a:lnTo>
                    <a:lnTo>
                      <a:pt x="3769" y="272563"/>
                    </a:lnTo>
                    <a:lnTo>
                      <a:pt x="4028" y="272865"/>
                    </a:lnTo>
                    <a:lnTo>
                      <a:pt x="4294" y="273134"/>
                    </a:lnTo>
                    <a:lnTo>
                      <a:pt x="4560" y="273336"/>
                    </a:lnTo>
                    <a:lnTo>
                      <a:pt x="4833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68" y="273572"/>
                    </a:lnTo>
                    <a:lnTo>
                      <a:pt x="5942" y="273505"/>
                    </a:lnTo>
                    <a:lnTo>
                      <a:pt x="6215" y="273336"/>
                    </a:lnTo>
                    <a:lnTo>
                      <a:pt x="6474" y="273134"/>
                    </a:lnTo>
                    <a:lnTo>
                      <a:pt x="6740" y="272865"/>
                    </a:lnTo>
                    <a:lnTo>
                      <a:pt x="6991" y="272563"/>
                    </a:lnTo>
                    <a:lnTo>
                      <a:pt x="7243" y="272193"/>
                    </a:lnTo>
                    <a:lnTo>
                      <a:pt x="7486" y="271789"/>
                    </a:lnTo>
                    <a:lnTo>
                      <a:pt x="7730" y="271318"/>
                    </a:lnTo>
                    <a:lnTo>
                      <a:pt x="7959" y="270780"/>
                    </a:lnTo>
                    <a:lnTo>
                      <a:pt x="8189" y="270208"/>
                    </a:lnTo>
                    <a:lnTo>
                      <a:pt x="8403" y="269602"/>
                    </a:lnTo>
                    <a:lnTo>
                      <a:pt x="8617" y="268963"/>
                    </a:lnTo>
                    <a:lnTo>
                      <a:pt x="8824" y="268256"/>
                    </a:lnTo>
                    <a:lnTo>
                      <a:pt x="9016" y="267516"/>
                    </a:lnTo>
                    <a:lnTo>
                      <a:pt x="9208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1" y="264220"/>
                    </a:lnTo>
                    <a:lnTo>
                      <a:pt x="9866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1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79" y="254968"/>
                    </a:lnTo>
                    <a:lnTo>
                      <a:pt x="10731" y="253824"/>
                    </a:lnTo>
                    <a:lnTo>
                      <a:pt x="10760" y="252647"/>
                    </a:lnTo>
                    <a:lnTo>
                      <a:pt x="10783" y="251469"/>
                    </a:lnTo>
                    <a:lnTo>
                      <a:pt x="10790" y="250258"/>
                    </a:lnTo>
                    <a:lnTo>
                      <a:pt x="10783" y="249081"/>
                    </a:lnTo>
                    <a:lnTo>
                      <a:pt x="10760" y="247903"/>
                    </a:lnTo>
                    <a:lnTo>
                      <a:pt x="10731" y="246726"/>
                    </a:lnTo>
                    <a:lnTo>
                      <a:pt x="10679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1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6" y="237239"/>
                    </a:lnTo>
                    <a:lnTo>
                      <a:pt x="9711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8" y="233774"/>
                    </a:lnTo>
                    <a:lnTo>
                      <a:pt x="9016" y="233000"/>
                    </a:lnTo>
                    <a:lnTo>
                      <a:pt x="8824" y="232260"/>
                    </a:lnTo>
                    <a:lnTo>
                      <a:pt x="8617" y="231587"/>
                    </a:lnTo>
                    <a:lnTo>
                      <a:pt x="8403" y="230915"/>
                    </a:lnTo>
                    <a:lnTo>
                      <a:pt x="8189" y="230309"/>
                    </a:lnTo>
                    <a:lnTo>
                      <a:pt x="7959" y="229771"/>
                    </a:lnTo>
                    <a:lnTo>
                      <a:pt x="7730" y="229232"/>
                    </a:lnTo>
                    <a:lnTo>
                      <a:pt x="7486" y="228761"/>
                    </a:lnTo>
                    <a:lnTo>
                      <a:pt x="7243" y="228358"/>
                    </a:lnTo>
                    <a:lnTo>
                      <a:pt x="6991" y="227988"/>
                    </a:lnTo>
                    <a:lnTo>
                      <a:pt x="6740" y="227651"/>
                    </a:lnTo>
                    <a:lnTo>
                      <a:pt x="6474" y="227416"/>
                    </a:lnTo>
                    <a:lnTo>
                      <a:pt x="6215" y="227214"/>
                    </a:lnTo>
                    <a:lnTo>
                      <a:pt x="5942" y="227046"/>
                    </a:lnTo>
                    <a:lnTo>
                      <a:pt x="5668" y="226945"/>
                    </a:lnTo>
                    <a:close/>
                    <a:moveTo>
                      <a:pt x="5114" y="340384"/>
                    </a:moveTo>
                    <a:lnTo>
                      <a:pt x="4833" y="340485"/>
                    </a:lnTo>
                    <a:lnTo>
                      <a:pt x="4560" y="340653"/>
                    </a:lnTo>
                    <a:lnTo>
                      <a:pt x="4294" y="340855"/>
                    </a:lnTo>
                    <a:lnTo>
                      <a:pt x="4028" y="341124"/>
                    </a:lnTo>
                    <a:lnTo>
                      <a:pt x="3769" y="341426"/>
                    </a:lnTo>
                    <a:lnTo>
                      <a:pt x="3518" y="341797"/>
                    </a:lnTo>
                    <a:lnTo>
                      <a:pt x="3274" y="342200"/>
                    </a:lnTo>
                    <a:lnTo>
                      <a:pt x="3037" y="342671"/>
                    </a:lnTo>
                    <a:lnTo>
                      <a:pt x="2801" y="343209"/>
                    </a:lnTo>
                    <a:lnTo>
                      <a:pt x="2572" y="343748"/>
                    </a:lnTo>
                    <a:lnTo>
                      <a:pt x="2358" y="344387"/>
                    </a:lnTo>
                    <a:lnTo>
                      <a:pt x="2143" y="345026"/>
                    </a:lnTo>
                    <a:lnTo>
                      <a:pt x="1944" y="345733"/>
                    </a:lnTo>
                    <a:lnTo>
                      <a:pt x="1744" y="346439"/>
                    </a:lnTo>
                    <a:lnTo>
                      <a:pt x="1559" y="347213"/>
                    </a:lnTo>
                    <a:lnTo>
                      <a:pt x="1382" y="348054"/>
                    </a:lnTo>
                    <a:lnTo>
                      <a:pt x="1212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36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3" y="359021"/>
                    </a:lnTo>
                    <a:lnTo>
                      <a:pt x="59" y="360165"/>
                    </a:lnTo>
                    <a:lnTo>
                      <a:pt x="22" y="361342"/>
                    </a:lnTo>
                    <a:lnTo>
                      <a:pt x="0" y="362520"/>
                    </a:lnTo>
                    <a:lnTo>
                      <a:pt x="0" y="363697"/>
                    </a:lnTo>
                    <a:lnTo>
                      <a:pt x="0" y="364908"/>
                    </a:lnTo>
                    <a:lnTo>
                      <a:pt x="22" y="366086"/>
                    </a:lnTo>
                    <a:lnTo>
                      <a:pt x="59" y="367263"/>
                    </a:lnTo>
                    <a:lnTo>
                      <a:pt x="103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36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12" y="378533"/>
                    </a:lnTo>
                    <a:lnTo>
                      <a:pt x="1382" y="379374"/>
                    </a:lnTo>
                    <a:lnTo>
                      <a:pt x="1559" y="380215"/>
                    </a:lnTo>
                    <a:lnTo>
                      <a:pt x="1744" y="380989"/>
                    </a:lnTo>
                    <a:lnTo>
                      <a:pt x="1944" y="381695"/>
                    </a:lnTo>
                    <a:lnTo>
                      <a:pt x="2143" y="382402"/>
                    </a:lnTo>
                    <a:lnTo>
                      <a:pt x="2358" y="383041"/>
                    </a:lnTo>
                    <a:lnTo>
                      <a:pt x="2572" y="383680"/>
                    </a:lnTo>
                    <a:lnTo>
                      <a:pt x="2801" y="384218"/>
                    </a:lnTo>
                    <a:lnTo>
                      <a:pt x="3037" y="384757"/>
                    </a:lnTo>
                    <a:lnTo>
                      <a:pt x="3274" y="385228"/>
                    </a:lnTo>
                    <a:lnTo>
                      <a:pt x="3518" y="385631"/>
                    </a:lnTo>
                    <a:lnTo>
                      <a:pt x="3769" y="386001"/>
                    </a:lnTo>
                    <a:lnTo>
                      <a:pt x="4028" y="386304"/>
                    </a:lnTo>
                    <a:lnTo>
                      <a:pt x="4294" y="386573"/>
                    </a:lnTo>
                    <a:lnTo>
                      <a:pt x="4560" y="386775"/>
                    </a:lnTo>
                    <a:lnTo>
                      <a:pt x="4833" y="386943"/>
                    </a:lnTo>
                    <a:lnTo>
                      <a:pt x="5114" y="387044"/>
                    </a:lnTo>
                    <a:lnTo>
                      <a:pt x="5668" y="387044"/>
                    </a:lnTo>
                    <a:lnTo>
                      <a:pt x="5942" y="386943"/>
                    </a:lnTo>
                    <a:lnTo>
                      <a:pt x="6215" y="386775"/>
                    </a:lnTo>
                    <a:lnTo>
                      <a:pt x="6474" y="386573"/>
                    </a:lnTo>
                    <a:lnTo>
                      <a:pt x="6740" y="386304"/>
                    </a:lnTo>
                    <a:lnTo>
                      <a:pt x="6991" y="386001"/>
                    </a:lnTo>
                    <a:lnTo>
                      <a:pt x="7243" y="385631"/>
                    </a:lnTo>
                    <a:lnTo>
                      <a:pt x="7486" y="385228"/>
                    </a:lnTo>
                    <a:lnTo>
                      <a:pt x="7730" y="384757"/>
                    </a:lnTo>
                    <a:lnTo>
                      <a:pt x="7959" y="384218"/>
                    </a:lnTo>
                    <a:lnTo>
                      <a:pt x="8189" y="383680"/>
                    </a:lnTo>
                    <a:lnTo>
                      <a:pt x="8403" y="383041"/>
                    </a:lnTo>
                    <a:lnTo>
                      <a:pt x="8617" y="382402"/>
                    </a:lnTo>
                    <a:lnTo>
                      <a:pt x="8824" y="381695"/>
                    </a:lnTo>
                    <a:lnTo>
                      <a:pt x="9016" y="380989"/>
                    </a:lnTo>
                    <a:lnTo>
                      <a:pt x="9208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1" y="377658"/>
                    </a:lnTo>
                    <a:lnTo>
                      <a:pt x="9866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1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79" y="368407"/>
                    </a:lnTo>
                    <a:lnTo>
                      <a:pt x="10731" y="367263"/>
                    </a:lnTo>
                    <a:lnTo>
                      <a:pt x="10760" y="366086"/>
                    </a:lnTo>
                    <a:lnTo>
                      <a:pt x="10783" y="364908"/>
                    </a:lnTo>
                    <a:lnTo>
                      <a:pt x="10790" y="363697"/>
                    </a:lnTo>
                    <a:lnTo>
                      <a:pt x="10783" y="362520"/>
                    </a:lnTo>
                    <a:lnTo>
                      <a:pt x="10760" y="361342"/>
                    </a:lnTo>
                    <a:lnTo>
                      <a:pt x="10731" y="360165"/>
                    </a:lnTo>
                    <a:lnTo>
                      <a:pt x="10679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1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6" y="350678"/>
                    </a:lnTo>
                    <a:lnTo>
                      <a:pt x="9711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8" y="347213"/>
                    </a:lnTo>
                    <a:lnTo>
                      <a:pt x="9016" y="346439"/>
                    </a:lnTo>
                    <a:lnTo>
                      <a:pt x="8824" y="345733"/>
                    </a:lnTo>
                    <a:lnTo>
                      <a:pt x="8617" y="345026"/>
                    </a:lnTo>
                    <a:lnTo>
                      <a:pt x="8403" y="344387"/>
                    </a:lnTo>
                    <a:lnTo>
                      <a:pt x="8189" y="343748"/>
                    </a:lnTo>
                    <a:lnTo>
                      <a:pt x="7959" y="343209"/>
                    </a:lnTo>
                    <a:lnTo>
                      <a:pt x="7730" y="342671"/>
                    </a:lnTo>
                    <a:lnTo>
                      <a:pt x="7486" y="342200"/>
                    </a:lnTo>
                    <a:lnTo>
                      <a:pt x="7243" y="341797"/>
                    </a:lnTo>
                    <a:lnTo>
                      <a:pt x="6991" y="341426"/>
                    </a:lnTo>
                    <a:lnTo>
                      <a:pt x="6740" y="341124"/>
                    </a:lnTo>
                    <a:lnTo>
                      <a:pt x="6474" y="340855"/>
                    </a:lnTo>
                    <a:lnTo>
                      <a:pt x="6215" y="340653"/>
                    </a:lnTo>
                    <a:lnTo>
                      <a:pt x="5942" y="340485"/>
                    </a:lnTo>
                    <a:lnTo>
                      <a:pt x="5668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33" y="453957"/>
                    </a:lnTo>
                    <a:lnTo>
                      <a:pt x="4560" y="454092"/>
                    </a:lnTo>
                    <a:lnTo>
                      <a:pt x="4294" y="454293"/>
                    </a:lnTo>
                    <a:lnTo>
                      <a:pt x="4028" y="454562"/>
                    </a:lnTo>
                    <a:lnTo>
                      <a:pt x="3769" y="454865"/>
                    </a:lnTo>
                    <a:lnTo>
                      <a:pt x="3518" y="455235"/>
                    </a:lnTo>
                    <a:lnTo>
                      <a:pt x="3274" y="455639"/>
                    </a:lnTo>
                    <a:lnTo>
                      <a:pt x="3037" y="456110"/>
                    </a:lnTo>
                    <a:lnTo>
                      <a:pt x="2801" y="456615"/>
                    </a:lnTo>
                    <a:lnTo>
                      <a:pt x="2572" y="457153"/>
                    </a:lnTo>
                    <a:lnTo>
                      <a:pt x="2358" y="457758"/>
                    </a:lnTo>
                    <a:lnTo>
                      <a:pt x="2143" y="458398"/>
                    </a:lnTo>
                    <a:lnTo>
                      <a:pt x="1944" y="459104"/>
                    </a:lnTo>
                    <a:lnTo>
                      <a:pt x="1744" y="459811"/>
                    </a:lnTo>
                    <a:lnTo>
                      <a:pt x="1559" y="460584"/>
                    </a:lnTo>
                    <a:lnTo>
                      <a:pt x="1382" y="461392"/>
                    </a:lnTo>
                    <a:lnTo>
                      <a:pt x="1212" y="462233"/>
                    </a:lnTo>
                    <a:lnTo>
                      <a:pt x="1057" y="463141"/>
                    </a:lnTo>
                    <a:lnTo>
                      <a:pt x="909" y="464049"/>
                    </a:lnTo>
                    <a:lnTo>
                      <a:pt x="769" y="464991"/>
                    </a:lnTo>
                    <a:lnTo>
                      <a:pt x="636" y="465967"/>
                    </a:lnTo>
                    <a:lnTo>
                      <a:pt x="525" y="466976"/>
                    </a:lnTo>
                    <a:lnTo>
                      <a:pt x="414" y="468019"/>
                    </a:lnTo>
                    <a:lnTo>
                      <a:pt x="318" y="469062"/>
                    </a:lnTo>
                    <a:lnTo>
                      <a:pt x="237" y="470172"/>
                    </a:lnTo>
                    <a:lnTo>
                      <a:pt x="163" y="471282"/>
                    </a:lnTo>
                    <a:lnTo>
                      <a:pt x="103" y="472426"/>
                    </a:lnTo>
                    <a:lnTo>
                      <a:pt x="59" y="473570"/>
                    </a:lnTo>
                    <a:lnTo>
                      <a:pt x="22" y="474747"/>
                    </a:lnTo>
                    <a:lnTo>
                      <a:pt x="0" y="475958"/>
                    </a:lnTo>
                    <a:lnTo>
                      <a:pt x="0" y="477170"/>
                    </a:lnTo>
                    <a:lnTo>
                      <a:pt x="0" y="478381"/>
                    </a:lnTo>
                    <a:lnTo>
                      <a:pt x="22" y="479558"/>
                    </a:lnTo>
                    <a:lnTo>
                      <a:pt x="59" y="480702"/>
                    </a:lnTo>
                    <a:lnTo>
                      <a:pt x="103" y="481879"/>
                    </a:lnTo>
                    <a:lnTo>
                      <a:pt x="163" y="482989"/>
                    </a:lnTo>
                    <a:lnTo>
                      <a:pt x="237" y="484100"/>
                    </a:lnTo>
                    <a:lnTo>
                      <a:pt x="318" y="485176"/>
                    </a:lnTo>
                    <a:lnTo>
                      <a:pt x="414" y="486253"/>
                    </a:lnTo>
                    <a:lnTo>
                      <a:pt x="525" y="487262"/>
                    </a:lnTo>
                    <a:lnTo>
                      <a:pt x="636" y="488271"/>
                    </a:lnTo>
                    <a:lnTo>
                      <a:pt x="769" y="489247"/>
                    </a:lnTo>
                    <a:lnTo>
                      <a:pt x="909" y="490189"/>
                    </a:lnTo>
                    <a:lnTo>
                      <a:pt x="1057" y="491131"/>
                    </a:lnTo>
                    <a:lnTo>
                      <a:pt x="1212" y="492005"/>
                    </a:lnTo>
                    <a:lnTo>
                      <a:pt x="1382" y="492846"/>
                    </a:lnTo>
                    <a:lnTo>
                      <a:pt x="1559" y="493654"/>
                    </a:lnTo>
                    <a:lnTo>
                      <a:pt x="1744" y="494428"/>
                    </a:lnTo>
                    <a:lnTo>
                      <a:pt x="1944" y="495168"/>
                    </a:lnTo>
                    <a:lnTo>
                      <a:pt x="2143" y="495874"/>
                    </a:lnTo>
                    <a:lnTo>
                      <a:pt x="2358" y="496513"/>
                    </a:lnTo>
                    <a:lnTo>
                      <a:pt x="2572" y="497119"/>
                    </a:lnTo>
                    <a:lnTo>
                      <a:pt x="2801" y="497691"/>
                    </a:lnTo>
                    <a:lnTo>
                      <a:pt x="3037" y="498195"/>
                    </a:lnTo>
                    <a:lnTo>
                      <a:pt x="3274" y="498666"/>
                    </a:lnTo>
                    <a:lnTo>
                      <a:pt x="3518" y="499104"/>
                    </a:lnTo>
                    <a:lnTo>
                      <a:pt x="3769" y="499474"/>
                    </a:lnTo>
                    <a:lnTo>
                      <a:pt x="4028" y="499777"/>
                    </a:lnTo>
                    <a:lnTo>
                      <a:pt x="4294" y="500046"/>
                    </a:lnTo>
                    <a:lnTo>
                      <a:pt x="4560" y="500248"/>
                    </a:lnTo>
                    <a:lnTo>
                      <a:pt x="4833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68" y="500483"/>
                    </a:lnTo>
                    <a:lnTo>
                      <a:pt x="5942" y="500382"/>
                    </a:lnTo>
                    <a:lnTo>
                      <a:pt x="6215" y="500248"/>
                    </a:lnTo>
                    <a:lnTo>
                      <a:pt x="6474" y="500046"/>
                    </a:lnTo>
                    <a:lnTo>
                      <a:pt x="6740" y="499777"/>
                    </a:lnTo>
                    <a:lnTo>
                      <a:pt x="6991" y="499474"/>
                    </a:lnTo>
                    <a:lnTo>
                      <a:pt x="7243" y="499104"/>
                    </a:lnTo>
                    <a:lnTo>
                      <a:pt x="7486" y="498666"/>
                    </a:lnTo>
                    <a:lnTo>
                      <a:pt x="7730" y="498195"/>
                    </a:lnTo>
                    <a:lnTo>
                      <a:pt x="7959" y="497691"/>
                    </a:lnTo>
                    <a:lnTo>
                      <a:pt x="8189" y="497119"/>
                    </a:lnTo>
                    <a:lnTo>
                      <a:pt x="8403" y="496513"/>
                    </a:lnTo>
                    <a:lnTo>
                      <a:pt x="8617" y="495874"/>
                    </a:lnTo>
                    <a:lnTo>
                      <a:pt x="8824" y="495168"/>
                    </a:lnTo>
                    <a:lnTo>
                      <a:pt x="9016" y="494428"/>
                    </a:lnTo>
                    <a:lnTo>
                      <a:pt x="9208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1" y="491131"/>
                    </a:lnTo>
                    <a:lnTo>
                      <a:pt x="9866" y="490189"/>
                    </a:lnTo>
                    <a:lnTo>
                      <a:pt x="10007" y="489247"/>
                    </a:lnTo>
                    <a:lnTo>
                      <a:pt x="10140" y="488271"/>
                    </a:lnTo>
                    <a:lnTo>
                      <a:pt x="10258" y="487262"/>
                    </a:lnTo>
                    <a:lnTo>
                      <a:pt x="10361" y="486253"/>
                    </a:lnTo>
                    <a:lnTo>
                      <a:pt x="10465" y="485176"/>
                    </a:lnTo>
                    <a:lnTo>
                      <a:pt x="10546" y="484100"/>
                    </a:lnTo>
                    <a:lnTo>
                      <a:pt x="10620" y="482989"/>
                    </a:lnTo>
                    <a:lnTo>
                      <a:pt x="10679" y="481879"/>
                    </a:lnTo>
                    <a:lnTo>
                      <a:pt x="10731" y="480702"/>
                    </a:lnTo>
                    <a:lnTo>
                      <a:pt x="10760" y="479558"/>
                    </a:lnTo>
                    <a:lnTo>
                      <a:pt x="10783" y="478381"/>
                    </a:lnTo>
                    <a:lnTo>
                      <a:pt x="10790" y="477170"/>
                    </a:lnTo>
                    <a:lnTo>
                      <a:pt x="10783" y="475958"/>
                    </a:lnTo>
                    <a:lnTo>
                      <a:pt x="10760" y="474747"/>
                    </a:lnTo>
                    <a:lnTo>
                      <a:pt x="10731" y="473570"/>
                    </a:lnTo>
                    <a:lnTo>
                      <a:pt x="10679" y="472426"/>
                    </a:lnTo>
                    <a:lnTo>
                      <a:pt x="10620" y="471282"/>
                    </a:lnTo>
                    <a:lnTo>
                      <a:pt x="10546" y="470172"/>
                    </a:lnTo>
                    <a:lnTo>
                      <a:pt x="10465" y="469062"/>
                    </a:lnTo>
                    <a:lnTo>
                      <a:pt x="10361" y="468019"/>
                    </a:lnTo>
                    <a:lnTo>
                      <a:pt x="10258" y="466976"/>
                    </a:lnTo>
                    <a:lnTo>
                      <a:pt x="10140" y="465967"/>
                    </a:lnTo>
                    <a:lnTo>
                      <a:pt x="10007" y="464991"/>
                    </a:lnTo>
                    <a:lnTo>
                      <a:pt x="9866" y="464049"/>
                    </a:lnTo>
                    <a:lnTo>
                      <a:pt x="9711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8" y="460584"/>
                    </a:lnTo>
                    <a:lnTo>
                      <a:pt x="9016" y="459811"/>
                    </a:lnTo>
                    <a:lnTo>
                      <a:pt x="8824" y="459104"/>
                    </a:lnTo>
                    <a:lnTo>
                      <a:pt x="8617" y="458398"/>
                    </a:lnTo>
                    <a:lnTo>
                      <a:pt x="8403" y="457758"/>
                    </a:lnTo>
                    <a:lnTo>
                      <a:pt x="8189" y="457153"/>
                    </a:lnTo>
                    <a:lnTo>
                      <a:pt x="7959" y="456615"/>
                    </a:lnTo>
                    <a:lnTo>
                      <a:pt x="7730" y="456110"/>
                    </a:lnTo>
                    <a:lnTo>
                      <a:pt x="7486" y="455639"/>
                    </a:lnTo>
                    <a:lnTo>
                      <a:pt x="7243" y="455235"/>
                    </a:lnTo>
                    <a:lnTo>
                      <a:pt x="6991" y="454865"/>
                    </a:lnTo>
                    <a:lnTo>
                      <a:pt x="6740" y="454562"/>
                    </a:lnTo>
                    <a:lnTo>
                      <a:pt x="6474" y="454293"/>
                    </a:lnTo>
                    <a:lnTo>
                      <a:pt x="6215" y="454092"/>
                    </a:lnTo>
                    <a:lnTo>
                      <a:pt x="5942" y="453957"/>
                    </a:lnTo>
                    <a:lnTo>
                      <a:pt x="5668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33" y="567160"/>
                    </a:lnTo>
                    <a:lnTo>
                      <a:pt x="4560" y="567328"/>
                    </a:lnTo>
                    <a:lnTo>
                      <a:pt x="4294" y="567530"/>
                    </a:lnTo>
                    <a:lnTo>
                      <a:pt x="4028" y="567766"/>
                    </a:lnTo>
                    <a:lnTo>
                      <a:pt x="3769" y="568102"/>
                    </a:lnTo>
                    <a:lnTo>
                      <a:pt x="3518" y="568472"/>
                    </a:lnTo>
                    <a:lnTo>
                      <a:pt x="3274" y="568876"/>
                    </a:lnTo>
                    <a:lnTo>
                      <a:pt x="3037" y="569347"/>
                    </a:lnTo>
                    <a:lnTo>
                      <a:pt x="2801" y="569885"/>
                    </a:lnTo>
                    <a:lnTo>
                      <a:pt x="2572" y="570423"/>
                    </a:lnTo>
                    <a:lnTo>
                      <a:pt x="2358" y="571029"/>
                    </a:lnTo>
                    <a:lnTo>
                      <a:pt x="2143" y="571702"/>
                    </a:lnTo>
                    <a:lnTo>
                      <a:pt x="1944" y="572408"/>
                    </a:lnTo>
                    <a:lnTo>
                      <a:pt x="1744" y="573115"/>
                    </a:lnTo>
                    <a:lnTo>
                      <a:pt x="1559" y="573889"/>
                    </a:lnTo>
                    <a:lnTo>
                      <a:pt x="1382" y="574730"/>
                    </a:lnTo>
                    <a:lnTo>
                      <a:pt x="1212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36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3" y="585697"/>
                    </a:lnTo>
                    <a:lnTo>
                      <a:pt x="59" y="586840"/>
                    </a:lnTo>
                    <a:lnTo>
                      <a:pt x="22" y="588018"/>
                    </a:lnTo>
                    <a:lnTo>
                      <a:pt x="0" y="589195"/>
                    </a:lnTo>
                    <a:lnTo>
                      <a:pt x="0" y="590373"/>
                    </a:lnTo>
                    <a:lnTo>
                      <a:pt x="0" y="591618"/>
                    </a:lnTo>
                    <a:lnTo>
                      <a:pt x="22" y="592795"/>
                    </a:lnTo>
                    <a:lnTo>
                      <a:pt x="59" y="593972"/>
                    </a:lnTo>
                    <a:lnTo>
                      <a:pt x="103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36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12" y="605310"/>
                    </a:lnTo>
                    <a:lnTo>
                      <a:pt x="1382" y="606151"/>
                    </a:lnTo>
                    <a:lnTo>
                      <a:pt x="1559" y="606958"/>
                    </a:lnTo>
                    <a:lnTo>
                      <a:pt x="1744" y="607732"/>
                    </a:lnTo>
                    <a:lnTo>
                      <a:pt x="1944" y="608472"/>
                    </a:lnTo>
                    <a:lnTo>
                      <a:pt x="2143" y="609145"/>
                    </a:lnTo>
                    <a:lnTo>
                      <a:pt x="2358" y="609784"/>
                    </a:lnTo>
                    <a:lnTo>
                      <a:pt x="2572" y="610389"/>
                    </a:lnTo>
                    <a:lnTo>
                      <a:pt x="2801" y="610961"/>
                    </a:lnTo>
                    <a:lnTo>
                      <a:pt x="3037" y="611466"/>
                    </a:lnTo>
                    <a:lnTo>
                      <a:pt x="3274" y="611937"/>
                    </a:lnTo>
                    <a:lnTo>
                      <a:pt x="3518" y="612341"/>
                    </a:lnTo>
                    <a:lnTo>
                      <a:pt x="3769" y="612711"/>
                    </a:lnTo>
                    <a:lnTo>
                      <a:pt x="4028" y="613013"/>
                    </a:lnTo>
                    <a:lnTo>
                      <a:pt x="4294" y="613249"/>
                    </a:lnTo>
                    <a:lnTo>
                      <a:pt x="4560" y="613451"/>
                    </a:lnTo>
                    <a:lnTo>
                      <a:pt x="4833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68" y="613686"/>
                    </a:lnTo>
                    <a:lnTo>
                      <a:pt x="5942" y="613619"/>
                    </a:lnTo>
                    <a:lnTo>
                      <a:pt x="6215" y="613451"/>
                    </a:lnTo>
                    <a:lnTo>
                      <a:pt x="6474" y="613249"/>
                    </a:lnTo>
                    <a:lnTo>
                      <a:pt x="6740" y="613013"/>
                    </a:lnTo>
                    <a:lnTo>
                      <a:pt x="6991" y="612711"/>
                    </a:lnTo>
                    <a:lnTo>
                      <a:pt x="7243" y="612341"/>
                    </a:lnTo>
                    <a:lnTo>
                      <a:pt x="7486" y="611937"/>
                    </a:lnTo>
                    <a:lnTo>
                      <a:pt x="7730" y="611466"/>
                    </a:lnTo>
                    <a:lnTo>
                      <a:pt x="7959" y="610961"/>
                    </a:lnTo>
                    <a:lnTo>
                      <a:pt x="8189" y="610389"/>
                    </a:lnTo>
                    <a:lnTo>
                      <a:pt x="8403" y="609784"/>
                    </a:lnTo>
                    <a:lnTo>
                      <a:pt x="8617" y="609145"/>
                    </a:lnTo>
                    <a:lnTo>
                      <a:pt x="8824" y="608472"/>
                    </a:lnTo>
                    <a:lnTo>
                      <a:pt x="9016" y="607732"/>
                    </a:lnTo>
                    <a:lnTo>
                      <a:pt x="9208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1" y="604435"/>
                    </a:lnTo>
                    <a:lnTo>
                      <a:pt x="9866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1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79" y="595150"/>
                    </a:lnTo>
                    <a:lnTo>
                      <a:pt x="10731" y="593972"/>
                    </a:lnTo>
                    <a:lnTo>
                      <a:pt x="10760" y="592795"/>
                    </a:lnTo>
                    <a:lnTo>
                      <a:pt x="10783" y="591618"/>
                    </a:lnTo>
                    <a:lnTo>
                      <a:pt x="10790" y="590373"/>
                    </a:lnTo>
                    <a:lnTo>
                      <a:pt x="10783" y="589195"/>
                    </a:lnTo>
                    <a:lnTo>
                      <a:pt x="10760" y="588018"/>
                    </a:lnTo>
                    <a:lnTo>
                      <a:pt x="10731" y="586840"/>
                    </a:lnTo>
                    <a:lnTo>
                      <a:pt x="10679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1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6" y="577354"/>
                    </a:lnTo>
                    <a:lnTo>
                      <a:pt x="9711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8" y="573889"/>
                    </a:lnTo>
                    <a:lnTo>
                      <a:pt x="9016" y="573115"/>
                    </a:lnTo>
                    <a:lnTo>
                      <a:pt x="8824" y="572408"/>
                    </a:lnTo>
                    <a:lnTo>
                      <a:pt x="8617" y="571702"/>
                    </a:lnTo>
                    <a:lnTo>
                      <a:pt x="8403" y="571029"/>
                    </a:lnTo>
                    <a:lnTo>
                      <a:pt x="8189" y="570423"/>
                    </a:lnTo>
                    <a:lnTo>
                      <a:pt x="7959" y="569885"/>
                    </a:lnTo>
                    <a:lnTo>
                      <a:pt x="7730" y="569347"/>
                    </a:lnTo>
                    <a:lnTo>
                      <a:pt x="7486" y="568876"/>
                    </a:lnTo>
                    <a:lnTo>
                      <a:pt x="7243" y="568472"/>
                    </a:lnTo>
                    <a:lnTo>
                      <a:pt x="6991" y="568102"/>
                    </a:lnTo>
                    <a:lnTo>
                      <a:pt x="6740" y="567766"/>
                    </a:lnTo>
                    <a:lnTo>
                      <a:pt x="6474" y="567530"/>
                    </a:lnTo>
                    <a:lnTo>
                      <a:pt x="6215" y="567328"/>
                    </a:lnTo>
                    <a:lnTo>
                      <a:pt x="5942" y="567160"/>
                    </a:lnTo>
                    <a:lnTo>
                      <a:pt x="5668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Google Shape;36;p3"/>
              <p:cNvSpPr/>
              <p:nvPr/>
            </p:nvSpPr>
            <p:spPr>
              <a:xfrm>
                <a:off x="10985029" y="2593559"/>
                <a:ext cx="55636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403" y="0"/>
                    </a:moveTo>
                    <a:lnTo>
                      <a:pt x="5122" y="34"/>
                    </a:lnTo>
                    <a:lnTo>
                      <a:pt x="4848" y="135"/>
                    </a:lnTo>
                    <a:lnTo>
                      <a:pt x="4582" y="269"/>
                    </a:lnTo>
                    <a:lnTo>
                      <a:pt x="4316" y="471"/>
                    </a:lnTo>
                    <a:lnTo>
                      <a:pt x="4050" y="740"/>
                    </a:lnTo>
                    <a:lnTo>
                      <a:pt x="3799" y="1043"/>
                    </a:lnTo>
                    <a:lnTo>
                      <a:pt x="3548" y="1413"/>
                    </a:lnTo>
                    <a:lnTo>
                      <a:pt x="3304" y="1850"/>
                    </a:lnTo>
                    <a:lnTo>
                      <a:pt x="3060" y="2321"/>
                    </a:lnTo>
                    <a:lnTo>
                      <a:pt x="2831" y="2826"/>
                    </a:lnTo>
                    <a:lnTo>
                      <a:pt x="2602" y="3398"/>
                    </a:lnTo>
                    <a:lnTo>
                      <a:pt x="2387" y="4003"/>
                    </a:lnTo>
                    <a:lnTo>
                      <a:pt x="2173" y="4643"/>
                    </a:lnTo>
                    <a:lnTo>
                      <a:pt x="1966" y="5349"/>
                    </a:lnTo>
                    <a:lnTo>
                      <a:pt x="1774" y="6089"/>
                    </a:lnTo>
                    <a:lnTo>
                      <a:pt x="1589" y="6863"/>
                    </a:lnTo>
                    <a:lnTo>
                      <a:pt x="1404" y="7670"/>
                    </a:lnTo>
                    <a:lnTo>
                      <a:pt x="1234" y="8511"/>
                    </a:lnTo>
                    <a:lnTo>
                      <a:pt x="1079" y="9420"/>
                    </a:lnTo>
                    <a:lnTo>
                      <a:pt x="924" y="10328"/>
                    </a:lnTo>
                    <a:lnTo>
                      <a:pt x="784" y="11270"/>
                    </a:lnTo>
                    <a:lnTo>
                      <a:pt x="658" y="12245"/>
                    </a:lnTo>
                    <a:lnTo>
                      <a:pt x="532" y="13255"/>
                    </a:lnTo>
                    <a:lnTo>
                      <a:pt x="429" y="14298"/>
                    </a:lnTo>
                    <a:lnTo>
                      <a:pt x="333" y="15340"/>
                    </a:lnTo>
                    <a:lnTo>
                      <a:pt x="244" y="16417"/>
                    </a:lnTo>
                    <a:lnTo>
                      <a:pt x="170" y="17527"/>
                    </a:lnTo>
                    <a:lnTo>
                      <a:pt x="111" y="18671"/>
                    </a:lnTo>
                    <a:lnTo>
                      <a:pt x="67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69"/>
                    </a:lnTo>
                    <a:lnTo>
                      <a:pt x="67" y="26947"/>
                    </a:lnTo>
                    <a:lnTo>
                      <a:pt x="111" y="28091"/>
                    </a:lnTo>
                    <a:lnTo>
                      <a:pt x="170" y="29234"/>
                    </a:lnTo>
                    <a:lnTo>
                      <a:pt x="244" y="30345"/>
                    </a:lnTo>
                    <a:lnTo>
                      <a:pt x="333" y="31455"/>
                    </a:lnTo>
                    <a:lnTo>
                      <a:pt x="429" y="32531"/>
                    </a:lnTo>
                    <a:lnTo>
                      <a:pt x="532" y="33540"/>
                    </a:lnTo>
                    <a:lnTo>
                      <a:pt x="658" y="34550"/>
                    </a:lnTo>
                    <a:lnTo>
                      <a:pt x="784" y="35525"/>
                    </a:lnTo>
                    <a:lnTo>
                      <a:pt x="924" y="36501"/>
                    </a:lnTo>
                    <a:lnTo>
                      <a:pt x="1079" y="37409"/>
                    </a:lnTo>
                    <a:lnTo>
                      <a:pt x="1234" y="38284"/>
                    </a:lnTo>
                    <a:lnTo>
                      <a:pt x="1404" y="39125"/>
                    </a:lnTo>
                    <a:lnTo>
                      <a:pt x="1589" y="39932"/>
                    </a:lnTo>
                    <a:lnTo>
                      <a:pt x="1774" y="40706"/>
                    </a:lnTo>
                    <a:lnTo>
                      <a:pt x="1966" y="41413"/>
                    </a:lnTo>
                    <a:lnTo>
                      <a:pt x="2173" y="42119"/>
                    </a:lnTo>
                    <a:lnTo>
                      <a:pt x="2387" y="42758"/>
                    </a:lnTo>
                    <a:lnTo>
                      <a:pt x="2602" y="43364"/>
                    </a:lnTo>
                    <a:lnTo>
                      <a:pt x="2831" y="43902"/>
                    </a:lnTo>
                    <a:lnTo>
                      <a:pt x="3060" y="44407"/>
                    </a:lnTo>
                    <a:lnTo>
                      <a:pt x="3304" y="44878"/>
                    </a:lnTo>
                    <a:lnTo>
                      <a:pt x="3548" y="45281"/>
                    </a:lnTo>
                    <a:lnTo>
                      <a:pt x="3799" y="45651"/>
                    </a:lnTo>
                    <a:lnTo>
                      <a:pt x="4050" y="45954"/>
                    </a:lnTo>
                    <a:lnTo>
                      <a:pt x="4316" y="46223"/>
                    </a:lnTo>
                    <a:lnTo>
                      <a:pt x="4582" y="46425"/>
                    </a:lnTo>
                    <a:lnTo>
                      <a:pt x="4848" y="46560"/>
                    </a:lnTo>
                    <a:lnTo>
                      <a:pt x="5122" y="46661"/>
                    </a:lnTo>
                    <a:lnTo>
                      <a:pt x="5403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78"/>
                    </a:lnTo>
                    <a:lnTo>
                      <a:pt x="7731" y="44407"/>
                    </a:lnTo>
                    <a:lnTo>
                      <a:pt x="7967" y="43902"/>
                    </a:lnTo>
                    <a:lnTo>
                      <a:pt x="8189" y="43364"/>
                    </a:lnTo>
                    <a:lnTo>
                      <a:pt x="8411" y="42758"/>
                    </a:lnTo>
                    <a:lnTo>
                      <a:pt x="8625" y="42119"/>
                    </a:lnTo>
                    <a:lnTo>
                      <a:pt x="8824" y="41413"/>
                    </a:lnTo>
                    <a:lnTo>
                      <a:pt x="9024" y="40706"/>
                    </a:lnTo>
                    <a:lnTo>
                      <a:pt x="9209" y="39932"/>
                    </a:lnTo>
                    <a:lnTo>
                      <a:pt x="9386" y="39125"/>
                    </a:lnTo>
                    <a:lnTo>
                      <a:pt x="9556" y="38284"/>
                    </a:lnTo>
                    <a:lnTo>
                      <a:pt x="9719" y="37409"/>
                    </a:lnTo>
                    <a:lnTo>
                      <a:pt x="9874" y="36501"/>
                    </a:lnTo>
                    <a:lnTo>
                      <a:pt x="10014" y="35525"/>
                    </a:lnTo>
                    <a:lnTo>
                      <a:pt x="10140" y="34550"/>
                    </a:lnTo>
                    <a:lnTo>
                      <a:pt x="10266" y="33540"/>
                    </a:lnTo>
                    <a:lnTo>
                      <a:pt x="10369" y="32531"/>
                    </a:lnTo>
                    <a:lnTo>
                      <a:pt x="10465" y="31455"/>
                    </a:lnTo>
                    <a:lnTo>
                      <a:pt x="10554" y="30345"/>
                    </a:lnTo>
                    <a:lnTo>
                      <a:pt x="10628" y="29234"/>
                    </a:lnTo>
                    <a:lnTo>
                      <a:pt x="10687" y="28091"/>
                    </a:lnTo>
                    <a:lnTo>
                      <a:pt x="10731" y="26947"/>
                    </a:lnTo>
                    <a:lnTo>
                      <a:pt x="10768" y="25769"/>
                    </a:lnTo>
                    <a:lnTo>
                      <a:pt x="10790" y="24558"/>
                    </a:lnTo>
                    <a:lnTo>
                      <a:pt x="10798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66" y="13255"/>
                    </a:lnTo>
                    <a:lnTo>
                      <a:pt x="10140" y="12245"/>
                    </a:lnTo>
                    <a:lnTo>
                      <a:pt x="10014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4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403" y="0"/>
                    </a:lnTo>
                    <a:close/>
                    <a:moveTo>
                      <a:pt x="5403" y="113472"/>
                    </a:moveTo>
                    <a:lnTo>
                      <a:pt x="5122" y="113506"/>
                    </a:lnTo>
                    <a:lnTo>
                      <a:pt x="4848" y="113573"/>
                    </a:lnTo>
                    <a:lnTo>
                      <a:pt x="4582" y="113742"/>
                    </a:lnTo>
                    <a:lnTo>
                      <a:pt x="4316" y="113943"/>
                    </a:lnTo>
                    <a:lnTo>
                      <a:pt x="4050" y="114213"/>
                    </a:lnTo>
                    <a:lnTo>
                      <a:pt x="3799" y="114515"/>
                    </a:lnTo>
                    <a:lnTo>
                      <a:pt x="3548" y="114885"/>
                    </a:lnTo>
                    <a:lnTo>
                      <a:pt x="3304" y="115323"/>
                    </a:lnTo>
                    <a:lnTo>
                      <a:pt x="3060" y="115794"/>
                    </a:lnTo>
                    <a:lnTo>
                      <a:pt x="2831" y="116298"/>
                    </a:lnTo>
                    <a:lnTo>
                      <a:pt x="2602" y="116870"/>
                    </a:lnTo>
                    <a:lnTo>
                      <a:pt x="2387" y="117476"/>
                    </a:lnTo>
                    <a:lnTo>
                      <a:pt x="2173" y="118115"/>
                    </a:lnTo>
                    <a:lnTo>
                      <a:pt x="1966" y="118821"/>
                    </a:lnTo>
                    <a:lnTo>
                      <a:pt x="1774" y="119562"/>
                    </a:lnTo>
                    <a:lnTo>
                      <a:pt x="1589" y="120335"/>
                    </a:lnTo>
                    <a:lnTo>
                      <a:pt x="1404" y="121143"/>
                    </a:lnTo>
                    <a:lnTo>
                      <a:pt x="1234" y="121984"/>
                    </a:lnTo>
                    <a:lnTo>
                      <a:pt x="1079" y="122858"/>
                    </a:lnTo>
                    <a:lnTo>
                      <a:pt x="924" y="123800"/>
                    </a:lnTo>
                    <a:lnTo>
                      <a:pt x="784" y="124742"/>
                    </a:lnTo>
                    <a:lnTo>
                      <a:pt x="658" y="125718"/>
                    </a:lnTo>
                    <a:lnTo>
                      <a:pt x="532" y="126727"/>
                    </a:lnTo>
                    <a:lnTo>
                      <a:pt x="429" y="127736"/>
                    </a:lnTo>
                    <a:lnTo>
                      <a:pt x="333" y="128813"/>
                    </a:lnTo>
                    <a:lnTo>
                      <a:pt x="244" y="129889"/>
                    </a:lnTo>
                    <a:lnTo>
                      <a:pt x="170" y="131000"/>
                    </a:lnTo>
                    <a:lnTo>
                      <a:pt x="111" y="132110"/>
                    </a:lnTo>
                    <a:lnTo>
                      <a:pt x="67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7" y="140352"/>
                    </a:lnTo>
                    <a:lnTo>
                      <a:pt x="111" y="141496"/>
                    </a:lnTo>
                    <a:lnTo>
                      <a:pt x="170" y="142640"/>
                    </a:lnTo>
                    <a:lnTo>
                      <a:pt x="244" y="143716"/>
                    </a:lnTo>
                    <a:lnTo>
                      <a:pt x="333" y="144826"/>
                    </a:lnTo>
                    <a:lnTo>
                      <a:pt x="429" y="145869"/>
                    </a:lnTo>
                    <a:lnTo>
                      <a:pt x="532" y="146912"/>
                    </a:lnTo>
                    <a:lnTo>
                      <a:pt x="658" y="147921"/>
                    </a:lnTo>
                    <a:lnTo>
                      <a:pt x="784" y="148897"/>
                    </a:lnTo>
                    <a:lnTo>
                      <a:pt x="924" y="149839"/>
                    </a:lnTo>
                    <a:lnTo>
                      <a:pt x="1079" y="150747"/>
                    </a:lnTo>
                    <a:lnTo>
                      <a:pt x="1234" y="151622"/>
                    </a:lnTo>
                    <a:lnTo>
                      <a:pt x="1404" y="152496"/>
                    </a:lnTo>
                    <a:lnTo>
                      <a:pt x="1589" y="153304"/>
                    </a:lnTo>
                    <a:lnTo>
                      <a:pt x="1774" y="154078"/>
                    </a:lnTo>
                    <a:lnTo>
                      <a:pt x="1966" y="154818"/>
                    </a:lnTo>
                    <a:lnTo>
                      <a:pt x="2173" y="155491"/>
                    </a:lnTo>
                    <a:lnTo>
                      <a:pt x="2387" y="156163"/>
                    </a:lnTo>
                    <a:lnTo>
                      <a:pt x="2602" y="156769"/>
                    </a:lnTo>
                    <a:lnTo>
                      <a:pt x="2831" y="157341"/>
                    </a:lnTo>
                    <a:lnTo>
                      <a:pt x="3060" y="157845"/>
                    </a:lnTo>
                    <a:lnTo>
                      <a:pt x="3304" y="158316"/>
                    </a:lnTo>
                    <a:lnTo>
                      <a:pt x="3548" y="158720"/>
                    </a:lnTo>
                    <a:lnTo>
                      <a:pt x="3799" y="159090"/>
                    </a:lnTo>
                    <a:lnTo>
                      <a:pt x="4050" y="159427"/>
                    </a:lnTo>
                    <a:lnTo>
                      <a:pt x="4316" y="159696"/>
                    </a:lnTo>
                    <a:lnTo>
                      <a:pt x="4582" y="159898"/>
                    </a:lnTo>
                    <a:lnTo>
                      <a:pt x="4848" y="160032"/>
                    </a:lnTo>
                    <a:lnTo>
                      <a:pt x="5122" y="160133"/>
                    </a:lnTo>
                    <a:lnTo>
                      <a:pt x="5403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4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4" y="148897"/>
                    </a:lnTo>
                    <a:lnTo>
                      <a:pt x="10140" y="147921"/>
                    </a:lnTo>
                    <a:lnTo>
                      <a:pt x="10266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8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66" y="126727"/>
                    </a:lnTo>
                    <a:lnTo>
                      <a:pt x="10140" y="125718"/>
                    </a:lnTo>
                    <a:lnTo>
                      <a:pt x="10014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4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403" y="113472"/>
                    </a:lnTo>
                    <a:close/>
                    <a:moveTo>
                      <a:pt x="5122" y="226945"/>
                    </a:moveTo>
                    <a:lnTo>
                      <a:pt x="4848" y="227046"/>
                    </a:lnTo>
                    <a:lnTo>
                      <a:pt x="4582" y="227214"/>
                    </a:lnTo>
                    <a:lnTo>
                      <a:pt x="4316" y="227416"/>
                    </a:lnTo>
                    <a:lnTo>
                      <a:pt x="4050" y="227651"/>
                    </a:lnTo>
                    <a:lnTo>
                      <a:pt x="3799" y="227988"/>
                    </a:lnTo>
                    <a:lnTo>
                      <a:pt x="3548" y="228358"/>
                    </a:lnTo>
                    <a:lnTo>
                      <a:pt x="3304" y="228761"/>
                    </a:lnTo>
                    <a:lnTo>
                      <a:pt x="3060" y="229232"/>
                    </a:lnTo>
                    <a:lnTo>
                      <a:pt x="2831" y="229771"/>
                    </a:lnTo>
                    <a:lnTo>
                      <a:pt x="2602" y="230309"/>
                    </a:lnTo>
                    <a:lnTo>
                      <a:pt x="2387" y="230915"/>
                    </a:lnTo>
                    <a:lnTo>
                      <a:pt x="2173" y="231587"/>
                    </a:lnTo>
                    <a:lnTo>
                      <a:pt x="1966" y="232260"/>
                    </a:lnTo>
                    <a:lnTo>
                      <a:pt x="1774" y="233000"/>
                    </a:lnTo>
                    <a:lnTo>
                      <a:pt x="1589" y="233774"/>
                    </a:lnTo>
                    <a:lnTo>
                      <a:pt x="1404" y="234581"/>
                    </a:lnTo>
                    <a:lnTo>
                      <a:pt x="1234" y="235422"/>
                    </a:lnTo>
                    <a:lnTo>
                      <a:pt x="1079" y="236331"/>
                    </a:lnTo>
                    <a:lnTo>
                      <a:pt x="924" y="237239"/>
                    </a:lnTo>
                    <a:lnTo>
                      <a:pt x="784" y="238181"/>
                    </a:lnTo>
                    <a:lnTo>
                      <a:pt x="658" y="239157"/>
                    </a:lnTo>
                    <a:lnTo>
                      <a:pt x="532" y="240166"/>
                    </a:lnTo>
                    <a:lnTo>
                      <a:pt x="429" y="241209"/>
                    </a:lnTo>
                    <a:lnTo>
                      <a:pt x="333" y="242252"/>
                    </a:lnTo>
                    <a:lnTo>
                      <a:pt x="244" y="243328"/>
                    </a:lnTo>
                    <a:lnTo>
                      <a:pt x="170" y="244438"/>
                    </a:lnTo>
                    <a:lnTo>
                      <a:pt x="111" y="245582"/>
                    </a:lnTo>
                    <a:lnTo>
                      <a:pt x="67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7" y="253824"/>
                    </a:lnTo>
                    <a:lnTo>
                      <a:pt x="111" y="254968"/>
                    </a:lnTo>
                    <a:lnTo>
                      <a:pt x="170" y="256078"/>
                    </a:lnTo>
                    <a:lnTo>
                      <a:pt x="244" y="257188"/>
                    </a:lnTo>
                    <a:lnTo>
                      <a:pt x="333" y="258265"/>
                    </a:lnTo>
                    <a:lnTo>
                      <a:pt x="429" y="259341"/>
                    </a:lnTo>
                    <a:lnTo>
                      <a:pt x="532" y="260384"/>
                    </a:lnTo>
                    <a:lnTo>
                      <a:pt x="658" y="261360"/>
                    </a:lnTo>
                    <a:lnTo>
                      <a:pt x="784" y="262336"/>
                    </a:lnTo>
                    <a:lnTo>
                      <a:pt x="924" y="263311"/>
                    </a:lnTo>
                    <a:lnTo>
                      <a:pt x="1079" y="264220"/>
                    </a:lnTo>
                    <a:lnTo>
                      <a:pt x="1234" y="265094"/>
                    </a:lnTo>
                    <a:lnTo>
                      <a:pt x="1404" y="265935"/>
                    </a:lnTo>
                    <a:lnTo>
                      <a:pt x="1589" y="266743"/>
                    </a:lnTo>
                    <a:lnTo>
                      <a:pt x="1774" y="267516"/>
                    </a:lnTo>
                    <a:lnTo>
                      <a:pt x="1966" y="268256"/>
                    </a:lnTo>
                    <a:lnTo>
                      <a:pt x="2173" y="268963"/>
                    </a:lnTo>
                    <a:lnTo>
                      <a:pt x="2387" y="269602"/>
                    </a:lnTo>
                    <a:lnTo>
                      <a:pt x="2602" y="270208"/>
                    </a:lnTo>
                    <a:lnTo>
                      <a:pt x="2831" y="270780"/>
                    </a:lnTo>
                    <a:lnTo>
                      <a:pt x="3060" y="271318"/>
                    </a:lnTo>
                    <a:lnTo>
                      <a:pt x="3304" y="271789"/>
                    </a:lnTo>
                    <a:lnTo>
                      <a:pt x="3548" y="272193"/>
                    </a:lnTo>
                    <a:lnTo>
                      <a:pt x="3799" y="272563"/>
                    </a:lnTo>
                    <a:lnTo>
                      <a:pt x="4050" y="272865"/>
                    </a:lnTo>
                    <a:lnTo>
                      <a:pt x="4316" y="273134"/>
                    </a:lnTo>
                    <a:lnTo>
                      <a:pt x="4582" y="273336"/>
                    </a:lnTo>
                    <a:lnTo>
                      <a:pt x="4848" y="273505"/>
                    </a:lnTo>
                    <a:lnTo>
                      <a:pt x="5122" y="273572"/>
                    </a:lnTo>
                    <a:lnTo>
                      <a:pt x="5403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4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4" y="262336"/>
                    </a:lnTo>
                    <a:lnTo>
                      <a:pt x="10140" y="261360"/>
                    </a:lnTo>
                    <a:lnTo>
                      <a:pt x="10266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8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66" y="240166"/>
                    </a:lnTo>
                    <a:lnTo>
                      <a:pt x="10140" y="239157"/>
                    </a:lnTo>
                    <a:lnTo>
                      <a:pt x="10014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4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22" y="340384"/>
                    </a:moveTo>
                    <a:lnTo>
                      <a:pt x="4848" y="340485"/>
                    </a:lnTo>
                    <a:lnTo>
                      <a:pt x="4582" y="340653"/>
                    </a:lnTo>
                    <a:lnTo>
                      <a:pt x="4316" y="340855"/>
                    </a:lnTo>
                    <a:lnTo>
                      <a:pt x="4050" y="341124"/>
                    </a:lnTo>
                    <a:lnTo>
                      <a:pt x="3799" y="341426"/>
                    </a:lnTo>
                    <a:lnTo>
                      <a:pt x="3548" y="341797"/>
                    </a:lnTo>
                    <a:lnTo>
                      <a:pt x="3304" y="342200"/>
                    </a:lnTo>
                    <a:lnTo>
                      <a:pt x="3060" y="342671"/>
                    </a:lnTo>
                    <a:lnTo>
                      <a:pt x="2831" y="343209"/>
                    </a:lnTo>
                    <a:lnTo>
                      <a:pt x="2602" y="343748"/>
                    </a:lnTo>
                    <a:lnTo>
                      <a:pt x="2387" y="344387"/>
                    </a:lnTo>
                    <a:lnTo>
                      <a:pt x="2173" y="345026"/>
                    </a:lnTo>
                    <a:lnTo>
                      <a:pt x="1966" y="345733"/>
                    </a:lnTo>
                    <a:lnTo>
                      <a:pt x="1774" y="346439"/>
                    </a:lnTo>
                    <a:lnTo>
                      <a:pt x="1589" y="347213"/>
                    </a:lnTo>
                    <a:lnTo>
                      <a:pt x="1404" y="348054"/>
                    </a:lnTo>
                    <a:lnTo>
                      <a:pt x="1234" y="348895"/>
                    </a:lnTo>
                    <a:lnTo>
                      <a:pt x="1079" y="349770"/>
                    </a:lnTo>
                    <a:lnTo>
                      <a:pt x="924" y="350678"/>
                    </a:lnTo>
                    <a:lnTo>
                      <a:pt x="784" y="351620"/>
                    </a:lnTo>
                    <a:lnTo>
                      <a:pt x="658" y="352595"/>
                    </a:lnTo>
                    <a:lnTo>
                      <a:pt x="532" y="353605"/>
                    </a:lnTo>
                    <a:lnTo>
                      <a:pt x="429" y="354648"/>
                    </a:lnTo>
                    <a:lnTo>
                      <a:pt x="333" y="355724"/>
                    </a:lnTo>
                    <a:lnTo>
                      <a:pt x="244" y="356801"/>
                    </a:lnTo>
                    <a:lnTo>
                      <a:pt x="170" y="357911"/>
                    </a:lnTo>
                    <a:lnTo>
                      <a:pt x="111" y="359021"/>
                    </a:lnTo>
                    <a:lnTo>
                      <a:pt x="67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7" y="367263"/>
                    </a:lnTo>
                    <a:lnTo>
                      <a:pt x="111" y="368407"/>
                    </a:lnTo>
                    <a:lnTo>
                      <a:pt x="170" y="369517"/>
                    </a:lnTo>
                    <a:lnTo>
                      <a:pt x="244" y="370627"/>
                    </a:lnTo>
                    <a:lnTo>
                      <a:pt x="333" y="371704"/>
                    </a:lnTo>
                    <a:lnTo>
                      <a:pt x="429" y="372780"/>
                    </a:lnTo>
                    <a:lnTo>
                      <a:pt x="532" y="373823"/>
                    </a:lnTo>
                    <a:lnTo>
                      <a:pt x="658" y="374799"/>
                    </a:lnTo>
                    <a:lnTo>
                      <a:pt x="784" y="375808"/>
                    </a:lnTo>
                    <a:lnTo>
                      <a:pt x="924" y="376750"/>
                    </a:lnTo>
                    <a:lnTo>
                      <a:pt x="1079" y="377658"/>
                    </a:lnTo>
                    <a:lnTo>
                      <a:pt x="1234" y="378533"/>
                    </a:lnTo>
                    <a:lnTo>
                      <a:pt x="1404" y="379374"/>
                    </a:lnTo>
                    <a:lnTo>
                      <a:pt x="1589" y="380215"/>
                    </a:lnTo>
                    <a:lnTo>
                      <a:pt x="1774" y="380989"/>
                    </a:lnTo>
                    <a:lnTo>
                      <a:pt x="1966" y="381695"/>
                    </a:lnTo>
                    <a:lnTo>
                      <a:pt x="2173" y="382402"/>
                    </a:lnTo>
                    <a:lnTo>
                      <a:pt x="2387" y="383041"/>
                    </a:lnTo>
                    <a:lnTo>
                      <a:pt x="2602" y="383680"/>
                    </a:lnTo>
                    <a:lnTo>
                      <a:pt x="2831" y="384218"/>
                    </a:lnTo>
                    <a:lnTo>
                      <a:pt x="3060" y="384757"/>
                    </a:lnTo>
                    <a:lnTo>
                      <a:pt x="3304" y="385228"/>
                    </a:lnTo>
                    <a:lnTo>
                      <a:pt x="3548" y="385631"/>
                    </a:lnTo>
                    <a:lnTo>
                      <a:pt x="3799" y="386001"/>
                    </a:lnTo>
                    <a:lnTo>
                      <a:pt x="4050" y="386304"/>
                    </a:lnTo>
                    <a:lnTo>
                      <a:pt x="4316" y="386573"/>
                    </a:lnTo>
                    <a:lnTo>
                      <a:pt x="4582" y="386775"/>
                    </a:lnTo>
                    <a:lnTo>
                      <a:pt x="4848" y="386943"/>
                    </a:lnTo>
                    <a:lnTo>
                      <a:pt x="5122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4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4" y="375808"/>
                    </a:lnTo>
                    <a:lnTo>
                      <a:pt x="10140" y="374799"/>
                    </a:lnTo>
                    <a:lnTo>
                      <a:pt x="10266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8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66" y="353605"/>
                    </a:lnTo>
                    <a:lnTo>
                      <a:pt x="10140" y="352595"/>
                    </a:lnTo>
                    <a:lnTo>
                      <a:pt x="10014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4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403" y="453822"/>
                    </a:moveTo>
                    <a:lnTo>
                      <a:pt x="5122" y="453856"/>
                    </a:lnTo>
                    <a:lnTo>
                      <a:pt x="4848" y="453957"/>
                    </a:lnTo>
                    <a:lnTo>
                      <a:pt x="4582" y="454092"/>
                    </a:lnTo>
                    <a:lnTo>
                      <a:pt x="4316" y="454293"/>
                    </a:lnTo>
                    <a:lnTo>
                      <a:pt x="4050" y="454562"/>
                    </a:lnTo>
                    <a:lnTo>
                      <a:pt x="3799" y="454865"/>
                    </a:lnTo>
                    <a:lnTo>
                      <a:pt x="3548" y="455235"/>
                    </a:lnTo>
                    <a:lnTo>
                      <a:pt x="3304" y="455639"/>
                    </a:lnTo>
                    <a:lnTo>
                      <a:pt x="3060" y="456110"/>
                    </a:lnTo>
                    <a:lnTo>
                      <a:pt x="2831" y="456615"/>
                    </a:lnTo>
                    <a:lnTo>
                      <a:pt x="2602" y="457153"/>
                    </a:lnTo>
                    <a:lnTo>
                      <a:pt x="2387" y="457758"/>
                    </a:lnTo>
                    <a:lnTo>
                      <a:pt x="2173" y="458398"/>
                    </a:lnTo>
                    <a:lnTo>
                      <a:pt x="1966" y="459104"/>
                    </a:lnTo>
                    <a:lnTo>
                      <a:pt x="1774" y="459811"/>
                    </a:lnTo>
                    <a:lnTo>
                      <a:pt x="1589" y="460584"/>
                    </a:lnTo>
                    <a:lnTo>
                      <a:pt x="1404" y="461392"/>
                    </a:lnTo>
                    <a:lnTo>
                      <a:pt x="1234" y="462233"/>
                    </a:lnTo>
                    <a:lnTo>
                      <a:pt x="1079" y="463141"/>
                    </a:lnTo>
                    <a:lnTo>
                      <a:pt x="924" y="464049"/>
                    </a:lnTo>
                    <a:lnTo>
                      <a:pt x="784" y="464991"/>
                    </a:lnTo>
                    <a:lnTo>
                      <a:pt x="658" y="465967"/>
                    </a:lnTo>
                    <a:lnTo>
                      <a:pt x="532" y="466976"/>
                    </a:lnTo>
                    <a:lnTo>
                      <a:pt x="429" y="468019"/>
                    </a:lnTo>
                    <a:lnTo>
                      <a:pt x="333" y="469062"/>
                    </a:lnTo>
                    <a:lnTo>
                      <a:pt x="244" y="470172"/>
                    </a:lnTo>
                    <a:lnTo>
                      <a:pt x="170" y="471282"/>
                    </a:lnTo>
                    <a:lnTo>
                      <a:pt x="111" y="472426"/>
                    </a:lnTo>
                    <a:lnTo>
                      <a:pt x="67" y="473570"/>
                    </a:lnTo>
                    <a:lnTo>
                      <a:pt x="30" y="474747"/>
                    </a:lnTo>
                    <a:lnTo>
                      <a:pt x="8" y="475958"/>
                    </a:lnTo>
                    <a:lnTo>
                      <a:pt x="0" y="477170"/>
                    </a:lnTo>
                    <a:lnTo>
                      <a:pt x="8" y="478381"/>
                    </a:lnTo>
                    <a:lnTo>
                      <a:pt x="30" y="479558"/>
                    </a:lnTo>
                    <a:lnTo>
                      <a:pt x="67" y="480702"/>
                    </a:lnTo>
                    <a:lnTo>
                      <a:pt x="111" y="481879"/>
                    </a:lnTo>
                    <a:lnTo>
                      <a:pt x="170" y="482989"/>
                    </a:lnTo>
                    <a:lnTo>
                      <a:pt x="244" y="484100"/>
                    </a:lnTo>
                    <a:lnTo>
                      <a:pt x="333" y="485176"/>
                    </a:lnTo>
                    <a:lnTo>
                      <a:pt x="429" y="486253"/>
                    </a:lnTo>
                    <a:lnTo>
                      <a:pt x="532" y="487262"/>
                    </a:lnTo>
                    <a:lnTo>
                      <a:pt x="658" y="488271"/>
                    </a:lnTo>
                    <a:lnTo>
                      <a:pt x="784" y="489247"/>
                    </a:lnTo>
                    <a:lnTo>
                      <a:pt x="924" y="490189"/>
                    </a:lnTo>
                    <a:lnTo>
                      <a:pt x="1079" y="491131"/>
                    </a:lnTo>
                    <a:lnTo>
                      <a:pt x="1234" y="492005"/>
                    </a:lnTo>
                    <a:lnTo>
                      <a:pt x="1404" y="492846"/>
                    </a:lnTo>
                    <a:lnTo>
                      <a:pt x="1589" y="493654"/>
                    </a:lnTo>
                    <a:lnTo>
                      <a:pt x="1774" y="494428"/>
                    </a:lnTo>
                    <a:lnTo>
                      <a:pt x="1966" y="495168"/>
                    </a:lnTo>
                    <a:lnTo>
                      <a:pt x="2173" y="495874"/>
                    </a:lnTo>
                    <a:lnTo>
                      <a:pt x="2387" y="496513"/>
                    </a:lnTo>
                    <a:lnTo>
                      <a:pt x="2602" y="497119"/>
                    </a:lnTo>
                    <a:lnTo>
                      <a:pt x="2831" y="497691"/>
                    </a:lnTo>
                    <a:lnTo>
                      <a:pt x="3060" y="498195"/>
                    </a:lnTo>
                    <a:lnTo>
                      <a:pt x="3304" y="498666"/>
                    </a:lnTo>
                    <a:lnTo>
                      <a:pt x="3548" y="499104"/>
                    </a:lnTo>
                    <a:lnTo>
                      <a:pt x="3799" y="499474"/>
                    </a:lnTo>
                    <a:lnTo>
                      <a:pt x="4050" y="499777"/>
                    </a:lnTo>
                    <a:lnTo>
                      <a:pt x="4316" y="500046"/>
                    </a:lnTo>
                    <a:lnTo>
                      <a:pt x="4582" y="500248"/>
                    </a:lnTo>
                    <a:lnTo>
                      <a:pt x="4848" y="500382"/>
                    </a:lnTo>
                    <a:lnTo>
                      <a:pt x="5122" y="500483"/>
                    </a:lnTo>
                    <a:lnTo>
                      <a:pt x="5403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74"/>
                    </a:lnTo>
                    <a:lnTo>
                      <a:pt x="8824" y="495168"/>
                    </a:lnTo>
                    <a:lnTo>
                      <a:pt x="9024" y="494428"/>
                    </a:lnTo>
                    <a:lnTo>
                      <a:pt x="9209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9" y="491131"/>
                    </a:lnTo>
                    <a:lnTo>
                      <a:pt x="9874" y="490189"/>
                    </a:lnTo>
                    <a:lnTo>
                      <a:pt x="10014" y="489247"/>
                    </a:lnTo>
                    <a:lnTo>
                      <a:pt x="10140" y="488271"/>
                    </a:lnTo>
                    <a:lnTo>
                      <a:pt x="10266" y="487262"/>
                    </a:lnTo>
                    <a:lnTo>
                      <a:pt x="10369" y="486253"/>
                    </a:lnTo>
                    <a:lnTo>
                      <a:pt x="10465" y="485176"/>
                    </a:lnTo>
                    <a:lnTo>
                      <a:pt x="10554" y="484100"/>
                    </a:lnTo>
                    <a:lnTo>
                      <a:pt x="10628" y="482989"/>
                    </a:lnTo>
                    <a:lnTo>
                      <a:pt x="10687" y="481879"/>
                    </a:lnTo>
                    <a:lnTo>
                      <a:pt x="10731" y="480702"/>
                    </a:lnTo>
                    <a:lnTo>
                      <a:pt x="10768" y="479558"/>
                    </a:lnTo>
                    <a:lnTo>
                      <a:pt x="10790" y="478381"/>
                    </a:lnTo>
                    <a:lnTo>
                      <a:pt x="10798" y="477170"/>
                    </a:lnTo>
                    <a:lnTo>
                      <a:pt x="10790" y="475958"/>
                    </a:lnTo>
                    <a:lnTo>
                      <a:pt x="10768" y="474747"/>
                    </a:lnTo>
                    <a:lnTo>
                      <a:pt x="10731" y="473570"/>
                    </a:lnTo>
                    <a:lnTo>
                      <a:pt x="10687" y="472426"/>
                    </a:lnTo>
                    <a:lnTo>
                      <a:pt x="10628" y="471282"/>
                    </a:lnTo>
                    <a:lnTo>
                      <a:pt x="10554" y="470172"/>
                    </a:lnTo>
                    <a:lnTo>
                      <a:pt x="10465" y="469062"/>
                    </a:lnTo>
                    <a:lnTo>
                      <a:pt x="10369" y="468019"/>
                    </a:lnTo>
                    <a:lnTo>
                      <a:pt x="10266" y="466976"/>
                    </a:lnTo>
                    <a:lnTo>
                      <a:pt x="10140" y="465967"/>
                    </a:lnTo>
                    <a:lnTo>
                      <a:pt x="10014" y="464991"/>
                    </a:lnTo>
                    <a:lnTo>
                      <a:pt x="9874" y="464049"/>
                    </a:lnTo>
                    <a:lnTo>
                      <a:pt x="9719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9" y="460584"/>
                    </a:lnTo>
                    <a:lnTo>
                      <a:pt x="9024" y="459811"/>
                    </a:lnTo>
                    <a:lnTo>
                      <a:pt x="8824" y="459104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403" y="453822"/>
                    </a:lnTo>
                    <a:close/>
                    <a:moveTo>
                      <a:pt x="5122" y="567059"/>
                    </a:moveTo>
                    <a:lnTo>
                      <a:pt x="4848" y="567160"/>
                    </a:lnTo>
                    <a:lnTo>
                      <a:pt x="4582" y="567328"/>
                    </a:lnTo>
                    <a:lnTo>
                      <a:pt x="4316" y="567530"/>
                    </a:lnTo>
                    <a:lnTo>
                      <a:pt x="4050" y="567766"/>
                    </a:lnTo>
                    <a:lnTo>
                      <a:pt x="3799" y="568102"/>
                    </a:lnTo>
                    <a:lnTo>
                      <a:pt x="3548" y="568472"/>
                    </a:lnTo>
                    <a:lnTo>
                      <a:pt x="3304" y="568876"/>
                    </a:lnTo>
                    <a:lnTo>
                      <a:pt x="3060" y="569347"/>
                    </a:lnTo>
                    <a:lnTo>
                      <a:pt x="2831" y="569885"/>
                    </a:lnTo>
                    <a:lnTo>
                      <a:pt x="2602" y="570423"/>
                    </a:lnTo>
                    <a:lnTo>
                      <a:pt x="2387" y="571029"/>
                    </a:lnTo>
                    <a:lnTo>
                      <a:pt x="2173" y="571702"/>
                    </a:lnTo>
                    <a:lnTo>
                      <a:pt x="1966" y="572408"/>
                    </a:lnTo>
                    <a:lnTo>
                      <a:pt x="1774" y="573115"/>
                    </a:lnTo>
                    <a:lnTo>
                      <a:pt x="1589" y="573889"/>
                    </a:lnTo>
                    <a:lnTo>
                      <a:pt x="1404" y="574730"/>
                    </a:lnTo>
                    <a:lnTo>
                      <a:pt x="1234" y="575571"/>
                    </a:lnTo>
                    <a:lnTo>
                      <a:pt x="1079" y="576445"/>
                    </a:lnTo>
                    <a:lnTo>
                      <a:pt x="924" y="577354"/>
                    </a:lnTo>
                    <a:lnTo>
                      <a:pt x="784" y="578296"/>
                    </a:lnTo>
                    <a:lnTo>
                      <a:pt x="658" y="579271"/>
                    </a:lnTo>
                    <a:lnTo>
                      <a:pt x="532" y="580280"/>
                    </a:lnTo>
                    <a:lnTo>
                      <a:pt x="429" y="581323"/>
                    </a:lnTo>
                    <a:lnTo>
                      <a:pt x="333" y="582400"/>
                    </a:lnTo>
                    <a:lnTo>
                      <a:pt x="244" y="583476"/>
                    </a:lnTo>
                    <a:lnTo>
                      <a:pt x="170" y="584586"/>
                    </a:lnTo>
                    <a:lnTo>
                      <a:pt x="111" y="585697"/>
                    </a:lnTo>
                    <a:lnTo>
                      <a:pt x="67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7" y="593972"/>
                    </a:lnTo>
                    <a:lnTo>
                      <a:pt x="111" y="595150"/>
                    </a:lnTo>
                    <a:lnTo>
                      <a:pt x="170" y="596294"/>
                    </a:lnTo>
                    <a:lnTo>
                      <a:pt x="244" y="597404"/>
                    </a:lnTo>
                    <a:lnTo>
                      <a:pt x="333" y="598480"/>
                    </a:lnTo>
                    <a:lnTo>
                      <a:pt x="429" y="599557"/>
                    </a:lnTo>
                    <a:lnTo>
                      <a:pt x="532" y="600600"/>
                    </a:lnTo>
                    <a:lnTo>
                      <a:pt x="658" y="601609"/>
                    </a:lnTo>
                    <a:lnTo>
                      <a:pt x="784" y="602585"/>
                    </a:lnTo>
                    <a:lnTo>
                      <a:pt x="924" y="603527"/>
                    </a:lnTo>
                    <a:lnTo>
                      <a:pt x="1079" y="604435"/>
                    </a:lnTo>
                    <a:lnTo>
                      <a:pt x="1234" y="605310"/>
                    </a:lnTo>
                    <a:lnTo>
                      <a:pt x="1404" y="606151"/>
                    </a:lnTo>
                    <a:lnTo>
                      <a:pt x="1589" y="606958"/>
                    </a:lnTo>
                    <a:lnTo>
                      <a:pt x="1774" y="607732"/>
                    </a:lnTo>
                    <a:lnTo>
                      <a:pt x="1966" y="608472"/>
                    </a:lnTo>
                    <a:lnTo>
                      <a:pt x="2173" y="609145"/>
                    </a:lnTo>
                    <a:lnTo>
                      <a:pt x="2387" y="609784"/>
                    </a:lnTo>
                    <a:lnTo>
                      <a:pt x="2602" y="610389"/>
                    </a:lnTo>
                    <a:lnTo>
                      <a:pt x="2831" y="610961"/>
                    </a:lnTo>
                    <a:lnTo>
                      <a:pt x="3060" y="611466"/>
                    </a:lnTo>
                    <a:lnTo>
                      <a:pt x="3304" y="611937"/>
                    </a:lnTo>
                    <a:lnTo>
                      <a:pt x="3548" y="612341"/>
                    </a:lnTo>
                    <a:lnTo>
                      <a:pt x="3799" y="612711"/>
                    </a:lnTo>
                    <a:lnTo>
                      <a:pt x="4050" y="613013"/>
                    </a:lnTo>
                    <a:lnTo>
                      <a:pt x="4316" y="613249"/>
                    </a:lnTo>
                    <a:lnTo>
                      <a:pt x="4582" y="613451"/>
                    </a:lnTo>
                    <a:lnTo>
                      <a:pt x="4848" y="613619"/>
                    </a:lnTo>
                    <a:lnTo>
                      <a:pt x="5122" y="613686"/>
                    </a:lnTo>
                    <a:lnTo>
                      <a:pt x="5403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4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4" y="602585"/>
                    </a:lnTo>
                    <a:lnTo>
                      <a:pt x="10140" y="601609"/>
                    </a:lnTo>
                    <a:lnTo>
                      <a:pt x="10266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8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66" y="580280"/>
                    </a:lnTo>
                    <a:lnTo>
                      <a:pt x="10140" y="579271"/>
                    </a:lnTo>
                    <a:lnTo>
                      <a:pt x="10014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4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Google Shape;37;p3"/>
              <p:cNvSpPr/>
              <p:nvPr/>
            </p:nvSpPr>
            <p:spPr>
              <a:xfrm>
                <a:off x="11120740" y="2593559"/>
                <a:ext cx="55636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302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82" y="1850"/>
                    </a:lnTo>
                    <a:lnTo>
                      <a:pt x="3038" y="2321"/>
                    </a:lnTo>
                    <a:lnTo>
                      <a:pt x="2809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7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10" y="10328"/>
                    </a:lnTo>
                    <a:lnTo>
                      <a:pt x="769" y="11270"/>
                    </a:lnTo>
                    <a:lnTo>
                      <a:pt x="644" y="12245"/>
                    </a:lnTo>
                    <a:lnTo>
                      <a:pt x="525" y="13255"/>
                    </a:lnTo>
                    <a:lnTo>
                      <a:pt x="422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1" y="18671"/>
                    </a:lnTo>
                    <a:lnTo>
                      <a:pt x="60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60" y="26879"/>
                    </a:lnTo>
                    <a:lnTo>
                      <a:pt x="111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22" y="32397"/>
                    </a:lnTo>
                    <a:lnTo>
                      <a:pt x="525" y="33440"/>
                    </a:lnTo>
                    <a:lnTo>
                      <a:pt x="644" y="34449"/>
                    </a:lnTo>
                    <a:lnTo>
                      <a:pt x="769" y="35424"/>
                    </a:lnTo>
                    <a:lnTo>
                      <a:pt x="910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7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9" y="43868"/>
                    </a:lnTo>
                    <a:lnTo>
                      <a:pt x="3038" y="44373"/>
                    </a:lnTo>
                    <a:lnTo>
                      <a:pt x="3282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302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6999" y="45651"/>
                    </a:lnTo>
                    <a:lnTo>
                      <a:pt x="7251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7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25" y="42052"/>
                    </a:lnTo>
                    <a:lnTo>
                      <a:pt x="8825" y="41345"/>
                    </a:lnTo>
                    <a:lnTo>
                      <a:pt x="9024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74" y="36366"/>
                    </a:lnTo>
                    <a:lnTo>
                      <a:pt x="10015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54" y="30277"/>
                    </a:lnTo>
                    <a:lnTo>
                      <a:pt x="10628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15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5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1" y="1413"/>
                    </a:lnTo>
                    <a:lnTo>
                      <a:pt x="6999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302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82" y="115323"/>
                    </a:lnTo>
                    <a:lnTo>
                      <a:pt x="3038" y="115794"/>
                    </a:lnTo>
                    <a:lnTo>
                      <a:pt x="2809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7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10" y="123800"/>
                    </a:lnTo>
                    <a:lnTo>
                      <a:pt x="769" y="124742"/>
                    </a:lnTo>
                    <a:lnTo>
                      <a:pt x="644" y="125718"/>
                    </a:lnTo>
                    <a:lnTo>
                      <a:pt x="525" y="126727"/>
                    </a:lnTo>
                    <a:lnTo>
                      <a:pt x="422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1" y="132110"/>
                    </a:lnTo>
                    <a:lnTo>
                      <a:pt x="60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0" y="140352"/>
                    </a:lnTo>
                    <a:lnTo>
                      <a:pt x="111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22" y="145869"/>
                    </a:lnTo>
                    <a:lnTo>
                      <a:pt x="525" y="146912"/>
                    </a:lnTo>
                    <a:lnTo>
                      <a:pt x="644" y="147921"/>
                    </a:lnTo>
                    <a:lnTo>
                      <a:pt x="769" y="148897"/>
                    </a:lnTo>
                    <a:lnTo>
                      <a:pt x="910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7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9" y="157341"/>
                    </a:lnTo>
                    <a:lnTo>
                      <a:pt x="3038" y="157845"/>
                    </a:lnTo>
                    <a:lnTo>
                      <a:pt x="3282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302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6999" y="159090"/>
                    </a:lnTo>
                    <a:lnTo>
                      <a:pt x="7251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5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5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15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5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1" y="114885"/>
                    </a:lnTo>
                    <a:lnTo>
                      <a:pt x="6999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302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82" y="228761"/>
                    </a:lnTo>
                    <a:lnTo>
                      <a:pt x="3038" y="229232"/>
                    </a:lnTo>
                    <a:lnTo>
                      <a:pt x="2809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7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10" y="237239"/>
                    </a:lnTo>
                    <a:lnTo>
                      <a:pt x="769" y="238181"/>
                    </a:lnTo>
                    <a:lnTo>
                      <a:pt x="644" y="239157"/>
                    </a:lnTo>
                    <a:lnTo>
                      <a:pt x="525" y="240166"/>
                    </a:lnTo>
                    <a:lnTo>
                      <a:pt x="422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1" y="245582"/>
                    </a:lnTo>
                    <a:lnTo>
                      <a:pt x="60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0" y="253824"/>
                    </a:lnTo>
                    <a:lnTo>
                      <a:pt x="111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22" y="259341"/>
                    </a:lnTo>
                    <a:lnTo>
                      <a:pt x="525" y="260384"/>
                    </a:lnTo>
                    <a:lnTo>
                      <a:pt x="644" y="261360"/>
                    </a:lnTo>
                    <a:lnTo>
                      <a:pt x="769" y="262336"/>
                    </a:lnTo>
                    <a:lnTo>
                      <a:pt x="910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7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9" y="270780"/>
                    </a:lnTo>
                    <a:lnTo>
                      <a:pt x="3038" y="271318"/>
                    </a:lnTo>
                    <a:lnTo>
                      <a:pt x="3282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302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6999" y="272563"/>
                    </a:lnTo>
                    <a:lnTo>
                      <a:pt x="7251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5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5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15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5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1" y="228358"/>
                    </a:lnTo>
                    <a:lnTo>
                      <a:pt x="6999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5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302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82" y="342200"/>
                    </a:lnTo>
                    <a:lnTo>
                      <a:pt x="3038" y="342671"/>
                    </a:lnTo>
                    <a:lnTo>
                      <a:pt x="2809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7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10" y="350678"/>
                    </a:lnTo>
                    <a:lnTo>
                      <a:pt x="769" y="351620"/>
                    </a:lnTo>
                    <a:lnTo>
                      <a:pt x="644" y="352595"/>
                    </a:lnTo>
                    <a:lnTo>
                      <a:pt x="525" y="353605"/>
                    </a:lnTo>
                    <a:lnTo>
                      <a:pt x="422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1" y="359021"/>
                    </a:lnTo>
                    <a:lnTo>
                      <a:pt x="60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0" y="367263"/>
                    </a:lnTo>
                    <a:lnTo>
                      <a:pt x="111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22" y="372780"/>
                    </a:lnTo>
                    <a:lnTo>
                      <a:pt x="525" y="373823"/>
                    </a:lnTo>
                    <a:lnTo>
                      <a:pt x="644" y="374799"/>
                    </a:lnTo>
                    <a:lnTo>
                      <a:pt x="769" y="375808"/>
                    </a:lnTo>
                    <a:lnTo>
                      <a:pt x="910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7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9" y="384218"/>
                    </a:lnTo>
                    <a:lnTo>
                      <a:pt x="3038" y="384757"/>
                    </a:lnTo>
                    <a:lnTo>
                      <a:pt x="3282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302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5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6999" y="386001"/>
                    </a:lnTo>
                    <a:lnTo>
                      <a:pt x="7251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5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5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15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5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1" y="341797"/>
                    </a:lnTo>
                    <a:lnTo>
                      <a:pt x="6999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302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82" y="455639"/>
                    </a:lnTo>
                    <a:lnTo>
                      <a:pt x="3038" y="456110"/>
                    </a:lnTo>
                    <a:lnTo>
                      <a:pt x="2809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7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10" y="463982"/>
                    </a:lnTo>
                    <a:lnTo>
                      <a:pt x="769" y="464924"/>
                    </a:lnTo>
                    <a:lnTo>
                      <a:pt x="644" y="465900"/>
                    </a:lnTo>
                    <a:lnTo>
                      <a:pt x="525" y="466875"/>
                    </a:lnTo>
                    <a:lnTo>
                      <a:pt x="422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1" y="472258"/>
                    </a:lnTo>
                    <a:lnTo>
                      <a:pt x="60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60" y="480534"/>
                    </a:lnTo>
                    <a:lnTo>
                      <a:pt x="111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22" y="486152"/>
                    </a:lnTo>
                    <a:lnTo>
                      <a:pt x="525" y="487195"/>
                    </a:lnTo>
                    <a:lnTo>
                      <a:pt x="644" y="488204"/>
                    </a:lnTo>
                    <a:lnTo>
                      <a:pt x="769" y="489179"/>
                    </a:lnTo>
                    <a:lnTo>
                      <a:pt x="910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7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9" y="497691"/>
                    </a:lnTo>
                    <a:lnTo>
                      <a:pt x="3038" y="498195"/>
                    </a:lnTo>
                    <a:lnTo>
                      <a:pt x="3282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302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6999" y="499474"/>
                    </a:lnTo>
                    <a:lnTo>
                      <a:pt x="7251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40"/>
                    </a:lnTo>
                    <a:lnTo>
                      <a:pt x="8825" y="495134"/>
                    </a:lnTo>
                    <a:lnTo>
                      <a:pt x="9024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74" y="490155"/>
                    </a:lnTo>
                    <a:lnTo>
                      <a:pt x="10015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54" y="483965"/>
                    </a:lnTo>
                    <a:lnTo>
                      <a:pt x="10628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8" y="471148"/>
                    </a:lnTo>
                    <a:lnTo>
                      <a:pt x="10554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15" y="464924"/>
                    </a:lnTo>
                    <a:lnTo>
                      <a:pt x="9874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24" y="459811"/>
                    </a:lnTo>
                    <a:lnTo>
                      <a:pt x="8825" y="459070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1" y="455235"/>
                    </a:lnTo>
                    <a:lnTo>
                      <a:pt x="6999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302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82" y="568876"/>
                    </a:lnTo>
                    <a:lnTo>
                      <a:pt x="3038" y="569347"/>
                    </a:lnTo>
                    <a:lnTo>
                      <a:pt x="2809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7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10" y="577354"/>
                    </a:lnTo>
                    <a:lnTo>
                      <a:pt x="769" y="578296"/>
                    </a:lnTo>
                    <a:lnTo>
                      <a:pt x="644" y="579271"/>
                    </a:lnTo>
                    <a:lnTo>
                      <a:pt x="525" y="580280"/>
                    </a:lnTo>
                    <a:lnTo>
                      <a:pt x="422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1" y="585697"/>
                    </a:lnTo>
                    <a:lnTo>
                      <a:pt x="60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0" y="593972"/>
                    </a:lnTo>
                    <a:lnTo>
                      <a:pt x="111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22" y="599557"/>
                    </a:lnTo>
                    <a:lnTo>
                      <a:pt x="525" y="600600"/>
                    </a:lnTo>
                    <a:lnTo>
                      <a:pt x="644" y="601609"/>
                    </a:lnTo>
                    <a:lnTo>
                      <a:pt x="769" y="602585"/>
                    </a:lnTo>
                    <a:lnTo>
                      <a:pt x="910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7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9" y="610961"/>
                    </a:lnTo>
                    <a:lnTo>
                      <a:pt x="3038" y="611466"/>
                    </a:lnTo>
                    <a:lnTo>
                      <a:pt x="3282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302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6999" y="612711"/>
                    </a:lnTo>
                    <a:lnTo>
                      <a:pt x="7251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5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5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15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5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1" y="568472"/>
                    </a:lnTo>
                    <a:lnTo>
                      <a:pt x="6999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79" name="Google Shape;39;p3"/>
            <p:cNvSpPr/>
            <p:nvPr/>
          </p:nvSpPr>
          <p:spPr>
            <a:xfrm>
              <a:off x="5024027" y="12334"/>
              <a:ext cx="2743200" cy="274200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80" name="Google Shape;40;p3"/>
            <p:cNvGrpSpPr/>
            <p:nvPr/>
          </p:nvGrpSpPr>
          <p:grpSpPr>
            <a:xfrm>
              <a:off x="600276" y="4540436"/>
              <a:ext cx="326769" cy="405540"/>
              <a:chOff x="11108696" y="3272898"/>
              <a:chExt cx="598150" cy="876085"/>
            </a:xfrm>
          </p:grpSpPr>
          <p:sp>
            <p:nvSpPr>
              <p:cNvPr id="81" name="Google Shape;41;p3"/>
              <p:cNvSpPr/>
              <p:nvPr/>
            </p:nvSpPr>
            <p:spPr>
              <a:xfrm>
                <a:off x="11108696" y="3272898"/>
                <a:ext cx="5559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0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33" y="135"/>
                    </a:lnTo>
                    <a:lnTo>
                      <a:pt x="4560" y="269"/>
                    </a:lnTo>
                    <a:lnTo>
                      <a:pt x="4294" y="471"/>
                    </a:lnTo>
                    <a:lnTo>
                      <a:pt x="4028" y="740"/>
                    </a:lnTo>
                    <a:lnTo>
                      <a:pt x="3769" y="1043"/>
                    </a:lnTo>
                    <a:lnTo>
                      <a:pt x="3518" y="1413"/>
                    </a:lnTo>
                    <a:lnTo>
                      <a:pt x="3274" y="1850"/>
                    </a:lnTo>
                    <a:lnTo>
                      <a:pt x="3037" y="2321"/>
                    </a:lnTo>
                    <a:lnTo>
                      <a:pt x="2801" y="2826"/>
                    </a:lnTo>
                    <a:lnTo>
                      <a:pt x="2572" y="3398"/>
                    </a:lnTo>
                    <a:lnTo>
                      <a:pt x="2358" y="4003"/>
                    </a:lnTo>
                    <a:lnTo>
                      <a:pt x="2143" y="4643"/>
                    </a:lnTo>
                    <a:lnTo>
                      <a:pt x="1944" y="5349"/>
                    </a:lnTo>
                    <a:lnTo>
                      <a:pt x="1744" y="6089"/>
                    </a:lnTo>
                    <a:lnTo>
                      <a:pt x="1559" y="6863"/>
                    </a:lnTo>
                    <a:lnTo>
                      <a:pt x="1382" y="7670"/>
                    </a:lnTo>
                    <a:lnTo>
                      <a:pt x="1212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36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3" y="18671"/>
                    </a:lnTo>
                    <a:lnTo>
                      <a:pt x="59" y="19815"/>
                    </a:lnTo>
                    <a:lnTo>
                      <a:pt x="22" y="20959"/>
                    </a:lnTo>
                    <a:lnTo>
                      <a:pt x="0" y="22136"/>
                    </a:lnTo>
                    <a:lnTo>
                      <a:pt x="0" y="23347"/>
                    </a:lnTo>
                    <a:lnTo>
                      <a:pt x="0" y="24558"/>
                    </a:lnTo>
                    <a:lnTo>
                      <a:pt x="22" y="25736"/>
                    </a:lnTo>
                    <a:lnTo>
                      <a:pt x="59" y="26879"/>
                    </a:lnTo>
                    <a:lnTo>
                      <a:pt x="103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36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12" y="38183"/>
                    </a:lnTo>
                    <a:lnTo>
                      <a:pt x="1382" y="39024"/>
                    </a:lnTo>
                    <a:lnTo>
                      <a:pt x="1559" y="39831"/>
                    </a:lnTo>
                    <a:lnTo>
                      <a:pt x="1744" y="40605"/>
                    </a:lnTo>
                    <a:lnTo>
                      <a:pt x="1944" y="41345"/>
                    </a:lnTo>
                    <a:lnTo>
                      <a:pt x="2143" y="42052"/>
                    </a:lnTo>
                    <a:lnTo>
                      <a:pt x="2358" y="42691"/>
                    </a:lnTo>
                    <a:lnTo>
                      <a:pt x="2572" y="43296"/>
                    </a:lnTo>
                    <a:lnTo>
                      <a:pt x="2801" y="43868"/>
                    </a:lnTo>
                    <a:lnTo>
                      <a:pt x="3037" y="44373"/>
                    </a:lnTo>
                    <a:lnTo>
                      <a:pt x="3274" y="44844"/>
                    </a:lnTo>
                    <a:lnTo>
                      <a:pt x="3518" y="45281"/>
                    </a:lnTo>
                    <a:lnTo>
                      <a:pt x="3769" y="45651"/>
                    </a:lnTo>
                    <a:lnTo>
                      <a:pt x="4028" y="45954"/>
                    </a:lnTo>
                    <a:lnTo>
                      <a:pt x="4294" y="46223"/>
                    </a:lnTo>
                    <a:lnTo>
                      <a:pt x="4560" y="46425"/>
                    </a:lnTo>
                    <a:lnTo>
                      <a:pt x="4833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68" y="46661"/>
                    </a:lnTo>
                    <a:lnTo>
                      <a:pt x="5942" y="46560"/>
                    </a:lnTo>
                    <a:lnTo>
                      <a:pt x="6215" y="46425"/>
                    </a:lnTo>
                    <a:lnTo>
                      <a:pt x="6474" y="46223"/>
                    </a:lnTo>
                    <a:lnTo>
                      <a:pt x="6740" y="45954"/>
                    </a:lnTo>
                    <a:lnTo>
                      <a:pt x="6991" y="45651"/>
                    </a:lnTo>
                    <a:lnTo>
                      <a:pt x="7243" y="45281"/>
                    </a:lnTo>
                    <a:lnTo>
                      <a:pt x="7486" y="44844"/>
                    </a:lnTo>
                    <a:lnTo>
                      <a:pt x="7730" y="44373"/>
                    </a:lnTo>
                    <a:lnTo>
                      <a:pt x="7959" y="43868"/>
                    </a:lnTo>
                    <a:lnTo>
                      <a:pt x="8189" y="43296"/>
                    </a:lnTo>
                    <a:lnTo>
                      <a:pt x="8403" y="42691"/>
                    </a:lnTo>
                    <a:lnTo>
                      <a:pt x="8617" y="42052"/>
                    </a:lnTo>
                    <a:lnTo>
                      <a:pt x="8824" y="41345"/>
                    </a:lnTo>
                    <a:lnTo>
                      <a:pt x="9016" y="40605"/>
                    </a:lnTo>
                    <a:lnTo>
                      <a:pt x="9208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1" y="37275"/>
                    </a:lnTo>
                    <a:lnTo>
                      <a:pt x="9866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1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79" y="28023"/>
                    </a:lnTo>
                    <a:lnTo>
                      <a:pt x="10731" y="26879"/>
                    </a:lnTo>
                    <a:lnTo>
                      <a:pt x="10760" y="25736"/>
                    </a:lnTo>
                    <a:lnTo>
                      <a:pt x="10783" y="24558"/>
                    </a:lnTo>
                    <a:lnTo>
                      <a:pt x="10790" y="23347"/>
                    </a:lnTo>
                    <a:lnTo>
                      <a:pt x="10783" y="22136"/>
                    </a:lnTo>
                    <a:lnTo>
                      <a:pt x="10760" y="20959"/>
                    </a:lnTo>
                    <a:lnTo>
                      <a:pt x="10731" y="19815"/>
                    </a:lnTo>
                    <a:lnTo>
                      <a:pt x="10679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1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6" y="10328"/>
                    </a:lnTo>
                    <a:lnTo>
                      <a:pt x="9711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8" y="6863"/>
                    </a:lnTo>
                    <a:lnTo>
                      <a:pt x="9016" y="6089"/>
                    </a:lnTo>
                    <a:lnTo>
                      <a:pt x="8824" y="5349"/>
                    </a:lnTo>
                    <a:lnTo>
                      <a:pt x="8617" y="4643"/>
                    </a:lnTo>
                    <a:lnTo>
                      <a:pt x="8403" y="4003"/>
                    </a:lnTo>
                    <a:lnTo>
                      <a:pt x="8189" y="3398"/>
                    </a:lnTo>
                    <a:lnTo>
                      <a:pt x="7959" y="2826"/>
                    </a:lnTo>
                    <a:lnTo>
                      <a:pt x="7730" y="2321"/>
                    </a:lnTo>
                    <a:lnTo>
                      <a:pt x="7486" y="1850"/>
                    </a:lnTo>
                    <a:lnTo>
                      <a:pt x="7243" y="1413"/>
                    </a:lnTo>
                    <a:lnTo>
                      <a:pt x="6991" y="1043"/>
                    </a:lnTo>
                    <a:lnTo>
                      <a:pt x="6740" y="740"/>
                    </a:lnTo>
                    <a:lnTo>
                      <a:pt x="6474" y="471"/>
                    </a:lnTo>
                    <a:lnTo>
                      <a:pt x="6215" y="269"/>
                    </a:lnTo>
                    <a:lnTo>
                      <a:pt x="5942" y="135"/>
                    </a:lnTo>
                    <a:lnTo>
                      <a:pt x="5668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33" y="113573"/>
                    </a:lnTo>
                    <a:lnTo>
                      <a:pt x="4560" y="113742"/>
                    </a:lnTo>
                    <a:lnTo>
                      <a:pt x="4294" y="113943"/>
                    </a:lnTo>
                    <a:lnTo>
                      <a:pt x="4028" y="114213"/>
                    </a:lnTo>
                    <a:lnTo>
                      <a:pt x="3769" y="114515"/>
                    </a:lnTo>
                    <a:lnTo>
                      <a:pt x="3518" y="114885"/>
                    </a:lnTo>
                    <a:lnTo>
                      <a:pt x="3274" y="115323"/>
                    </a:lnTo>
                    <a:lnTo>
                      <a:pt x="3037" y="115794"/>
                    </a:lnTo>
                    <a:lnTo>
                      <a:pt x="2801" y="116298"/>
                    </a:lnTo>
                    <a:lnTo>
                      <a:pt x="2572" y="116870"/>
                    </a:lnTo>
                    <a:lnTo>
                      <a:pt x="2358" y="117476"/>
                    </a:lnTo>
                    <a:lnTo>
                      <a:pt x="2143" y="118115"/>
                    </a:lnTo>
                    <a:lnTo>
                      <a:pt x="1944" y="118821"/>
                    </a:lnTo>
                    <a:lnTo>
                      <a:pt x="1744" y="119562"/>
                    </a:lnTo>
                    <a:lnTo>
                      <a:pt x="1559" y="120335"/>
                    </a:lnTo>
                    <a:lnTo>
                      <a:pt x="1382" y="121143"/>
                    </a:lnTo>
                    <a:lnTo>
                      <a:pt x="1212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36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3" y="132110"/>
                    </a:lnTo>
                    <a:lnTo>
                      <a:pt x="59" y="133254"/>
                    </a:lnTo>
                    <a:lnTo>
                      <a:pt x="22" y="134431"/>
                    </a:lnTo>
                    <a:lnTo>
                      <a:pt x="0" y="135608"/>
                    </a:lnTo>
                    <a:lnTo>
                      <a:pt x="0" y="136820"/>
                    </a:lnTo>
                    <a:lnTo>
                      <a:pt x="0" y="137997"/>
                    </a:lnTo>
                    <a:lnTo>
                      <a:pt x="22" y="139174"/>
                    </a:lnTo>
                    <a:lnTo>
                      <a:pt x="59" y="140352"/>
                    </a:lnTo>
                    <a:lnTo>
                      <a:pt x="103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36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12" y="151622"/>
                    </a:lnTo>
                    <a:lnTo>
                      <a:pt x="1382" y="152496"/>
                    </a:lnTo>
                    <a:lnTo>
                      <a:pt x="1559" y="153304"/>
                    </a:lnTo>
                    <a:lnTo>
                      <a:pt x="1744" y="154078"/>
                    </a:lnTo>
                    <a:lnTo>
                      <a:pt x="1944" y="154818"/>
                    </a:lnTo>
                    <a:lnTo>
                      <a:pt x="2143" y="155491"/>
                    </a:lnTo>
                    <a:lnTo>
                      <a:pt x="2358" y="156163"/>
                    </a:lnTo>
                    <a:lnTo>
                      <a:pt x="2572" y="156769"/>
                    </a:lnTo>
                    <a:lnTo>
                      <a:pt x="2801" y="157341"/>
                    </a:lnTo>
                    <a:lnTo>
                      <a:pt x="3037" y="157845"/>
                    </a:lnTo>
                    <a:lnTo>
                      <a:pt x="3274" y="158316"/>
                    </a:lnTo>
                    <a:lnTo>
                      <a:pt x="3518" y="158720"/>
                    </a:lnTo>
                    <a:lnTo>
                      <a:pt x="3769" y="159090"/>
                    </a:lnTo>
                    <a:lnTo>
                      <a:pt x="4028" y="159427"/>
                    </a:lnTo>
                    <a:lnTo>
                      <a:pt x="4294" y="159696"/>
                    </a:lnTo>
                    <a:lnTo>
                      <a:pt x="4560" y="159898"/>
                    </a:lnTo>
                    <a:lnTo>
                      <a:pt x="4833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68" y="160133"/>
                    </a:lnTo>
                    <a:lnTo>
                      <a:pt x="5942" y="160032"/>
                    </a:lnTo>
                    <a:lnTo>
                      <a:pt x="6215" y="159898"/>
                    </a:lnTo>
                    <a:lnTo>
                      <a:pt x="6474" y="159696"/>
                    </a:lnTo>
                    <a:lnTo>
                      <a:pt x="6740" y="159427"/>
                    </a:lnTo>
                    <a:lnTo>
                      <a:pt x="6991" y="159090"/>
                    </a:lnTo>
                    <a:lnTo>
                      <a:pt x="7243" y="158720"/>
                    </a:lnTo>
                    <a:lnTo>
                      <a:pt x="7486" y="158316"/>
                    </a:lnTo>
                    <a:lnTo>
                      <a:pt x="7730" y="157845"/>
                    </a:lnTo>
                    <a:lnTo>
                      <a:pt x="7959" y="157341"/>
                    </a:lnTo>
                    <a:lnTo>
                      <a:pt x="8189" y="156769"/>
                    </a:lnTo>
                    <a:lnTo>
                      <a:pt x="8403" y="156163"/>
                    </a:lnTo>
                    <a:lnTo>
                      <a:pt x="8617" y="155491"/>
                    </a:lnTo>
                    <a:lnTo>
                      <a:pt x="8824" y="154818"/>
                    </a:lnTo>
                    <a:lnTo>
                      <a:pt x="9016" y="154078"/>
                    </a:lnTo>
                    <a:lnTo>
                      <a:pt x="9208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1" y="150747"/>
                    </a:lnTo>
                    <a:lnTo>
                      <a:pt x="9866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1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79" y="141496"/>
                    </a:lnTo>
                    <a:lnTo>
                      <a:pt x="10731" y="140352"/>
                    </a:lnTo>
                    <a:lnTo>
                      <a:pt x="10760" y="139174"/>
                    </a:lnTo>
                    <a:lnTo>
                      <a:pt x="10783" y="137997"/>
                    </a:lnTo>
                    <a:lnTo>
                      <a:pt x="10790" y="136820"/>
                    </a:lnTo>
                    <a:lnTo>
                      <a:pt x="10783" y="135608"/>
                    </a:lnTo>
                    <a:lnTo>
                      <a:pt x="10760" y="134431"/>
                    </a:lnTo>
                    <a:lnTo>
                      <a:pt x="10731" y="133254"/>
                    </a:lnTo>
                    <a:lnTo>
                      <a:pt x="10679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1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6" y="123800"/>
                    </a:lnTo>
                    <a:lnTo>
                      <a:pt x="9711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8" y="120335"/>
                    </a:lnTo>
                    <a:lnTo>
                      <a:pt x="9016" y="119562"/>
                    </a:lnTo>
                    <a:lnTo>
                      <a:pt x="8824" y="118821"/>
                    </a:lnTo>
                    <a:lnTo>
                      <a:pt x="8617" y="118115"/>
                    </a:lnTo>
                    <a:lnTo>
                      <a:pt x="8403" y="117476"/>
                    </a:lnTo>
                    <a:lnTo>
                      <a:pt x="8189" y="116870"/>
                    </a:lnTo>
                    <a:lnTo>
                      <a:pt x="7959" y="116298"/>
                    </a:lnTo>
                    <a:lnTo>
                      <a:pt x="7730" y="115794"/>
                    </a:lnTo>
                    <a:lnTo>
                      <a:pt x="7486" y="115323"/>
                    </a:lnTo>
                    <a:lnTo>
                      <a:pt x="7243" y="114885"/>
                    </a:lnTo>
                    <a:lnTo>
                      <a:pt x="6991" y="114515"/>
                    </a:lnTo>
                    <a:lnTo>
                      <a:pt x="6740" y="114213"/>
                    </a:lnTo>
                    <a:lnTo>
                      <a:pt x="6474" y="113943"/>
                    </a:lnTo>
                    <a:lnTo>
                      <a:pt x="6215" y="113742"/>
                    </a:lnTo>
                    <a:lnTo>
                      <a:pt x="5942" y="113573"/>
                    </a:lnTo>
                    <a:lnTo>
                      <a:pt x="5668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33" y="227046"/>
                    </a:lnTo>
                    <a:lnTo>
                      <a:pt x="4560" y="227214"/>
                    </a:lnTo>
                    <a:lnTo>
                      <a:pt x="4294" y="227416"/>
                    </a:lnTo>
                    <a:lnTo>
                      <a:pt x="4028" y="227651"/>
                    </a:lnTo>
                    <a:lnTo>
                      <a:pt x="3769" y="227988"/>
                    </a:lnTo>
                    <a:lnTo>
                      <a:pt x="3518" y="228358"/>
                    </a:lnTo>
                    <a:lnTo>
                      <a:pt x="3274" y="228761"/>
                    </a:lnTo>
                    <a:lnTo>
                      <a:pt x="3037" y="229232"/>
                    </a:lnTo>
                    <a:lnTo>
                      <a:pt x="2801" y="229771"/>
                    </a:lnTo>
                    <a:lnTo>
                      <a:pt x="2572" y="230309"/>
                    </a:lnTo>
                    <a:lnTo>
                      <a:pt x="2358" y="230915"/>
                    </a:lnTo>
                    <a:lnTo>
                      <a:pt x="2143" y="231587"/>
                    </a:lnTo>
                    <a:lnTo>
                      <a:pt x="1944" y="232260"/>
                    </a:lnTo>
                    <a:lnTo>
                      <a:pt x="1744" y="233000"/>
                    </a:lnTo>
                    <a:lnTo>
                      <a:pt x="1559" y="233774"/>
                    </a:lnTo>
                    <a:lnTo>
                      <a:pt x="1382" y="234581"/>
                    </a:lnTo>
                    <a:lnTo>
                      <a:pt x="1212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36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3" y="245582"/>
                    </a:lnTo>
                    <a:lnTo>
                      <a:pt x="59" y="246726"/>
                    </a:lnTo>
                    <a:lnTo>
                      <a:pt x="22" y="247903"/>
                    </a:lnTo>
                    <a:lnTo>
                      <a:pt x="0" y="249081"/>
                    </a:lnTo>
                    <a:lnTo>
                      <a:pt x="0" y="250258"/>
                    </a:lnTo>
                    <a:lnTo>
                      <a:pt x="0" y="251469"/>
                    </a:lnTo>
                    <a:lnTo>
                      <a:pt x="22" y="252647"/>
                    </a:lnTo>
                    <a:lnTo>
                      <a:pt x="59" y="253824"/>
                    </a:lnTo>
                    <a:lnTo>
                      <a:pt x="103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36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12" y="265094"/>
                    </a:lnTo>
                    <a:lnTo>
                      <a:pt x="1382" y="265935"/>
                    </a:lnTo>
                    <a:lnTo>
                      <a:pt x="1559" y="266743"/>
                    </a:lnTo>
                    <a:lnTo>
                      <a:pt x="1744" y="267516"/>
                    </a:lnTo>
                    <a:lnTo>
                      <a:pt x="1944" y="268256"/>
                    </a:lnTo>
                    <a:lnTo>
                      <a:pt x="2143" y="268963"/>
                    </a:lnTo>
                    <a:lnTo>
                      <a:pt x="2358" y="269602"/>
                    </a:lnTo>
                    <a:lnTo>
                      <a:pt x="2572" y="270208"/>
                    </a:lnTo>
                    <a:lnTo>
                      <a:pt x="2801" y="270780"/>
                    </a:lnTo>
                    <a:lnTo>
                      <a:pt x="3037" y="271318"/>
                    </a:lnTo>
                    <a:lnTo>
                      <a:pt x="3274" y="271789"/>
                    </a:lnTo>
                    <a:lnTo>
                      <a:pt x="3518" y="272193"/>
                    </a:lnTo>
                    <a:lnTo>
                      <a:pt x="3769" y="272563"/>
                    </a:lnTo>
                    <a:lnTo>
                      <a:pt x="4028" y="272865"/>
                    </a:lnTo>
                    <a:lnTo>
                      <a:pt x="4294" y="273134"/>
                    </a:lnTo>
                    <a:lnTo>
                      <a:pt x="4560" y="273336"/>
                    </a:lnTo>
                    <a:lnTo>
                      <a:pt x="4833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68" y="273572"/>
                    </a:lnTo>
                    <a:lnTo>
                      <a:pt x="5942" y="273505"/>
                    </a:lnTo>
                    <a:lnTo>
                      <a:pt x="6215" y="273336"/>
                    </a:lnTo>
                    <a:lnTo>
                      <a:pt x="6474" y="273134"/>
                    </a:lnTo>
                    <a:lnTo>
                      <a:pt x="6740" y="272865"/>
                    </a:lnTo>
                    <a:lnTo>
                      <a:pt x="6991" y="272563"/>
                    </a:lnTo>
                    <a:lnTo>
                      <a:pt x="7243" y="272193"/>
                    </a:lnTo>
                    <a:lnTo>
                      <a:pt x="7486" y="271789"/>
                    </a:lnTo>
                    <a:lnTo>
                      <a:pt x="7730" y="271318"/>
                    </a:lnTo>
                    <a:lnTo>
                      <a:pt x="7959" y="270780"/>
                    </a:lnTo>
                    <a:lnTo>
                      <a:pt x="8189" y="270208"/>
                    </a:lnTo>
                    <a:lnTo>
                      <a:pt x="8403" y="269602"/>
                    </a:lnTo>
                    <a:lnTo>
                      <a:pt x="8617" y="268963"/>
                    </a:lnTo>
                    <a:lnTo>
                      <a:pt x="8824" y="268256"/>
                    </a:lnTo>
                    <a:lnTo>
                      <a:pt x="9016" y="267516"/>
                    </a:lnTo>
                    <a:lnTo>
                      <a:pt x="9208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1" y="264220"/>
                    </a:lnTo>
                    <a:lnTo>
                      <a:pt x="9866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1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79" y="254968"/>
                    </a:lnTo>
                    <a:lnTo>
                      <a:pt x="10731" y="253824"/>
                    </a:lnTo>
                    <a:lnTo>
                      <a:pt x="10760" y="252647"/>
                    </a:lnTo>
                    <a:lnTo>
                      <a:pt x="10783" y="251469"/>
                    </a:lnTo>
                    <a:lnTo>
                      <a:pt x="10790" y="250258"/>
                    </a:lnTo>
                    <a:lnTo>
                      <a:pt x="10783" y="249081"/>
                    </a:lnTo>
                    <a:lnTo>
                      <a:pt x="10760" y="247903"/>
                    </a:lnTo>
                    <a:lnTo>
                      <a:pt x="10731" y="246726"/>
                    </a:lnTo>
                    <a:lnTo>
                      <a:pt x="10679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1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6" y="237239"/>
                    </a:lnTo>
                    <a:lnTo>
                      <a:pt x="9711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8" y="233774"/>
                    </a:lnTo>
                    <a:lnTo>
                      <a:pt x="9016" y="233000"/>
                    </a:lnTo>
                    <a:lnTo>
                      <a:pt x="8824" y="232260"/>
                    </a:lnTo>
                    <a:lnTo>
                      <a:pt x="8617" y="231587"/>
                    </a:lnTo>
                    <a:lnTo>
                      <a:pt x="8403" y="230915"/>
                    </a:lnTo>
                    <a:lnTo>
                      <a:pt x="8189" y="230309"/>
                    </a:lnTo>
                    <a:lnTo>
                      <a:pt x="7959" y="229771"/>
                    </a:lnTo>
                    <a:lnTo>
                      <a:pt x="7730" y="229232"/>
                    </a:lnTo>
                    <a:lnTo>
                      <a:pt x="7486" y="228761"/>
                    </a:lnTo>
                    <a:lnTo>
                      <a:pt x="7243" y="228358"/>
                    </a:lnTo>
                    <a:lnTo>
                      <a:pt x="6991" y="227988"/>
                    </a:lnTo>
                    <a:lnTo>
                      <a:pt x="6740" y="227651"/>
                    </a:lnTo>
                    <a:lnTo>
                      <a:pt x="6474" y="227416"/>
                    </a:lnTo>
                    <a:lnTo>
                      <a:pt x="6215" y="227214"/>
                    </a:lnTo>
                    <a:lnTo>
                      <a:pt x="5942" y="227046"/>
                    </a:lnTo>
                    <a:lnTo>
                      <a:pt x="5668" y="226945"/>
                    </a:lnTo>
                    <a:close/>
                    <a:moveTo>
                      <a:pt x="5114" y="340384"/>
                    </a:moveTo>
                    <a:lnTo>
                      <a:pt x="4833" y="340485"/>
                    </a:lnTo>
                    <a:lnTo>
                      <a:pt x="4560" y="340653"/>
                    </a:lnTo>
                    <a:lnTo>
                      <a:pt x="4294" y="340855"/>
                    </a:lnTo>
                    <a:lnTo>
                      <a:pt x="4028" y="341124"/>
                    </a:lnTo>
                    <a:lnTo>
                      <a:pt x="3769" y="341426"/>
                    </a:lnTo>
                    <a:lnTo>
                      <a:pt x="3518" y="341797"/>
                    </a:lnTo>
                    <a:lnTo>
                      <a:pt x="3274" y="342200"/>
                    </a:lnTo>
                    <a:lnTo>
                      <a:pt x="3037" y="342671"/>
                    </a:lnTo>
                    <a:lnTo>
                      <a:pt x="2801" y="343209"/>
                    </a:lnTo>
                    <a:lnTo>
                      <a:pt x="2572" y="343748"/>
                    </a:lnTo>
                    <a:lnTo>
                      <a:pt x="2358" y="344387"/>
                    </a:lnTo>
                    <a:lnTo>
                      <a:pt x="2143" y="345026"/>
                    </a:lnTo>
                    <a:lnTo>
                      <a:pt x="1944" y="345733"/>
                    </a:lnTo>
                    <a:lnTo>
                      <a:pt x="1744" y="346439"/>
                    </a:lnTo>
                    <a:lnTo>
                      <a:pt x="1559" y="347213"/>
                    </a:lnTo>
                    <a:lnTo>
                      <a:pt x="1382" y="348054"/>
                    </a:lnTo>
                    <a:lnTo>
                      <a:pt x="1212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36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3" y="359021"/>
                    </a:lnTo>
                    <a:lnTo>
                      <a:pt x="59" y="360165"/>
                    </a:lnTo>
                    <a:lnTo>
                      <a:pt x="22" y="361342"/>
                    </a:lnTo>
                    <a:lnTo>
                      <a:pt x="0" y="362520"/>
                    </a:lnTo>
                    <a:lnTo>
                      <a:pt x="0" y="363697"/>
                    </a:lnTo>
                    <a:lnTo>
                      <a:pt x="0" y="364908"/>
                    </a:lnTo>
                    <a:lnTo>
                      <a:pt x="22" y="366086"/>
                    </a:lnTo>
                    <a:lnTo>
                      <a:pt x="59" y="367263"/>
                    </a:lnTo>
                    <a:lnTo>
                      <a:pt x="103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36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12" y="378533"/>
                    </a:lnTo>
                    <a:lnTo>
                      <a:pt x="1382" y="379374"/>
                    </a:lnTo>
                    <a:lnTo>
                      <a:pt x="1559" y="380215"/>
                    </a:lnTo>
                    <a:lnTo>
                      <a:pt x="1744" y="380989"/>
                    </a:lnTo>
                    <a:lnTo>
                      <a:pt x="1944" y="381695"/>
                    </a:lnTo>
                    <a:lnTo>
                      <a:pt x="2143" y="382402"/>
                    </a:lnTo>
                    <a:lnTo>
                      <a:pt x="2358" y="383041"/>
                    </a:lnTo>
                    <a:lnTo>
                      <a:pt x="2572" y="383680"/>
                    </a:lnTo>
                    <a:lnTo>
                      <a:pt x="2801" y="384218"/>
                    </a:lnTo>
                    <a:lnTo>
                      <a:pt x="3037" y="384757"/>
                    </a:lnTo>
                    <a:lnTo>
                      <a:pt x="3274" y="385228"/>
                    </a:lnTo>
                    <a:lnTo>
                      <a:pt x="3518" y="385631"/>
                    </a:lnTo>
                    <a:lnTo>
                      <a:pt x="3769" y="386001"/>
                    </a:lnTo>
                    <a:lnTo>
                      <a:pt x="4028" y="386304"/>
                    </a:lnTo>
                    <a:lnTo>
                      <a:pt x="4294" y="386573"/>
                    </a:lnTo>
                    <a:lnTo>
                      <a:pt x="4560" y="386775"/>
                    </a:lnTo>
                    <a:lnTo>
                      <a:pt x="4833" y="386943"/>
                    </a:lnTo>
                    <a:lnTo>
                      <a:pt x="5114" y="387044"/>
                    </a:lnTo>
                    <a:lnTo>
                      <a:pt x="5668" y="387044"/>
                    </a:lnTo>
                    <a:lnTo>
                      <a:pt x="5942" y="386943"/>
                    </a:lnTo>
                    <a:lnTo>
                      <a:pt x="6215" y="386775"/>
                    </a:lnTo>
                    <a:lnTo>
                      <a:pt x="6474" y="386573"/>
                    </a:lnTo>
                    <a:lnTo>
                      <a:pt x="6740" y="386304"/>
                    </a:lnTo>
                    <a:lnTo>
                      <a:pt x="6991" y="386001"/>
                    </a:lnTo>
                    <a:lnTo>
                      <a:pt x="7243" y="385631"/>
                    </a:lnTo>
                    <a:lnTo>
                      <a:pt x="7486" y="385228"/>
                    </a:lnTo>
                    <a:lnTo>
                      <a:pt x="7730" y="384757"/>
                    </a:lnTo>
                    <a:lnTo>
                      <a:pt x="7959" y="384218"/>
                    </a:lnTo>
                    <a:lnTo>
                      <a:pt x="8189" y="383680"/>
                    </a:lnTo>
                    <a:lnTo>
                      <a:pt x="8403" y="383041"/>
                    </a:lnTo>
                    <a:lnTo>
                      <a:pt x="8617" y="382402"/>
                    </a:lnTo>
                    <a:lnTo>
                      <a:pt x="8824" y="381695"/>
                    </a:lnTo>
                    <a:lnTo>
                      <a:pt x="9016" y="380989"/>
                    </a:lnTo>
                    <a:lnTo>
                      <a:pt x="9208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1" y="377658"/>
                    </a:lnTo>
                    <a:lnTo>
                      <a:pt x="9866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1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79" y="368407"/>
                    </a:lnTo>
                    <a:lnTo>
                      <a:pt x="10731" y="367263"/>
                    </a:lnTo>
                    <a:lnTo>
                      <a:pt x="10760" y="366086"/>
                    </a:lnTo>
                    <a:lnTo>
                      <a:pt x="10783" y="364908"/>
                    </a:lnTo>
                    <a:lnTo>
                      <a:pt x="10790" y="363697"/>
                    </a:lnTo>
                    <a:lnTo>
                      <a:pt x="10783" y="362520"/>
                    </a:lnTo>
                    <a:lnTo>
                      <a:pt x="10760" y="361342"/>
                    </a:lnTo>
                    <a:lnTo>
                      <a:pt x="10731" y="360165"/>
                    </a:lnTo>
                    <a:lnTo>
                      <a:pt x="10679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1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6" y="350678"/>
                    </a:lnTo>
                    <a:lnTo>
                      <a:pt x="9711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8" y="347213"/>
                    </a:lnTo>
                    <a:lnTo>
                      <a:pt x="9016" y="346439"/>
                    </a:lnTo>
                    <a:lnTo>
                      <a:pt x="8824" y="345733"/>
                    </a:lnTo>
                    <a:lnTo>
                      <a:pt x="8617" y="345026"/>
                    </a:lnTo>
                    <a:lnTo>
                      <a:pt x="8403" y="344387"/>
                    </a:lnTo>
                    <a:lnTo>
                      <a:pt x="8189" y="343748"/>
                    </a:lnTo>
                    <a:lnTo>
                      <a:pt x="7959" y="343209"/>
                    </a:lnTo>
                    <a:lnTo>
                      <a:pt x="7730" y="342671"/>
                    </a:lnTo>
                    <a:lnTo>
                      <a:pt x="7486" y="342200"/>
                    </a:lnTo>
                    <a:lnTo>
                      <a:pt x="7243" y="341797"/>
                    </a:lnTo>
                    <a:lnTo>
                      <a:pt x="6991" y="341426"/>
                    </a:lnTo>
                    <a:lnTo>
                      <a:pt x="6740" y="341124"/>
                    </a:lnTo>
                    <a:lnTo>
                      <a:pt x="6474" y="340855"/>
                    </a:lnTo>
                    <a:lnTo>
                      <a:pt x="6215" y="340653"/>
                    </a:lnTo>
                    <a:lnTo>
                      <a:pt x="5942" y="340485"/>
                    </a:lnTo>
                    <a:lnTo>
                      <a:pt x="5668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33" y="453957"/>
                    </a:lnTo>
                    <a:lnTo>
                      <a:pt x="4560" y="454092"/>
                    </a:lnTo>
                    <a:lnTo>
                      <a:pt x="4294" y="454293"/>
                    </a:lnTo>
                    <a:lnTo>
                      <a:pt x="4028" y="454562"/>
                    </a:lnTo>
                    <a:lnTo>
                      <a:pt x="3769" y="454865"/>
                    </a:lnTo>
                    <a:lnTo>
                      <a:pt x="3518" y="455235"/>
                    </a:lnTo>
                    <a:lnTo>
                      <a:pt x="3274" y="455639"/>
                    </a:lnTo>
                    <a:lnTo>
                      <a:pt x="3037" y="456110"/>
                    </a:lnTo>
                    <a:lnTo>
                      <a:pt x="2801" y="456615"/>
                    </a:lnTo>
                    <a:lnTo>
                      <a:pt x="2572" y="457153"/>
                    </a:lnTo>
                    <a:lnTo>
                      <a:pt x="2358" y="457758"/>
                    </a:lnTo>
                    <a:lnTo>
                      <a:pt x="2143" y="458398"/>
                    </a:lnTo>
                    <a:lnTo>
                      <a:pt x="1944" y="459104"/>
                    </a:lnTo>
                    <a:lnTo>
                      <a:pt x="1744" y="459811"/>
                    </a:lnTo>
                    <a:lnTo>
                      <a:pt x="1559" y="460584"/>
                    </a:lnTo>
                    <a:lnTo>
                      <a:pt x="1382" y="461392"/>
                    </a:lnTo>
                    <a:lnTo>
                      <a:pt x="1212" y="462233"/>
                    </a:lnTo>
                    <a:lnTo>
                      <a:pt x="1057" y="463141"/>
                    </a:lnTo>
                    <a:lnTo>
                      <a:pt x="909" y="464049"/>
                    </a:lnTo>
                    <a:lnTo>
                      <a:pt x="769" y="464991"/>
                    </a:lnTo>
                    <a:lnTo>
                      <a:pt x="636" y="465967"/>
                    </a:lnTo>
                    <a:lnTo>
                      <a:pt x="525" y="466976"/>
                    </a:lnTo>
                    <a:lnTo>
                      <a:pt x="414" y="468019"/>
                    </a:lnTo>
                    <a:lnTo>
                      <a:pt x="318" y="469062"/>
                    </a:lnTo>
                    <a:lnTo>
                      <a:pt x="237" y="470172"/>
                    </a:lnTo>
                    <a:lnTo>
                      <a:pt x="163" y="471282"/>
                    </a:lnTo>
                    <a:lnTo>
                      <a:pt x="103" y="472426"/>
                    </a:lnTo>
                    <a:lnTo>
                      <a:pt x="59" y="473570"/>
                    </a:lnTo>
                    <a:lnTo>
                      <a:pt x="22" y="474747"/>
                    </a:lnTo>
                    <a:lnTo>
                      <a:pt x="0" y="475958"/>
                    </a:lnTo>
                    <a:lnTo>
                      <a:pt x="0" y="477170"/>
                    </a:lnTo>
                    <a:lnTo>
                      <a:pt x="0" y="478381"/>
                    </a:lnTo>
                    <a:lnTo>
                      <a:pt x="22" y="479558"/>
                    </a:lnTo>
                    <a:lnTo>
                      <a:pt x="59" y="480702"/>
                    </a:lnTo>
                    <a:lnTo>
                      <a:pt x="103" y="481879"/>
                    </a:lnTo>
                    <a:lnTo>
                      <a:pt x="163" y="482989"/>
                    </a:lnTo>
                    <a:lnTo>
                      <a:pt x="237" y="484100"/>
                    </a:lnTo>
                    <a:lnTo>
                      <a:pt x="318" y="485176"/>
                    </a:lnTo>
                    <a:lnTo>
                      <a:pt x="414" y="486253"/>
                    </a:lnTo>
                    <a:lnTo>
                      <a:pt x="525" y="487262"/>
                    </a:lnTo>
                    <a:lnTo>
                      <a:pt x="636" y="488271"/>
                    </a:lnTo>
                    <a:lnTo>
                      <a:pt x="769" y="489247"/>
                    </a:lnTo>
                    <a:lnTo>
                      <a:pt x="909" y="490189"/>
                    </a:lnTo>
                    <a:lnTo>
                      <a:pt x="1057" y="491131"/>
                    </a:lnTo>
                    <a:lnTo>
                      <a:pt x="1212" y="492005"/>
                    </a:lnTo>
                    <a:lnTo>
                      <a:pt x="1382" y="492846"/>
                    </a:lnTo>
                    <a:lnTo>
                      <a:pt x="1559" y="493654"/>
                    </a:lnTo>
                    <a:lnTo>
                      <a:pt x="1744" y="494428"/>
                    </a:lnTo>
                    <a:lnTo>
                      <a:pt x="1944" y="495168"/>
                    </a:lnTo>
                    <a:lnTo>
                      <a:pt x="2143" y="495874"/>
                    </a:lnTo>
                    <a:lnTo>
                      <a:pt x="2358" y="496513"/>
                    </a:lnTo>
                    <a:lnTo>
                      <a:pt x="2572" y="497119"/>
                    </a:lnTo>
                    <a:lnTo>
                      <a:pt x="2801" y="497691"/>
                    </a:lnTo>
                    <a:lnTo>
                      <a:pt x="3037" y="498195"/>
                    </a:lnTo>
                    <a:lnTo>
                      <a:pt x="3274" y="498666"/>
                    </a:lnTo>
                    <a:lnTo>
                      <a:pt x="3518" y="499104"/>
                    </a:lnTo>
                    <a:lnTo>
                      <a:pt x="3769" y="499474"/>
                    </a:lnTo>
                    <a:lnTo>
                      <a:pt x="4028" y="499777"/>
                    </a:lnTo>
                    <a:lnTo>
                      <a:pt x="4294" y="500046"/>
                    </a:lnTo>
                    <a:lnTo>
                      <a:pt x="4560" y="500248"/>
                    </a:lnTo>
                    <a:lnTo>
                      <a:pt x="4833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68" y="500483"/>
                    </a:lnTo>
                    <a:lnTo>
                      <a:pt x="5942" y="500382"/>
                    </a:lnTo>
                    <a:lnTo>
                      <a:pt x="6215" y="500248"/>
                    </a:lnTo>
                    <a:lnTo>
                      <a:pt x="6474" y="500046"/>
                    </a:lnTo>
                    <a:lnTo>
                      <a:pt x="6740" y="499777"/>
                    </a:lnTo>
                    <a:lnTo>
                      <a:pt x="6991" y="499474"/>
                    </a:lnTo>
                    <a:lnTo>
                      <a:pt x="7243" y="499104"/>
                    </a:lnTo>
                    <a:lnTo>
                      <a:pt x="7486" y="498666"/>
                    </a:lnTo>
                    <a:lnTo>
                      <a:pt x="7730" y="498195"/>
                    </a:lnTo>
                    <a:lnTo>
                      <a:pt x="7959" y="497691"/>
                    </a:lnTo>
                    <a:lnTo>
                      <a:pt x="8189" y="497119"/>
                    </a:lnTo>
                    <a:lnTo>
                      <a:pt x="8403" y="496513"/>
                    </a:lnTo>
                    <a:lnTo>
                      <a:pt x="8617" y="495874"/>
                    </a:lnTo>
                    <a:lnTo>
                      <a:pt x="8824" y="495168"/>
                    </a:lnTo>
                    <a:lnTo>
                      <a:pt x="9016" y="494428"/>
                    </a:lnTo>
                    <a:lnTo>
                      <a:pt x="9208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1" y="491131"/>
                    </a:lnTo>
                    <a:lnTo>
                      <a:pt x="9866" y="490189"/>
                    </a:lnTo>
                    <a:lnTo>
                      <a:pt x="10007" y="489247"/>
                    </a:lnTo>
                    <a:lnTo>
                      <a:pt x="10140" y="488271"/>
                    </a:lnTo>
                    <a:lnTo>
                      <a:pt x="10258" y="487262"/>
                    </a:lnTo>
                    <a:lnTo>
                      <a:pt x="10361" y="486253"/>
                    </a:lnTo>
                    <a:lnTo>
                      <a:pt x="10465" y="485176"/>
                    </a:lnTo>
                    <a:lnTo>
                      <a:pt x="10546" y="484100"/>
                    </a:lnTo>
                    <a:lnTo>
                      <a:pt x="10620" y="482989"/>
                    </a:lnTo>
                    <a:lnTo>
                      <a:pt x="10679" y="481879"/>
                    </a:lnTo>
                    <a:lnTo>
                      <a:pt x="10731" y="480702"/>
                    </a:lnTo>
                    <a:lnTo>
                      <a:pt x="10760" y="479558"/>
                    </a:lnTo>
                    <a:lnTo>
                      <a:pt x="10783" y="478381"/>
                    </a:lnTo>
                    <a:lnTo>
                      <a:pt x="10790" y="477170"/>
                    </a:lnTo>
                    <a:lnTo>
                      <a:pt x="10783" y="475958"/>
                    </a:lnTo>
                    <a:lnTo>
                      <a:pt x="10760" y="474747"/>
                    </a:lnTo>
                    <a:lnTo>
                      <a:pt x="10731" y="473570"/>
                    </a:lnTo>
                    <a:lnTo>
                      <a:pt x="10679" y="472426"/>
                    </a:lnTo>
                    <a:lnTo>
                      <a:pt x="10620" y="471282"/>
                    </a:lnTo>
                    <a:lnTo>
                      <a:pt x="10546" y="470172"/>
                    </a:lnTo>
                    <a:lnTo>
                      <a:pt x="10465" y="469062"/>
                    </a:lnTo>
                    <a:lnTo>
                      <a:pt x="10361" y="468019"/>
                    </a:lnTo>
                    <a:lnTo>
                      <a:pt x="10258" y="466976"/>
                    </a:lnTo>
                    <a:lnTo>
                      <a:pt x="10140" y="465967"/>
                    </a:lnTo>
                    <a:lnTo>
                      <a:pt x="10007" y="464991"/>
                    </a:lnTo>
                    <a:lnTo>
                      <a:pt x="9866" y="464049"/>
                    </a:lnTo>
                    <a:lnTo>
                      <a:pt x="9711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8" y="460584"/>
                    </a:lnTo>
                    <a:lnTo>
                      <a:pt x="9016" y="459811"/>
                    </a:lnTo>
                    <a:lnTo>
                      <a:pt x="8824" y="459104"/>
                    </a:lnTo>
                    <a:lnTo>
                      <a:pt x="8617" y="458398"/>
                    </a:lnTo>
                    <a:lnTo>
                      <a:pt x="8403" y="457758"/>
                    </a:lnTo>
                    <a:lnTo>
                      <a:pt x="8189" y="457153"/>
                    </a:lnTo>
                    <a:lnTo>
                      <a:pt x="7959" y="456615"/>
                    </a:lnTo>
                    <a:lnTo>
                      <a:pt x="7730" y="456110"/>
                    </a:lnTo>
                    <a:lnTo>
                      <a:pt x="7486" y="455639"/>
                    </a:lnTo>
                    <a:lnTo>
                      <a:pt x="7243" y="455235"/>
                    </a:lnTo>
                    <a:lnTo>
                      <a:pt x="6991" y="454865"/>
                    </a:lnTo>
                    <a:lnTo>
                      <a:pt x="6740" y="454562"/>
                    </a:lnTo>
                    <a:lnTo>
                      <a:pt x="6474" y="454293"/>
                    </a:lnTo>
                    <a:lnTo>
                      <a:pt x="6215" y="454092"/>
                    </a:lnTo>
                    <a:lnTo>
                      <a:pt x="5942" y="453957"/>
                    </a:lnTo>
                    <a:lnTo>
                      <a:pt x="5668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33" y="567160"/>
                    </a:lnTo>
                    <a:lnTo>
                      <a:pt x="4560" y="567328"/>
                    </a:lnTo>
                    <a:lnTo>
                      <a:pt x="4294" y="567530"/>
                    </a:lnTo>
                    <a:lnTo>
                      <a:pt x="4028" y="567766"/>
                    </a:lnTo>
                    <a:lnTo>
                      <a:pt x="3769" y="568102"/>
                    </a:lnTo>
                    <a:lnTo>
                      <a:pt x="3518" y="568472"/>
                    </a:lnTo>
                    <a:lnTo>
                      <a:pt x="3274" y="568876"/>
                    </a:lnTo>
                    <a:lnTo>
                      <a:pt x="3037" y="569347"/>
                    </a:lnTo>
                    <a:lnTo>
                      <a:pt x="2801" y="569885"/>
                    </a:lnTo>
                    <a:lnTo>
                      <a:pt x="2572" y="570423"/>
                    </a:lnTo>
                    <a:lnTo>
                      <a:pt x="2358" y="571029"/>
                    </a:lnTo>
                    <a:lnTo>
                      <a:pt x="2143" y="571702"/>
                    </a:lnTo>
                    <a:lnTo>
                      <a:pt x="1944" y="572408"/>
                    </a:lnTo>
                    <a:lnTo>
                      <a:pt x="1744" y="573115"/>
                    </a:lnTo>
                    <a:lnTo>
                      <a:pt x="1559" y="573889"/>
                    </a:lnTo>
                    <a:lnTo>
                      <a:pt x="1382" y="574730"/>
                    </a:lnTo>
                    <a:lnTo>
                      <a:pt x="1212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36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3" y="585697"/>
                    </a:lnTo>
                    <a:lnTo>
                      <a:pt x="59" y="586840"/>
                    </a:lnTo>
                    <a:lnTo>
                      <a:pt x="22" y="588018"/>
                    </a:lnTo>
                    <a:lnTo>
                      <a:pt x="0" y="589195"/>
                    </a:lnTo>
                    <a:lnTo>
                      <a:pt x="0" y="590373"/>
                    </a:lnTo>
                    <a:lnTo>
                      <a:pt x="0" y="591618"/>
                    </a:lnTo>
                    <a:lnTo>
                      <a:pt x="22" y="592795"/>
                    </a:lnTo>
                    <a:lnTo>
                      <a:pt x="59" y="593972"/>
                    </a:lnTo>
                    <a:lnTo>
                      <a:pt x="103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36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12" y="605310"/>
                    </a:lnTo>
                    <a:lnTo>
                      <a:pt x="1382" y="606151"/>
                    </a:lnTo>
                    <a:lnTo>
                      <a:pt x="1559" y="606958"/>
                    </a:lnTo>
                    <a:lnTo>
                      <a:pt x="1744" y="607732"/>
                    </a:lnTo>
                    <a:lnTo>
                      <a:pt x="1944" y="608472"/>
                    </a:lnTo>
                    <a:lnTo>
                      <a:pt x="2143" y="609145"/>
                    </a:lnTo>
                    <a:lnTo>
                      <a:pt x="2358" y="609784"/>
                    </a:lnTo>
                    <a:lnTo>
                      <a:pt x="2572" y="610389"/>
                    </a:lnTo>
                    <a:lnTo>
                      <a:pt x="2801" y="610961"/>
                    </a:lnTo>
                    <a:lnTo>
                      <a:pt x="3037" y="611466"/>
                    </a:lnTo>
                    <a:lnTo>
                      <a:pt x="3274" y="611937"/>
                    </a:lnTo>
                    <a:lnTo>
                      <a:pt x="3518" y="612341"/>
                    </a:lnTo>
                    <a:lnTo>
                      <a:pt x="3769" y="612711"/>
                    </a:lnTo>
                    <a:lnTo>
                      <a:pt x="4028" y="613013"/>
                    </a:lnTo>
                    <a:lnTo>
                      <a:pt x="4294" y="613249"/>
                    </a:lnTo>
                    <a:lnTo>
                      <a:pt x="4560" y="613451"/>
                    </a:lnTo>
                    <a:lnTo>
                      <a:pt x="4833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68" y="613686"/>
                    </a:lnTo>
                    <a:lnTo>
                      <a:pt x="5942" y="613619"/>
                    </a:lnTo>
                    <a:lnTo>
                      <a:pt x="6215" y="613451"/>
                    </a:lnTo>
                    <a:lnTo>
                      <a:pt x="6474" y="613249"/>
                    </a:lnTo>
                    <a:lnTo>
                      <a:pt x="6740" y="613013"/>
                    </a:lnTo>
                    <a:lnTo>
                      <a:pt x="6991" y="612711"/>
                    </a:lnTo>
                    <a:lnTo>
                      <a:pt x="7243" y="612341"/>
                    </a:lnTo>
                    <a:lnTo>
                      <a:pt x="7486" y="611937"/>
                    </a:lnTo>
                    <a:lnTo>
                      <a:pt x="7730" y="611466"/>
                    </a:lnTo>
                    <a:lnTo>
                      <a:pt x="7959" y="610961"/>
                    </a:lnTo>
                    <a:lnTo>
                      <a:pt x="8189" y="610389"/>
                    </a:lnTo>
                    <a:lnTo>
                      <a:pt x="8403" y="609784"/>
                    </a:lnTo>
                    <a:lnTo>
                      <a:pt x="8617" y="609145"/>
                    </a:lnTo>
                    <a:lnTo>
                      <a:pt x="8824" y="608472"/>
                    </a:lnTo>
                    <a:lnTo>
                      <a:pt x="9016" y="607732"/>
                    </a:lnTo>
                    <a:lnTo>
                      <a:pt x="9208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1" y="604435"/>
                    </a:lnTo>
                    <a:lnTo>
                      <a:pt x="9866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1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79" y="595150"/>
                    </a:lnTo>
                    <a:lnTo>
                      <a:pt x="10731" y="593972"/>
                    </a:lnTo>
                    <a:lnTo>
                      <a:pt x="10760" y="592795"/>
                    </a:lnTo>
                    <a:lnTo>
                      <a:pt x="10783" y="591618"/>
                    </a:lnTo>
                    <a:lnTo>
                      <a:pt x="10790" y="590373"/>
                    </a:lnTo>
                    <a:lnTo>
                      <a:pt x="10783" y="589195"/>
                    </a:lnTo>
                    <a:lnTo>
                      <a:pt x="10760" y="588018"/>
                    </a:lnTo>
                    <a:lnTo>
                      <a:pt x="10731" y="586840"/>
                    </a:lnTo>
                    <a:lnTo>
                      <a:pt x="10679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1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6" y="577354"/>
                    </a:lnTo>
                    <a:lnTo>
                      <a:pt x="9711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8" y="573889"/>
                    </a:lnTo>
                    <a:lnTo>
                      <a:pt x="9016" y="573115"/>
                    </a:lnTo>
                    <a:lnTo>
                      <a:pt x="8824" y="572408"/>
                    </a:lnTo>
                    <a:lnTo>
                      <a:pt x="8617" y="571702"/>
                    </a:lnTo>
                    <a:lnTo>
                      <a:pt x="8403" y="571029"/>
                    </a:lnTo>
                    <a:lnTo>
                      <a:pt x="8189" y="570423"/>
                    </a:lnTo>
                    <a:lnTo>
                      <a:pt x="7959" y="569885"/>
                    </a:lnTo>
                    <a:lnTo>
                      <a:pt x="7730" y="569347"/>
                    </a:lnTo>
                    <a:lnTo>
                      <a:pt x="7486" y="568876"/>
                    </a:lnTo>
                    <a:lnTo>
                      <a:pt x="7243" y="568472"/>
                    </a:lnTo>
                    <a:lnTo>
                      <a:pt x="6991" y="568102"/>
                    </a:lnTo>
                    <a:lnTo>
                      <a:pt x="6740" y="567766"/>
                    </a:lnTo>
                    <a:lnTo>
                      <a:pt x="6474" y="567530"/>
                    </a:lnTo>
                    <a:lnTo>
                      <a:pt x="6215" y="567328"/>
                    </a:lnTo>
                    <a:lnTo>
                      <a:pt x="5942" y="567160"/>
                    </a:lnTo>
                    <a:lnTo>
                      <a:pt x="5668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Google Shape;42;p3"/>
              <p:cNvSpPr/>
              <p:nvPr/>
            </p:nvSpPr>
            <p:spPr>
              <a:xfrm>
                <a:off x="11244103" y="3272898"/>
                <a:ext cx="5563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403" y="0"/>
                    </a:moveTo>
                    <a:lnTo>
                      <a:pt x="5122" y="34"/>
                    </a:lnTo>
                    <a:lnTo>
                      <a:pt x="4848" y="135"/>
                    </a:lnTo>
                    <a:lnTo>
                      <a:pt x="4582" y="269"/>
                    </a:lnTo>
                    <a:lnTo>
                      <a:pt x="4316" y="471"/>
                    </a:lnTo>
                    <a:lnTo>
                      <a:pt x="4050" y="740"/>
                    </a:lnTo>
                    <a:lnTo>
                      <a:pt x="3799" y="1043"/>
                    </a:lnTo>
                    <a:lnTo>
                      <a:pt x="3548" y="1413"/>
                    </a:lnTo>
                    <a:lnTo>
                      <a:pt x="3304" y="1850"/>
                    </a:lnTo>
                    <a:lnTo>
                      <a:pt x="3060" y="2321"/>
                    </a:lnTo>
                    <a:lnTo>
                      <a:pt x="2831" y="2826"/>
                    </a:lnTo>
                    <a:lnTo>
                      <a:pt x="2602" y="3398"/>
                    </a:lnTo>
                    <a:lnTo>
                      <a:pt x="2387" y="4003"/>
                    </a:lnTo>
                    <a:lnTo>
                      <a:pt x="2173" y="4643"/>
                    </a:lnTo>
                    <a:lnTo>
                      <a:pt x="1966" y="5349"/>
                    </a:lnTo>
                    <a:lnTo>
                      <a:pt x="1774" y="6089"/>
                    </a:lnTo>
                    <a:lnTo>
                      <a:pt x="1589" y="6863"/>
                    </a:lnTo>
                    <a:lnTo>
                      <a:pt x="1404" y="7670"/>
                    </a:lnTo>
                    <a:lnTo>
                      <a:pt x="1234" y="8511"/>
                    </a:lnTo>
                    <a:lnTo>
                      <a:pt x="1079" y="9420"/>
                    </a:lnTo>
                    <a:lnTo>
                      <a:pt x="924" y="10328"/>
                    </a:lnTo>
                    <a:lnTo>
                      <a:pt x="784" y="11270"/>
                    </a:lnTo>
                    <a:lnTo>
                      <a:pt x="658" y="12245"/>
                    </a:lnTo>
                    <a:lnTo>
                      <a:pt x="532" y="13255"/>
                    </a:lnTo>
                    <a:lnTo>
                      <a:pt x="429" y="14298"/>
                    </a:lnTo>
                    <a:lnTo>
                      <a:pt x="333" y="15340"/>
                    </a:lnTo>
                    <a:lnTo>
                      <a:pt x="244" y="16417"/>
                    </a:lnTo>
                    <a:lnTo>
                      <a:pt x="170" y="17527"/>
                    </a:lnTo>
                    <a:lnTo>
                      <a:pt x="111" y="18671"/>
                    </a:lnTo>
                    <a:lnTo>
                      <a:pt x="67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69"/>
                    </a:lnTo>
                    <a:lnTo>
                      <a:pt x="67" y="26947"/>
                    </a:lnTo>
                    <a:lnTo>
                      <a:pt x="111" y="28091"/>
                    </a:lnTo>
                    <a:lnTo>
                      <a:pt x="170" y="29234"/>
                    </a:lnTo>
                    <a:lnTo>
                      <a:pt x="244" y="30345"/>
                    </a:lnTo>
                    <a:lnTo>
                      <a:pt x="333" y="31455"/>
                    </a:lnTo>
                    <a:lnTo>
                      <a:pt x="429" y="32531"/>
                    </a:lnTo>
                    <a:lnTo>
                      <a:pt x="532" y="33540"/>
                    </a:lnTo>
                    <a:lnTo>
                      <a:pt x="658" y="34550"/>
                    </a:lnTo>
                    <a:lnTo>
                      <a:pt x="784" y="35525"/>
                    </a:lnTo>
                    <a:lnTo>
                      <a:pt x="924" y="36501"/>
                    </a:lnTo>
                    <a:lnTo>
                      <a:pt x="1079" y="37409"/>
                    </a:lnTo>
                    <a:lnTo>
                      <a:pt x="1234" y="38284"/>
                    </a:lnTo>
                    <a:lnTo>
                      <a:pt x="1404" y="39125"/>
                    </a:lnTo>
                    <a:lnTo>
                      <a:pt x="1589" y="39932"/>
                    </a:lnTo>
                    <a:lnTo>
                      <a:pt x="1774" y="40706"/>
                    </a:lnTo>
                    <a:lnTo>
                      <a:pt x="1966" y="41413"/>
                    </a:lnTo>
                    <a:lnTo>
                      <a:pt x="2173" y="42119"/>
                    </a:lnTo>
                    <a:lnTo>
                      <a:pt x="2387" y="42758"/>
                    </a:lnTo>
                    <a:lnTo>
                      <a:pt x="2602" y="43364"/>
                    </a:lnTo>
                    <a:lnTo>
                      <a:pt x="2831" y="43902"/>
                    </a:lnTo>
                    <a:lnTo>
                      <a:pt x="3060" y="44407"/>
                    </a:lnTo>
                    <a:lnTo>
                      <a:pt x="3304" y="44878"/>
                    </a:lnTo>
                    <a:lnTo>
                      <a:pt x="3548" y="45281"/>
                    </a:lnTo>
                    <a:lnTo>
                      <a:pt x="3799" y="45651"/>
                    </a:lnTo>
                    <a:lnTo>
                      <a:pt x="4050" y="45954"/>
                    </a:lnTo>
                    <a:lnTo>
                      <a:pt x="4316" y="46223"/>
                    </a:lnTo>
                    <a:lnTo>
                      <a:pt x="4582" y="46425"/>
                    </a:lnTo>
                    <a:lnTo>
                      <a:pt x="4848" y="46560"/>
                    </a:lnTo>
                    <a:lnTo>
                      <a:pt x="5122" y="46661"/>
                    </a:lnTo>
                    <a:lnTo>
                      <a:pt x="5403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78"/>
                    </a:lnTo>
                    <a:lnTo>
                      <a:pt x="7731" y="44407"/>
                    </a:lnTo>
                    <a:lnTo>
                      <a:pt x="7967" y="43902"/>
                    </a:lnTo>
                    <a:lnTo>
                      <a:pt x="8189" y="43364"/>
                    </a:lnTo>
                    <a:lnTo>
                      <a:pt x="8411" y="42758"/>
                    </a:lnTo>
                    <a:lnTo>
                      <a:pt x="8625" y="42119"/>
                    </a:lnTo>
                    <a:lnTo>
                      <a:pt x="8824" y="41413"/>
                    </a:lnTo>
                    <a:lnTo>
                      <a:pt x="9024" y="40706"/>
                    </a:lnTo>
                    <a:lnTo>
                      <a:pt x="9209" y="39932"/>
                    </a:lnTo>
                    <a:lnTo>
                      <a:pt x="9386" y="39125"/>
                    </a:lnTo>
                    <a:lnTo>
                      <a:pt x="9556" y="38284"/>
                    </a:lnTo>
                    <a:lnTo>
                      <a:pt x="9719" y="37409"/>
                    </a:lnTo>
                    <a:lnTo>
                      <a:pt x="9874" y="36501"/>
                    </a:lnTo>
                    <a:lnTo>
                      <a:pt x="10014" y="35525"/>
                    </a:lnTo>
                    <a:lnTo>
                      <a:pt x="10140" y="34550"/>
                    </a:lnTo>
                    <a:lnTo>
                      <a:pt x="10266" y="33540"/>
                    </a:lnTo>
                    <a:lnTo>
                      <a:pt x="10369" y="32531"/>
                    </a:lnTo>
                    <a:lnTo>
                      <a:pt x="10465" y="31455"/>
                    </a:lnTo>
                    <a:lnTo>
                      <a:pt x="10554" y="30345"/>
                    </a:lnTo>
                    <a:lnTo>
                      <a:pt x="10628" y="29234"/>
                    </a:lnTo>
                    <a:lnTo>
                      <a:pt x="10687" y="28091"/>
                    </a:lnTo>
                    <a:lnTo>
                      <a:pt x="10731" y="26947"/>
                    </a:lnTo>
                    <a:lnTo>
                      <a:pt x="10768" y="25769"/>
                    </a:lnTo>
                    <a:lnTo>
                      <a:pt x="10790" y="24558"/>
                    </a:lnTo>
                    <a:lnTo>
                      <a:pt x="10798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66" y="13255"/>
                    </a:lnTo>
                    <a:lnTo>
                      <a:pt x="10140" y="12245"/>
                    </a:lnTo>
                    <a:lnTo>
                      <a:pt x="10014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4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403" y="0"/>
                    </a:lnTo>
                    <a:close/>
                    <a:moveTo>
                      <a:pt x="5403" y="113472"/>
                    </a:moveTo>
                    <a:lnTo>
                      <a:pt x="5122" y="113506"/>
                    </a:lnTo>
                    <a:lnTo>
                      <a:pt x="4848" y="113573"/>
                    </a:lnTo>
                    <a:lnTo>
                      <a:pt x="4582" y="113742"/>
                    </a:lnTo>
                    <a:lnTo>
                      <a:pt x="4316" y="113943"/>
                    </a:lnTo>
                    <a:lnTo>
                      <a:pt x="4050" y="114213"/>
                    </a:lnTo>
                    <a:lnTo>
                      <a:pt x="3799" y="114515"/>
                    </a:lnTo>
                    <a:lnTo>
                      <a:pt x="3548" y="114885"/>
                    </a:lnTo>
                    <a:lnTo>
                      <a:pt x="3304" y="115323"/>
                    </a:lnTo>
                    <a:lnTo>
                      <a:pt x="3060" y="115794"/>
                    </a:lnTo>
                    <a:lnTo>
                      <a:pt x="2831" y="116298"/>
                    </a:lnTo>
                    <a:lnTo>
                      <a:pt x="2602" y="116870"/>
                    </a:lnTo>
                    <a:lnTo>
                      <a:pt x="2387" y="117476"/>
                    </a:lnTo>
                    <a:lnTo>
                      <a:pt x="2173" y="118115"/>
                    </a:lnTo>
                    <a:lnTo>
                      <a:pt x="1966" y="118821"/>
                    </a:lnTo>
                    <a:lnTo>
                      <a:pt x="1774" y="119562"/>
                    </a:lnTo>
                    <a:lnTo>
                      <a:pt x="1589" y="120335"/>
                    </a:lnTo>
                    <a:lnTo>
                      <a:pt x="1404" y="121143"/>
                    </a:lnTo>
                    <a:lnTo>
                      <a:pt x="1234" y="121984"/>
                    </a:lnTo>
                    <a:lnTo>
                      <a:pt x="1079" y="122858"/>
                    </a:lnTo>
                    <a:lnTo>
                      <a:pt x="924" y="123800"/>
                    </a:lnTo>
                    <a:lnTo>
                      <a:pt x="784" y="124742"/>
                    </a:lnTo>
                    <a:lnTo>
                      <a:pt x="658" y="125718"/>
                    </a:lnTo>
                    <a:lnTo>
                      <a:pt x="532" y="126727"/>
                    </a:lnTo>
                    <a:lnTo>
                      <a:pt x="429" y="127736"/>
                    </a:lnTo>
                    <a:lnTo>
                      <a:pt x="333" y="128813"/>
                    </a:lnTo>
                    <a:lnTo>
                      <a:pt x="244" y="129889"/>
                    </a:lnTo>
                    <a:lnTo>
                      <a:pt x="170" y="131000"/>
                    </a:lnTo>
                    <a:lnTo>
                      <a:pt x="111" y="132110"/>
                    </a:lnTo>
                    <a:lnTo>
                      <a:pt x="67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7" y="140352"/>
                    </a:lnTo>
                    <a:lnTo>
                      <a:pt x="111" y="141496"/>
                    </a:lnTo>
                    <a:lnTo>
                      <a:pt x="170" y="142640"/>
                    </a:lnTo>
                    <a:lnTo>
                      <a:pt x="244" y="143716"/>
                    </a:lnTo>
                    <a:lnTo>
                      <a:pt x="333" y="144826"/>
                    </a:lnTo>
                    <a:lnTo>
                      <a:pt x="429" y="145869"/>
                    </a:lnTo>
                    <a:lnTo>
                      <a:pt x="532" y="146912"/>
                    </a:lnTo>
                    <a:lnTo>
                      <a:pt x="658" y="147921"/>
                    </a:lnTo>
                    <a:lnTo>
                      <a:pt x="784" y="148897"/>
                    </a:lnTo>
                    <a:lnTo>
                      <a:pt x="924" y="149839"/>
                    </a:lnTo>
                    <a:lnTo>
                      <a:pt x="1079" y="150747"/>
                    </a:lnTo>
                    <a:lnTo>
                      <a:pt x="1234" y="151622"/>
                    </a:lnTo>
                    <a:lnTo>
                      <a:pt x="1404" y="152496"/>
                    </a:lnTo>
                    <a:lnTo>
                      <a:pt x="1589" y="153304"/>
                    </a:lnTo>
                    <a:lnTo>
                      <a:pt x="1774" y="154078"/>
                    </a:lnTo>
                    <a:lnTo>
                      <a:pt x="1966" y="154818"/>
                    </a:lnTo>
                    <a:lnTo>
                      <a:pt x="2173" y="155491"/>
                    </a:lnTo>
                    <a:lnTo>
                      <a:pt x="2387" y="156163"/>
                    </a:lnTo>
                    <a:lnTo>
                      <a:pt x="2602" y="156769"/>
                    </a:lnTo>
                    <a:lnTo>
                      <a:pt x="2831" y="157341"/>
                    </a:lnTo>
                    <a:lnTo>
                      <a:pt x="3060" y="157845"/>
                    </a:lnTo>
                    <a:lnTo>
                      <a:pt x="3304" y="158316"/>
                    </a:lnTo>
                    <a:lnTo>
                      <a:pt x="3548" y="158720"/>
                    </a:lnTo>
                    <a:lnTo>
                      <a:pt x="3799" y="159090"/>
                    </a:lnTo>
                    <a:lnTo>
                      <a:pt x="4050" y="159427"/>
                    </a:lnTo>
                    <a:lnTo>
                      <a:pt x="4316" y="159696"/>
                    </a:lnTo>
                    <a:lnTo>
                      <a:pt x="4582" y="159898"/>
                    </a:lnTo>
                    <a:lnTo>
                      <a:pt x="4848" y="160032"/>
                    </a:lnTo>
                    <a:lnTo>
                      <a:pt x="5122" y="160133"/>
                    </a:lnTo>
                    <a:lnTo>
                      <a:pt x="5403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4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4" y="148897"/>
                    </a:lnTo>
                    <a:lnTo>
                      <a:pt x="10140" y="147921"/>
                    </a:lnTo>
                    <a:lnTo>
                      <a:pt x="10266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8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66" y="126727"/>
                    </a:lnTo>
                    <a:lnTo>
                      <a:pt x="10140" y="125718"/>
                    </a:lnTo>
                    <a:lnTo>
                      <a:pt x="10014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4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403" y="113472"/>
                    </a:lnTo>
                    <a:close/>
                    <a:moveTo>
                      <a:pt x="5122" y="226945"/>
                    </a:moveTo>
                    <a:lnTo>
                      <a:pt x="4848" y="227046"/>
                    </a:lnTo>
                    <a:lnTo>
                      <a:pt x="4582" y="227214"/>
                    </a:lnTo>
                    <a:lnTo>
                      <a:pt x="4316" y="227416"/>
                    </a:lnTo>
                    <a:lnTo>
                      <a:pt x="4050" y="227651"/>
                    </a:lnTo>
                    <a:lnTo>
                      <a:pt x="3799" y="227988"/>
                    </a:lnTo>
                    <a:lnTo>
                      <a:pt x="3548" y="228358"/>
                    </a:lnTo>
                    <a:lnTo>
                      <a:pt x="3304" y="228761"/>
                    </a:lnTo>
                    <a:lnTo>
                      <a:pt x="3060" y="229232"/>
                    </a:lnTo>
                    <a:lnTo>
                      <a:pt x="2831" y="229771"/>
                    </a:lnTo>
                    <a:lnTo>
                      <a:pt x="2602" y="230309"/>
                    </a:lnTo>
                    <a:lnTo>
                      <a:pt x="2387" y="230915"/>
                    </a:lnTo>
                    <a:lnTo>
                      <a:pt x="2173" y="231587"/>
                    </a:lnTo>
                    <a:lnTo>
                      <a:pt x="1966" y="232260"/>
                    </a:lnTo>
                    <a:lnTo>
                      <a:pt x="1774" y="233000"/>
                    </a:lnTo>
                    <a:lnTo>
                      <a:pt x="1589" y="233774"/>
                    </a:lnTo>
                    <a:lnTo>
                      <a:pt x="1404" y="234581"/>
                    </a:lnTo>
                    <a:lnTo>
                      <a:pt x="1234" y="235422"/>
                    </a:lnTo>
                    <a:lnTo>
                      <a:pt x="1079" y="236331"/>
                    </a:lnTo>
                    <a:lnTo>
                      <a:pt x="924" y="237239"/>
                    </a:lnTo>
                    <a:lnTo>
                      <a:pt x="784" y="238181"/>
                    </a:lnTo>
                    <a:lnTo>
                      <a:pt x="658" y="239157"/>
                    </a:lnTo>
                    <a:lnTo>
                      <a:pt x="532" y="240166"/>
                    </a:lnTo>
                    <a:lnTo>
                      <a:pt x="429" y="241209"/>
                    </a:lnTo>
                    <a:lnTo>
                      <a:pt x="333" y="242252"/>
                    </a:lnTo>
                    <a:lnTo>
                      <a:pt x="244" y="243328"/>
                    </a:lnTo>
                    <a:lnTo>
                      <a:pt x="170" y="244438"/>
                    </a:lnTo>
                    <a:lnTo>
                      <a:pt x="111" y="245582"/>
                    </a:lnTo>
                    <a:lnTo>
                      <a:pt x="67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7" y="253824"/>
                    </a:lnTo>
                    <a:lnTo>
                      <a:pt x="111" y="254968"/>
                    </a:lnTo>
                    <a:lnTo>
                      <a:pt x="170" y="256078"/>
                    </a:lnTo>
                    <a:lnTo>
                      <a:pt x="244" y="257188"/>
                    </a:lnTo>
                    <a:lnTo>
                      <a:pt x="333" y="258265"/>
                    </a:lnTo>
                    <a:lnTo>
                      <a:pt x="429" y="259341"/>
                    </a:lnTo>
                    <a:lnTo>
                      <a:pt x="532" y="260384"/>
                    </a:lnTo>
                    <a:lnTo>
                      <a:pt x="658" y="261360"/>
                    </a:lnTo>
                    <a:lnTo>
                      <a:pt x="784" y="262336"/>
                    </a:lnTo>
                    <a:lnTo>
                      <a:pt x="924" y="263311"/>
                    </a:lnTo>
                    <a:lnTo>
                      <a:pt x="1079" y="264220"/>
                    </a:lnTo>
                    <a:lnTo>
                      <a:pt x="1234" y="265094"/>
                    </a:lnTo>
                    <a:lnTo>
                      <a:pt x="1404" y="265935"/>
                    </a:lnTo>
                    <a:lnTo>
                      <a:pt x="1589" y="266743"/>
                    </a:lnTo>
                    <a:lnTo>
                      <a:pt x="1774" y="267516"/>
                    </a:lnTo>
                    <a:lnTo>
                      <a:pt x="1966" y="268256"/>
                    </a:lnTo>
                    <a:lnTo>
                      <a:pt x="2173" y="268963"/>
                    </a:lnTo>
                    <a:lnTo>
                      <a:pt x="2387" y="269602"/>
                    </a:lnTo>
                    <a:lnTo>
                      <a:pt x="2602" y="270208"/>
                    </a:lnTo>
                    <a:lnTo>
                      <a:pt x="2831" y="270780"/>
                    </a:lnTo>
                    <a:lnTo>
                      <a:pt x="3060" y="271318"/>
                    </a:lnTo>
                    <a:lnTo>
                      <a:pt x="3304" y="271789"/>
                    </a:lnTo>
                    <a:lnTo>
                      <a:pt x="3548" y="272193"/>
                    </a:lnTo>
                    <a:lnTo>
                      <a:pt x="3799" y="272563"/>
                    </a:lnTo>
                    <a:lnTo>
                      <a:pt x="4050" y="272865"/>
                    </a:lnTo>
                    <a:lnTo>
                      <a:pt x="4316" y="273134"/>
                    </a:lnTo>
                    <a:lnTo>
                      <a:pt x="4582" y="273336"/>
                    </a:lnTo>
                    <a:lnTo>
                      <a:pt x="4848" y="273505"/>
                    </a:lnTo>
                    <a:lnTo>
                      <a:pt x="5122" y="273572"/>
                    </a:lnTo>
                    <a:lnTo>
                      <a:pt x="5403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4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4" y="262336"/>
                    </a:lnTo>
                    <a:lnTo>
                      <a:pt x="10140" y="261360"/>
                    </a:lnTo>
                    <a:lnTo>
                      <a:pt x="10266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8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66" y="240166"/>
                    </a:lnTo>
                    <a:lnTo>
                      <a:pt x="10140" y="239157"/>
                    </a:lnTo>
                    <a:lnTo>
                      <a:pt x="10014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4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22" y="340384"/>
                    </a:moveTo>
                    <a:lnTo>
                      <a:pt x="4848" y="340485"/>
                    </a:lnTo>
                    <a:lnTo>
                      <a:pt x="4582" y="340653"/>
                    </a:lnTo>
                    <a:lnTo>
                      <a:pt x="4316" y="340855"/>
                    </a:lnTo>
                    <a:lnTo>
                      <a:pt x="4050" y="341124"/>
                    </a:lnTo>
                    <a:lnTo>
                      <a:pt x="3799" y="341426"/>
                    </a:lnTo>
                    <a:lnTo>
                      <a:pt x="3548" y="341797"/>
                    </a:lnTo>
                    <a:lnTo>
                      <a:pt x="3304" y="342200"/>
                    </a:lnTo>
                    <a:lnTo>
                      <a:pt x="3060" y="342671"/>
                    </a:lnTo>
                    <a:lnTo>
                      <a:pt x="2831" y="343209"/>
                    </a:lnTo>
                    <a:lnTo>
                      <a:pt x="2602" y="343748"/>
                    </a:lnTo>
                    <a:lnTo>
                      <a:pt x="2387" y="344387"/>
                    </a:lnTo>
                    <a:lnTo>
                      <a:pt x="2173" y="345026"/>
                    </a:lnTo>
                    <a:lnTo>
                      <a:pt x="1966" y="345733"/>
                    </a:lnTo>
                    <a:lnTo>
                      <a:pt x="1774" y="346439"/>
                    </a:lnTo>
                    <a:lnTo>
                      <a:pt x="1589" y="347213"/>
                    </a:lnTo>
                    <a:lnTo>
                      <a:pt x="1404" y="348054"/>
                    </a:lnTo>
                    <a:lnTo>
                      <a:pt x="1234" y="348895"/>
                    </a:lnTo>
                    <a:lnTo>
                      <a:pt x="1079" y="349770"/>
                    </a:lnTo>
                    <a:lnTo>
                      <a:pt x="924" y="350678"/>
                    </a:lnTo>
                    <a:lnTo>
                      <a:pt x="784" y="351620"/>
                    </a:lnTo>
                    <a:lnTo>
                      <a:pt x="658" y="352595"/>
                    </a:lnTo>
                    <a:lnTo>
                      <a:pt x="532" y="353605"/>
                    </a:lnTo>
                    <a:lnTo>
                      <a:pt x="429" y="354648"/>
                    </a:lnTo>
                    <a:lnTo>
                      <a:pt x="333" y="355724"/>
                    </a:lnTo>
                    <a:lnTo>
                      <a:pt x="244" y="356801"/>
                    </a:lnTo>
                    <a:lnTo>
                      <a:pt x="170" y="357911"/>
                    </a:lnTo>
                    <a:lnTo>
                      <a:pt x="111" y="359021"/>
                    </a:lnTo>
                    <a:lnTo>
                      <a:pt x="67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7" y="367263"/>
                    </a:lnTo>
                    <a:lnTo>
                      <a:pt x="111" y="368407"/>
                    </a:lnTo>
                    <a:lnTo>
                      <a:pt x="170" y="369517"/>
                    </a:lnTo>
                    <a:lnTo>
                      <a:pt x="244" y="370627"/>
                    </a:lnTo>
                    <a:lnTo>
                      <a:pt x="333" y="371704"/>
                    </a:lnTo>
                    <a:lnTo>
                      <a:pt x="429" y="372780"/>
                    </a:lnTo>
                    <a:lnTo>
                      <a:pt x="532" y="373823"/>
                    </a:lnTo>
                    <a:lnTo>
                      <a:pt x="658" y="374799"/>
                    </a:lnTo>
                    <a:lnTo>
                      <a:pt x="784" y="375808"/>
                    </a:lnTo>
                    <a:lnTo>
                      <a:pt x="924" y="376750"/>
                    </a:lnTo>
                    <a:lnTo>
                      <a:pt x="1079" y="377658"/>
                    </a:lnTo>
                    <a:lnTo>
                      <a:pt x="1234" y="378533"/>
                    </a:lnTo>
                    <a:lnTo>
                      <a:pt x="1404" y="379374"/>
                    </a:lnTo>
                    <a:lnTo>
                      <a:pt x="1589" y="380215"/>
                    </a:lnTo>
                    <a:lnTo>
                      <a:pt x="1774" y="380989"/>
                    </a:lnTo>
                    <a:lnTo>
                      <a:pt x="1966" y="381695"/>
                    </a:lnTo>
                    <a:lnTo>
                      <a:pt x="2173" y="382402"/>
                    </a:lnTo>
                    <a:lnTo>
                      <a:pt x="2387" y="383041"/>
                    </a:lnTo>
                    <a:lnTo>
                      <a:pt x="2602" y="383680"/>
                    </a:lnTo>
                    <a:lnTo>
                      <a:pt x="2831" y="384218"/>
                    </a:lnTo>
                    <a:lnTo>
                      <a:pt x="3060" y="384757"/>
                    </a:lnTo>
                    <a:lnTo>
                      <a:pt x="3304" y="385228"/>
                    </a:lnTo>
                    <a:lnTo>
                      <a:pt x="3548" y="385631"/>
                    </a:lnTo>
                    <a:lnTo>
                      <a:pt x="3799" y="386001"/>
                    </a:lnTo>
                    <a:lnTo>
                      <a:pt x="4050" y="386304"/>
                    </a:lnTo>
                    <a:lnTo>
                      <a:pt x="4316" y="386573"/>
                    </a:lnTo>
                    <a:lnTo>
                      <a:pt x="4582" y="386775"/>
                    </a:lnTo>
                    <a:lnTo>
                      <a:pt x="4848" y="386943"/>
                    </a:lnTo>
                    <a:lnTo>
                      <a:pt x="5122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4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4" y="375808"/>
                    </a:lnTo>
                    <a:lnTo>
                      <a:pt x="10140" y="374799"/>
                    </a:lnTo>
                    <a:lnTo>
                      <a:pt x="10266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8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66" y="353605"/>
                    </a:lnTo>
                    <a:lnTo>
                      <a:pt x="10140" y="352595"/>
                    </a:lnTo>
                    <a:lnTo>
                      <a:pt x="10014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4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403" y="453822"/>
                    </a:moveTo>
                    <a:lnTo>
                      <a:pt x="5122" y="453856"/>
                    </a:lnTo>
                    <a:lnTo>
                      <a:pt x="4848" y="453957"/>
                    </a:lnTo>
                    <a:lnTo>
                      <a:pt x="4582" y="454092"/>
                    </a:lnTo>
                    <a:lnTo>
                      <a:pt x="4316" y="454293"/>
                    </a:lnTo>
                    <a:lnTo>
                      <a:pt x="4050" y="454562"/>
                    </a:lnTo>
                    <a:lnTo>
                      <a:pt x="3799" y="454865"/>
                    </a:lnTo>
                    <a:lnTo>
                      <a:pt x="3548" y="455235"/>
                    </a:lnTo>
                    <a:lnTo>
                      <a:pt x="3304" y="455639"/>
                    </a:lnTo>
                    <a:lnTo>
                      <a:pt x="3060" y="456110"/>
                    </a:lnTo>
                    <a:lnTo>
                      <a:pt x="2831" y="456615"/>
                    </a:lnTo>
                    <a:lnTo>
                      <a:pt x="2602" y="457153"/>
                    </a:lnTo>
                    <a:lnTo>
                      <a:pt x="2387" y="457758"/>
                    </a:lnTo>
                    <a:lnTo>
                      <a:pt x="2173" y="458398"/>
                    </a:lnTo>
                    <a:lnTo>
                      <a:pt x="1966" y="459104"/>
                    </a:lnTo>
                    <a:lnTo>
                      <a:pt x="1774" y="459811"/>
                    </a:lnTo>
                    <a:lnTo>
                      <a:pt x="1589" y="460584"/>
                    </a:lnTo>
                    <a:lnTo>
                      <a:pt x="1404" y="461392"/>
                    </a:lnTo>
                    <a:lnTo>
                      <a:pt x="1234" y="462233"/>
                    </a:lnTo>
                    <a:lnTo>
                      <a:pt x="1079" y="463141"/>
                    </a:lnTo>
                    <a:lnTo>
                      <a:pt x="924" y="464049"/>
                    </a:lnTo>
                    <a:lnTo>
                      <a:pt x="784" y="464991"/>
                    </a:lnTo>
                    <a:lnTo>
                      <a:pt x="658" y="465967"/>
                    </a:lnTo>
                    <a:lnTo>
                      <a:pt x="532" y="466976"/>
                    </a:lnTo>
                    <a:lnTo>
                      <a:pt x="429" y="468019"/>
                    </a:lnTo>
                    <a:lnTo>
                      <a:pt x="333" y="469062"/>
                    </a:lnTo>
                    <a:lnTo>
                      <a:pt x="244" y="470172"/>
                    </a:lnTo>
                    <a:lnTo>
                      <a:pt x="170" y="471282"/>
                    </a:lnTo>
                    <a:lnTo>
                      <a:pt x="111" y="472426"/>
                    </a:lnTo>
                    <a:lnTo>
                      <a:pt x="67" y="473570"/>
                    </a:lnTo>
                    <a:lnTo>
                      <a:pt x="30" y="474747"/>
                    </a:lnTo>
                    <a:lnTo>
                      <a:pt x="8" y="475958"/>
                    </a:lnTo>
                    <a:lnTo>
                      <a:pt x="0" y="477170"/>
                    </a:lnTo>
                    <a:lnTo>
                      <a:pt x="8" y="478381"/>
                    </a:lnTo>
                    <a:lnTo>
                      <a:pt x="30" y="479558"/>
                    </a:lnTo>
                    <a:lnTo>
                      <a:pt x="67" y="480702"/>
                    </a:lnTo>
                    <a:lnTo>
                      <a:pt x="111" y="481879"/>
                    </a:lnTo>
                    <a:lnTo>
                      <a:pt x="170" y="482989"/>
                    </a:lnTo>
                    <a:lnTo>
                      <a:pt x="244" y="484100"/>
                    </a:lnTo>
                    <a:lnTo>
                      <a:pt x="333" y="485176"/>
                    </a:lnTo>
                    <a:lnTo>
                      <a:pt x="429" y="486253"/>
                    </a:lnTo>
                    <a:lnTo>
                      <a:pt x="532" y="487262"/>
                    </a:lnTo>
                    <a:lnTo>
                      <a:pt x="658" y="488271"/>
                    </a:lnTo>
                    <a:lnTo>
                      <a:pt x="784" y="489247"/>
                    </a:lnTo>
                    <a:lnTo>
                      <a:pt x="924" y="490189"/>
                    </a:lnTo>
                    <a:lnTo>
                      <a:pt x="1079" y="491131"/>
                    </a:lnTo>
                    <a:lnTo>
                      <a:pt x="1234" y="492005"/>
                    </a:lnTo>
                    <a:lnTo>
                      <a:pt x="1404" y="492846"/>
                    </a:lnTo>
                    <a:lnTo>
                      <a:pt x="1589" y="493654"/>
                    </a:lnTo>
                    <a:lnTo>
                      <a:pt x="1774" y="494428"/>
                    </a:lnTo>
                    <a:lnTo>
                      <a:pt x="1966" y="495168"/>
                    </a:lnTo>
                    <a:lnTo>
                      <a:pt x="2173" y="495874"/>
                    </a:lnTo>
                    <a:lnTo>
                      <a:pt x="2387" y="496513"/>
                    </a:lnTo>
                    <a:lnTo>
                      <a:pt x="2602" y="497119"/>
                    </a:lnTo>
                    <a:lnTo>
                      <a:pt x="2831" y="497691"/>
                    </a:lnTo>
                    <a:lnTo>
                      <a:pt x="3060" y="498195"/>
                    </a:lnTo>
                    <a:lnTo>
                      <a:pt x="3304" y="498666"/>
                    </a:lnTo>
                    <a:lnTo>
                      <a:pt x="3548" y="499104"/>
                    </a:lnTo>
                    <a:lnTo>
                      <a:pt x="3799" y="499474"/>
                    </a:lnTo>
                    <a:lnTo>
                      <a:pt x="4050" y="499777"/>
                    </a:lnTo>
                    <a:lnTo>
                      <a:pt x="4316" y="500046"/>
                    </a:lnTo>
                    <a:lnTo>
                      <a:pt x="4582" y="500248"/>
                    </a:lnTo>
                    <a:lnTo>
                      <a:pt x="4848" y="500382"/>
                    </a:lnTo>
                    <a:lnTo>
                      <a:pt x="5122" y="500483"/>
                    </a:lnTo>
                    <a:lnTo>
                      <a:pt x="5403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74"/>
                    </a:lnTo>
                    <a:lnTo>
                      <a:pt x="8824" y="495168"/>
                    </a:lnTo>
                    <a:lnTo>
                      <a:pt x="9024" y="494428"/>
                    </a:lnTo>
                    <a:lnTo>
                      <a:pt x="9209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9" y="491131"/>
                    </a:lnTo>
                    <a:lnTo>
                      <a:pt x="9874" y="490189"/>
                    </a:lnTo>
                    <a:lnTo>
                      <a:pt x="10014" y="489247"/>
                    </a:lnTo>
                    <a:lnTo>
                      <a:pt x="10140" y="488271"/>
                    </a:lnTo>
                    <a:lnTo>
                      <a:pt x="10266" y="487262"/>
                    </a:lnTo>
                    <a:lnTo>
                      <a:pt x="10369" y="486253"/>
                    </a:lnTo>
                    <a:lnTo>
                      <a:pt x="10465" y="485176"/>
                    </a:lnTo>
                    <a:lnTo>
                      <a:pt x="10554" y="484100"/>
                    </a:lnTo>
                    <a:lnTo>
                      <a:pt x="10628" y="482989"/>
                    </a:lnTo>
                    <a:lnTo>
                      <a:pt x="10687" y="481879"/>
                    </a:lnTo>
                    <a:lnTo>
                      <a:pt x="10731" y="480702"/>
                    </a:lnTo>
                    <a:lnTo>
                      <a:pt x="10768" y="479558"/>
                    </a:lnTo>
                    <a:lnTo>
                      <a:pt x="10790" y="478381"/>
                    </a:lnTo>
                    <a:lnTo>
                      <a:pt x="10798" y="477170"/>
                    </a:lnTo>
                    <a:lnTo>
                      <a:pt x="10790" y="475958"/>
                    </a:lnTo>
                    <a:lnTo>
                      <a:pt x="10768" y="474747"/>
                    </a:lnTo>
                    <a:lnTo>
                      <a:pt x="10731" y="473570"/>
                    </a:lnTo>
                    <a:lnTo>
                      <a:pt x="10687" y="472426"/>
                    </a:lnTo>
                    <a:lnTo>
                      <a:pt x="10628" y="471282"/>
                    </a:lnTo>
                    <a:lnTo>
                      <a:pt x="10554" y="470172"/>
                    </a:lnTo>
                    <a:lnTo>
                      <a:pt x="10465" y="469062"/>
                    </a:lnTo>
                    <a:lnTo>
                      <a:pt x="10369" y="468019"/>
                    </a:lnTo>
                    <a:lnTo>
                      <a:pt x="10266" y="466976"/>
                    </a:lnTo>
                    <a:lnTo>
                      <a:pt x="10140" y="465967"/>
                    </a:lnTo>
                    <a:lnTo>
                      <a:pt x="10014" y="464991"/>
                    </a:lnTo>
                    <a:lnTo>
                      <a:pt x="9874" y="464049"/>
                    </a:lnTo>
                    <a:lnTo>
                      <a:pt x="9719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9" y="460584"/>
                    </a:lnTo>
                    <a:lnTo>
                      <a:pt x="9024" y="459811"/>
                    </a:lnTo>
                    <a:lnTo>
                      <a:pt x="8824" y="459104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403" y="453822"/>
                    </a:lnTo>
                    <a:close/>
                    <a:moveTo>
                      <a:pt x="5122" y="567059"/>
                    </a:moveTo>
                    <a:lnTo>
                      <a:pt x="4848" y="567160"/>
                    </a:lnTo>
                    <a:lnTo>
                      <a:pt x="4582" y="567328"/>
                    </a:lnTo>
                    <a:lnTo>
                      <a:pt x="4316" y="567530"/>
                    </a:lnTo>
                    <a:lnTo>
                      <a:pt x="4050" y="567766"/>
                    </a:lnTo>
                    <a:lnTo>
                      <a:pt x="3799" y="568102"/>
                    </a:lnTo>
                    <a:lnTo>
                      <a:pt x="3548" y="568472"/>
                    </a:lnTo>
                    <a:lnTo>
                      <a:pt x="3304" y="568876"/>
                    </a:lnTo>
                    <a:lnTo>
                      <a:pt x="3060" y="569347"/>
                    </a:lnTo>
                    <a:lnTo>
                      <a:pt x="2831" y="569885"/>
                    </a:lnTo>
                    <a:lnTo>
                      <a:pt x="2602" y="570423"/>
                    </a:lnTo>
                    <a:lnTo>
                      <a:pt x="2387" y="571029"/>
                    </a:lnTo>
                    <a:lnTo>
                      <a:pt x="2173" y="571702"/>
                    </a:lnTo>
                    <a:lnTo>
                      <a:pt x="1966" y="572408"/>
                    </a:lnTo>
                    <a:lnTo>
                      <a:pt x="1774" y="573115"/>
                    </a:lnTo>
                    <a:lnTo>
                      <a:pt x="1589" y="573889"/>
                    </a:lnTo>
                    <a:lnTo>
                      <a:pt x="1404" y="574730"/>
                    </a:lnTo>
                    <a:lnTo>
                      <a:pt x="1234" y="575571"/>
                    </a:lnTo>
                    <a:lnTo>
                      <a:pt x="1079" y="576445"/>
                    </a:lnTo>
                    <a:lnTo>
                      <a:pt x="924" y="577354"/>
                    </a:lnTo>
                    <a:lnTo>
                      <a:pt x="784" y="578296"/>
                    </a:lnTo>
                    <a:lnTo>
                      <a:pt x="658" y="579271"/>
                    </a:lnTo>
                    <a:lnTo>
                      <a:pt x="532" y="580280"/>
                    </a:lnTo>
                    <a:lnTo>
                      <a:pt x="429" y="581323"/>
                    </a:lnTo>
                    <a:lnTo>
                      <a:pt x="333" y="582400"/>
                    </a:lnTo>
                    <a:lnTo>
                      <a:pt x="244" y="583476"/>
                    </a:lnTo>
                    <a:lnTo>
                      <a:pt x="170" y="584586"/>
                    </a:lnTo>
                    <a:lnTo>
                      <a:pt x="111" y="585697"/>
                    </a:lnTo>
                    <a:lnTo>
                      <a:pt x="67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7" y="593972"/>
                    </a:lnTo>
                    <a:lnTo>
                      <a:pt x="111" y="595150"/>
                    </a:lnTo>
                    <a:lnTo>
                      <a:pt x="170" y="596294"/>
                    </a:lnTo>
                    <a:lnTo>
                      <a:pt x="244" y="597404"/>
                    </a:lnTo>
                    <a:lnTo>
                      <a:pt x="333" y="598480"/>
                    </a:lnTo>
                    <a:lnTo>
                      <a:pt x="429" y="599557"/>
                    </a:lnTo>
                    <a:lnTo>
                      <a:pt x="532" y="600600"/>
                    </a:lnTo>
                    <a:lnTo>
                      <a:pt x="658" y="601609"/>
                    </a:lnTo>
                    <a:lnTo>
                      <a:pt x="784" y="602585"/>
                    </a:lnTo>
                    <a:lnTo>
                      <a:pt x="924" y="603527"/>
                    </a:lnTo>
                    <a:lnTo>
                      <a:pt x="1079" y="604435"/>
                    </a:lnTo>
                    <a:lnTo>
                      <a:pt x="1234" y="605310"/>
                    </a:lnTo>
                    <a:lnTo>
                      <a:pt x="1404" y="606151"/>
                    </a:lnTo>
                    <a:lnTo>
                      <a:pt x="1589" y="606958"/>
                    </a:lnTo>
                    <a:lnTo>
                      <a:pt x="1774" y="607732"/>
                    </a:lnTo>
                    <a:lnTo>
                      <a:pt x="1966" y="608472"/>
                    </a:lnTo>
                    <a:lnTo>
                      <a:pt x="2173" y="609145"/>
                    </a:lnTo>
                    <a:lnTo>
                      <a:pt x="2387" y="609784"/>
                    </a:lnTo>
                    <a:lnTo>
                      <a:pt x="2602" y="610389"/>
                    </a:lnTo>
                    <a:lnTo>
                      <a:pt x="2831" y="610961"/>
                    </a:lnTo>
                    <a:lnTo>
                      <a:pt x="3060" y="611466"/>
                    </a:lnTo>
                    <a:lnTo>
                      <a:pt x="3304" y="611937"/>
                    </a:lnTo>
                    <a:lnTo>
                      <a:pt x="3548" y="612341"/>
                    </a:lnTo>
                    <a:lnTo>
                      <a:pt x="3799" y="612711"/>
                    </a:lnTo>
                    <a:lnTo>
                      <a:pt x="4050" y="613013"/>
                    </a:lnTo>
                    <a:lnTo>
                      <a:pt x="4316" y="613249"/>
                    </a:lnTo>
                    <a:lnTo>
                      <a:pt x="4582" y="613451"/>
                    </a:lnTo>
                    <a:lnTo>
                      <a:pt x="4848" y="613619"/>
                    </a:lnTo>
                    <a:lnTo>
                      <a:pt x="5122" y="613686"/>
                    </a:lnTo>
                    <a:lnTo>
                      <a:pt x="5403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4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4" y="602585"/>
                    </a:lnTo>
                    <a:lnTo>
                      <a:pt x="10140" y="601609"/>
                    </a:lnTo>
                    <a:lnTo>
                      <a:pt x="10266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8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66" y="580280"/>
                    </a:lnTo>
                    <a:lnTo>
                      <a:pt x="10140" y="579271"/>
                    </a:lnTo>
                    <a:lnTo>
                      <a:pt x="10014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4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" name="Google Shape;43;p3"/>
              <p:cNvSpPr/>
              <p:nvPr/>
            </p:nvSpPr>
            <p:spPr>
              <a:xfrm>
                <a:off x="11379817" y="3272898"/>
                <a:ext cx="5563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302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82" y="1850"/>
                    </a:lnTo>
                    <a:lnTo>
                      <a:pt x="3038" y="2321"/>
                    </a:lnTo>
                    <a:lnTo>
                      <a:pt x="2809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7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10" y="10328"/>
                    </a:lnTo>
                    <a:lnTo>
                      <a:pt x="769" y="11270"/>
                    </a:lnTo>
                    <a:lnTo>
                      <a:pt x="644" y="12245"/>
                    </a:lnTo>
                    <a:lnTo>
                      <a:pt x="525" y="13255"/>
                    </a:lnTo>
                    <a:lnTo>
                      <a:pt x="422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1" y="18671"/>
                    </a:lnTo>
                    <a:lnTo>
                      <a:pt x="60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60" y="26879"/>
                    </a:lnTo>
                    <a:lnTo>
                      <a:pt x="111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22" y="32397"/>
                    </a:lnTo>
                    <a:lnTo>
                      <a:pt x="525" y="33440"/>
                    </a:lnTo>
                    <a:lnTo>
                      <a:pt x="644" y="34449"/>
                    </a:lnTo>
                    <a:lnTo>
                      <a:pt x="769" y="35424"/>
                    </a:lnTo>
                    <a:lnTo>
                      <a:pt x="910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7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9" y="43868"/>
                    </a:lnTo>
                    <a:lnTo>
                      <a:pt x="3038" y="44373"/>
                    </a:lnTo>
                    <a:lnTo>
                      <a:pt x="3282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302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6999" y="45651"/>
                    </a:lnTo>
                    <a:lnTo>
                      <a:pt x="7251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7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25" y="42052"/>
                    </a:lnTo>
                    <a:lnTo>
                      <a:pt x="8825" y="41345"/>
                    </a:lnTo>
                    <a:lnTo>
                      <a:pt x="9024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74" y="36366"/>
                    </a:lnTo>
                    <a:lnTo>
                      <a:pt x="10015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54" y="30277"/>
                    </a:lnTo>
                    <a:lnTo>
                      <a:pt x="10628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15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5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1" y="1413"/>
                    </a:lnTo>
                    <a:lnTo>
                      <a:pt x="6999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302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82" y="115323"/>
                    </a:lnTo>
                    <a:lnTo>
                      <a:pt x="3038" y="115794"/>
                    </a:lnTo>
                    <a:lnTo>
                      <a:pt x="2809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7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10" y="123800"/>
                    </a:lnTo>
                    <a:lnTo>
                      <a:pt x="769" y="124742"/>
                    </a:lnTo>
                    <a:lnTo>
                      <a:pt x="644" y="125718"/>
                    </a:lnTo>
                    <a:lnTo>
                      <a:pt x="525" y="126727"/>
                    </a:lnTo>
                    <a:lnTo>
                      <a:pt x="422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1" y="132110"/>
                    </a:lnTo>
                    <a:lnTo>
                      <a:pt x="60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0" y="140352"/>
                    </a:lnTo>
                    <a:lnTo>
                      <a:pt x="111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22" y="145869"/>
                    </a:lnTo>
                    <a:lnTo>
                      <a:pt x="525" y="146912"/>
                    </a:lnTo>
                    <a:lnTo>
                      <a:pt x="644" y="147921"/>
                    </a:lnTo>
                    <a:lnTo>
                      <a:pt x="769" y="148897"/>
                    </a:lnTo>
                    <a:lnTo>
                      <a:pt x="910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7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9" y="157341"/>
                    </a:lnTo>
                    <a:lnTo>
                      <a:pt x="3038" y="157845"/>
                    </a:lnTo>
                    <a:lnTo>
                      <a:pt x="3282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302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6999" y="159090"/>
                    </a:lnTo>
                    <a:lnTo>
                      <a:pt x="7251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5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5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15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5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1" y="114885"/>
                    </a:lnTo>
                    <a:lnTo>
                      <a:pt x="6999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302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82" y="228761"/>
                    </a:lnTo>
                    <a:lnTo>
                      <a:pt x="3038" y="229232"/>
                    </a:lnTo>
                    <a:lnTo>
                      <a:pt x="2809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7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10" y="237239"/>
                    </a:lnTo>
                    <a:lnTo>
                      <a:pt x="769" y="238181"/>
                    </a:lnTo>
                    <a:lnTo>
                      <a:pt x="644" y="239157"/>
                    </a:lnTo>
                    <a:lnTo>
                      <a:pt x="525" y="240166"/>
                    </a:lnTo>
                    <a:lnTo>
                      <a:pt x="422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1" y="245582"/>
                    </a:lnTo>
                    <a:lnTo>
                      <a:pt x="60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0" y="253824"/>
                    </a:lnTo>
                    <a:lnTo>
                      <a:pt x="111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22" y="259341"/>
                    </a:lnTo>
                    <a:lnTo>
                      <a:pt x="525" y="260384"/>
                    </a:lnTo>
                    <a:lnTo>
                      <a:pt x="644" y="261360"/>
                    </a:lnTo>
                    <a:lnTo>
                      <a:pt x="769" y="262336"/>
                    </a:lnTo>
                    <a:lnTo>
                      <a:pt x="910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7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9" y="270780"/>
                    </a:lnTo>
                    <a:lnTo>
                      <a:pt x="3038" y="271318"/>
                    </a:lnTo>
                    <a:lnTo>
                      <a:pt x="3282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302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6999" y="272563"/>
                    </a:lnTo>
                    <a:lnTo>
                      <a:pt x="7251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5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5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15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5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1" y="228358"/>
                    </a:lnTo>
                    <a:lnTo>
                      <a:pt x="6999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5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302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82" y="342200"/>
                    </a:lnTo>
                    <a:lnTo>
                      <a:pt x="3038" y="342671"/>
                    </a:lnTo>
                    <a:lnTo>
                      <a:pt x="2809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7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10" y="350678"/>
                    </a:lnTo>
                    <a:lnTo>
                      <a:pt x="769" y="351620"/>
                    </a:lnTo>
                    <a:lnTo>
                      <a:pt x="644" y="352595"/>
                    </a:lnTo>
                    <a:lnTo>
                      <a:pt x="525" y="353605"/>
                    </a:lnTo>
                    <a:lnTo>
                      <a:pt x="422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1" y="359021"/>
                    </a:lnTo>
                    <a:lnTo>
                      <a:pt x="60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0" y="367263"/>
                    </a:lnTo>
                    <a:lnTo>
                      <a:pt x="111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22" y="372780"/>
                    </a:lnTo>
                    <a:lnTo>
                      <a:pt x="525" y="373823"/>
                    </a:lnTo>
                    <a:lnTo>
                      <a:pt x="644" y="374799"/>
                    </a:lnTo>
                    <a:lnTo>
                      <a:pt x="769" y="375808"/>
                    </a:lnTo>
                    <a:lnTo>
                      <a:pt x="910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7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9" y="384218"/>
                    </a:lnTo>
                    <a:lnTo>
                      <a:pt x="3038" y="384757"/>
                    </a:lnTo>
                    <a:lnTo>
                      <a:pt x="3282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302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5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6999" y="386001"/>
                    </a:lnTo>
                    <a:lnTo>
                      <a:pt x="7251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5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5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15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5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1" y="341797"/>
                    </a:lnTo>
                    <a:lnTo>
                      <a:pt x="6999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302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82" y="455639"/>
                    </a:lnTo>
                    <a:lnTo>
                      <a:pt x="3038" y="456110"/>
                    </a:lnTo>
                    <a:lnTo>
                      <a:pt x="2809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7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10" y="463982"/>
                    </a:lnTo>
                    <a:lnTo>
                      <a:pt x="769" y="464924"/>
                    </a:lnTo>
                    <a:lnTo>
                      <a:pt x="644" y="465900"/>
                    </a:lnTo>
                    <a:lnTo>
                      <a:pt x="525" y="466875"/>
                    </a:lnTo>
                    <a:lnTo>
                      <a:pt x="422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1" y="472258"/>
                    </a:lnTo>
                    <a:lnTo>
                      <a:pt x="60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60" y="480534"/>
                    </a:lnTo>
                    <a:lnTo>
                      <a:pt x="111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22" y="486152"/>
                    </a:lnTo>
                    <a:lnTo>
                      <a:pt x="525" y="487195"/>
                    </a:lnTo>
                    <a:lnTo>
                      <a:pt x="644" y="488204"/>
                    </a:lnTo>
                    <a:lnTo>
                      <a:pt x="769" y="489179"/>
                    </a:lnTo>
                    <a:lnTo>
                      <a:pt x="910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7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9" y="497691"/>
                    </a:lnTo>
                    <a:lnTo>
                      <a:pt x="3038" y="498195"/>
                    </a:lnTo>
                    <a:lnTo>
                      <a:pt x="3282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302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6999" y="499474"/>
                    </a:lnTo>
                    <a:lnTo>
                      <a:pt x="7251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40"/>
                    </a:lnTo>
                    <a:lnTo>
                      <a:pt x="8825" y="495134"/>
                    </a:lnTo>
                    <a:lnTo>
                      <a:pt x="9024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74" y="490155"/>
                    </a:lnTo>
                    <a:lnTo>
                      <a:pt x="10015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54" y="483965"/>
                    </a:lnTo>
                    <a:lnTo>
                      <a:pt x="10628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8" y="471148"/>
                    </a:lnTo>
                    <a:lnTo>
                      <a:pt x="10554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15" y="464924"/>
                    </a:lnTo>
                    <a:lnTo>
                      <a:pt x="9874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24" y="459811"/>
                    </a:lnTo>
                    <a:lnTo>
                      <a:pt x="8825" y="459070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1" y="455235"/>
                    </a:lnTo>
                    <a:lnTo>
                      <a:pt x="6999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302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82" y="568876"/>
                    </a:lnTo>
                    <a:lnTo>
                      <a:pt x="3038" y="569347"/>
                    </a:lnTo>
                    <a:lnTo>
                      <a:pt x="2809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7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10" y="577354"/>
                    </a:lnTo>
                    <a:lnTo>
                      <a:pt x="769" y="578296"/>
                    </a:lnTo>
                    <a:lnTo>
                      <a:pt x="644" y="579271"/>
                    </a:lnTo>
                    <a:lnTo>
                      <a:pt x="525" y="580280"/>
                    </a:lnTo>
                    <a:lnTo>
                      <a:pt x="422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1" y="585697"/>
                    </a:lnTo>
                    <a:lnTo>
                      <a:pt x="60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0" y="593972"/>
                    </a:lnTo>
                    <a:lnTo>
                      <a:pt x="111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22" y="599557"/>
                    </a:lnTo>
                    <a:lnTo>
                      <a:pt x="525" y="600600"/>
                    </a:lnTo>
                    <a:lnTo>
                      <a:pt x="644" y="601609"/>
                    </a:lnTo>
                    <a:lnTo>
                      <a:pt x="769" y="602585"/>
                    </a:lnTo>
                    <a:lnTo>
                      <a:pt x="910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7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9" y="610961"/>
                    </a:lnTo>
                    <a:lnTo>
                      <a:pt x="3038" y="611466"/>
                    </a:lnTo>
                    <a:lnTo>
                      <a:pt x="3282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302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6999" y="612711"/>
                    </a:lnTo>
                    <a:lnTo>
                      <a:pt x="7251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5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5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15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5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1" y="568472"/>
                    </a:lnTo>
                    <a:lnTo>
                      <a:pt x="6999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Google Shape;44;p3"/>
              <p:cNvSpPr/>
              <p:nvPr/>
            </p:nvSpPr>
            <p:spPr>
              <a:xfrm>
                <a:off x="11515528" y="3272898"/>
                <a:ext cx="55642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9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2" y="135"/>
                    </a:lnTo>
                    <a:lnTo>
                      <a:pt x="4568" y="269"/>
                    </a:lnTo>
                    <a:lnTo>
                      <a:pt x="4295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75" y="1850"/>
                    </a:lnTo>
                    <a:lnTo>
                      <a:pt x="3038" y="2321"/>
                    </a:lnTo>
                    <a:lnTo>
                      <a:pt x="2802" y="2826"/>
                    </a:lnTo>
                    <a:lnTo>
                      <a:pt x="2580" y="3398"/>
                    </a:lnTo>
                    <a:lnTo>
                      <a:pt x="2359" y="4003"/>
                    </a:lnTo>
                    <a:lnTo>
                      <a:pt x="2152" y="4643"/>
                    </a:lnTo>
                    <a:lnTo>
                      <a:pt x="1945" y="5349"/>
                    </a:lnTo>
                    <a:lnTo>
                      <a:pt x="1752" y="6089"/>
                    </a:lnTo>
                    <a:lnTo>
                      <a:pt x="1568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8" y="9420"/>
                    </a:lnTo>
                    <a:lnTo>
                      <a:pt x="910" y="10328"/>
                    </a:lnTo>
                    <a:lnTo>
                      <a:pt x="770" y="11270"/>
                    </a:lnTo>
                    <a:lnTo>
                      <a:pt x="644" y="12245"/>
                    </a:lnTo>
                    <a:lnTo>
                      <a:pt x="526" y="13255"/>
                    </a:lnTo>
                    <a:lnTo>
                      <a:pt x="415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2" y="18671"/>
                    </a:lnTo>
                    <a:lnTo>
                      <a:pt x="60" y="19815"/>
                    </a:lnTo>
                    <a:lnTo>
                      <a:pt x="31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1" y="25736"/>
                    </a:lnTo>
                    <a:lnTo>
                      <a:pt x="60" y="26879"/>
                    </a:lnTo>
                    <a:lnTo>
                      <a:pt x="112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15" y="32397"/>
                    </a:lnTo>
                    <a:lnTo>
                      <a:pt x="526" y="33440"/>
                    </a:lnTo>
                    <a:lnTo>
                      <a:pt x="644" y="34449"/>
                    </a:lnTo>
                    <a:lnTo>
                      <a:pt x="770" y="35424"/>
                    </a:lnTo>
                    <a:lnTo>
                      <a:pt x="910" y="36366"/>
                    </a:lnTo>
                    <a:lnTo>
                      <a:pt x="1058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8" y="39831"/>
                    </a:lnTo>
                    <a:lnTo>
                      <a:pt x="1752" y="40605"/>
                    </a:lnTo>
                    <a:lnTo>
                      <a:pt x="1945" y="41345"/>
                    </a:lnTo>
                    <a:lnTo>
                      <a:pt x="2152" y="42052"/>
                    </a:lnTo>
                    <a:lnTo>
                      <a:pt x="2359" y="42691"/>
                    </a:lnTo>
                    <a:lnTo>
                      <a:pt x="2580" y="43296"/>
                    </a:lnTo>
                    <a:lnTo>
                      <a:pt x="2802" y="43868"/>
                    </a:lnTo>
                    <a:lnTo>
                      <a:pt x="3038" y="44373"/>
                    </a:lnTo>
                    <a:lnTo>
                      <a:pt x="3275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295" y="46223"/>
                    </a:lnTo>
                    <a:lnTo>
                      <a:pt x="4568" y="46425"/>
                    </a:lnTo>
                    <a:lnTo>
                      <a:pt x="4842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7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7000" y="45651"/>
                    </a:lnTo>
                    <a:lnTo>
                      <a:pt x="7251" y="45281"/>
                    </a:lnTo>
                    <a:lnTo>
                      <a:pt x="7495" y="44844"/>
                    </a:lnTo>
                    <a:lnTo>
                      <a:pt x="7731" y="44373"/>
                    </a:lnTo>
                    <a:lnTo>
                      <a:pt x="7968" y="43868"/>
                    </a:lnTo>
                    <a:lnTo>
                      <a:pt x="8190" y="43296"/>
                    </a:lnTo>
                    <a:lnTo>
                      <a:pt x="8411" y="42691"/>
                    </a:lnTo>
                    <a:lnTo>
                      <a:pt x="8618" y="42052"/>
                    </a:lnTo>
                    <a:lnTo>
                      <a:pt x="8825" y="41345"/>
                    </a:lnTo>
                    <a:lnTo>
                      <a:pt x="9025" y="40605"/>
                    </a:lnTo>
                    <a:lnTo>
                      <a:pt x="9209" y="39831"/>
                    </a:lnTo>
                    <a:lnTo>
                      <a:pt x="9387" y="39024"/>
                    </a:lnTo>
                    <a:lnTo>
                      <a:pt x="9557" y="38183"/>
                    </a:lnTo>
                    <a:lnTo>
                      <a:pt x="9719" y="37275"/>
                    </a:lnTo>
                    <a:lnTo>
                      <a:pt x="9867" y="36366"/>
                    </a:lnTo>
                    <a:lnTo>
                      <a:pt x="10008" y="35424"/>
                    </a:lnTo>
                    <a:lnTo>
                      <a:pt x="10141" y="34449"/>
                    </a:lnTo>
                    <a:lnTo>
                      <a:pt x="10259" y="33440"/>
                    </a:lnTo>
                    <a:lnTo>
                      <a:pt x="10370" y="32397"/>
                    </a:lnTo>
                    <a:lnTo>
                      <a:pt x="10466" y="31354"/>
                    </a:lnTo>
                    <a:lnTo>
                      <a:pt x="10554" y="30277"/>
                    </a:lnTo>
                    <a:lnTo>
                      <a:pt x="10621" y="29167"/>
                    </a:lnTo>
                    <a:lnTo>
                      <a:pt x="10687" y="28023"/>
                    </a:lnTo>
                    <a:lnTo>
                      <a:pt x="10732" y="26879"/>
                    </a:lnTo>
                    <a:lnTo>
                      <a:pt x="10769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9" y="20959"/>
                    </a:lnTo>
                    <a:lnTo>
                      <a:pt x="10732" y="19815"/>
                    </a:lnTo>
                    <a:lnTo>
                      <a:pt x="10687" y="18671"/>
                    </a:lnTo>
                    <a:lnTo>
                      <a:pt x="10621" y="17527"/>
                    </a:lnTo>
                    <a:lnTo>
                      <a:pt x="10554" y="16417"/>
                    </a:lnTo>
                    <a:lnTo>
                      <a:pt x="10466" y="15340"/>
                    </a:lnTo>
                    <a:lnTo>
                      <a:pt x="10370" y="14298"/>
                    </a:lnTo>
                    <a:lnTo>
                      <a:pt x="10259" y="13255"/>
                    </a:lnTo>
                    <a:lnTo>
                      <a:pt x="10141" y="12245"/>
                    </a:lnTo>
                    <a:lnTo>
                      <a:pt x="10008" y="11270"/>
                    </a:lnTo>
                    <a:lnTo>
                      <a:pt x="9867" y="10328"/>
                    </a:lnTo>
                    <a:lnTo>
                      <a:pt x="9719" y="9420"/>
                    </a:lnTo>
                    <a:lnTo>
                      <a:pt x="9557" y="8511"/>
                    </a:lnTo>
                    <a:lnTo>
                      <a:pt x="9387" y="7670"/>
                    </a:lnTo>
                    <a:lnTo>
                      <a:pt x="9209" y="6863"/>
                    </a:lnTo>
                    <a:lnTo>
                      <a:pt x="9025" y="6089"/>
                    </a:lnTo>
                    <a:lnTo>
                      <a:pt x="8825" y="5349"/>
                    </a:lnTo>
                    <a:lnTo>
                      <a:pt x="8618" y="4643"/>
                    </a:lnTo>
                    <a:lnTo>
                      <a:pt x="8411" y="4003"/>
                    </a:lnTo>
                    <a:lnTo>
                      <a:pt x="8190" y="3398"/>
                    </a:lnTo>
                    <a:lnTo>
                      <a:pt x="7968" y="2826"/>
                    </a:lnTo>
                    <a:lnTo>
                      <a:pt x="7731" y="2321"/>
                    </a:lnTo>
                    <a:lnTo>
                      <a:pt x="7495" y="1850"/>
                    </a:lnTo>
                    <a:lnTo>
                      <a:pt x="7251" y="1413"/>
                    </a:lnTo>
                    <a:lnTo>
                      <a:pt x="7000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7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2" y="113573"/>
                    </a:lnTo>
                    <a:lnTo>
                      <a:pt x="4568" y="113742"/>
                    </a:lnTo>
                    <a:lnTo>
                      <a:pt x="4295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75" y="115323"/>
                    </a:lnTo>
                    <a:lnTo>
                      <a:pt x="3038" y="115794"/>
                    </a:lnTo>
                    <a:lnTo>
                      <a:pt x="2802" y="116298"/>
                    </a:lnTo>
                    <a:lnTo>
                      <a:pt x="2580" y="116870"/>
                    </a:lnTo>
                    <a:lnTo>
                      <a:pt x="2359" y="117476"/>
                    </a:lnTo>
                    <a:lnTo>
                      <a:pt x="2152" y="118115"/>
                    </a:lnTo>
                    <a:lnTo>
                      <a:pt x="1945" y="118821"/>
                    </a:lnTo>
                    <a:lnTo>
                      <a:pt x="1752" y="119562"/>
                    </a:lnTo>
                    <a:lnTo>
                      <a:pt x="1568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8" y="122858"/>
                    </a:lnTo>
                    <a:lnTo>
                      <a:pt x="910" y="123800"/>
                    </a:lnTo>
                    <a:lnTo>
                      <a:pt x="770" y="124742"/>
                    </a:lnTo>
                    <a:lnTo>
                      <a:pt x="644" y="125718"/>
                    </a:lnTo>
                    <a:lnTo>
                      <a:pt x="526" y="126727"/>
                    </a:lnTo>
                    <a:lnTo>
                      <a:pt x="415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2" y="132110"/>
                    </a:lnTo>
                    <a:lnTo>
                      <a:pt x="60" y="133254"/>
                    </a:lnTo>
                    <a:lnTo>
                      <a:pt x="31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1" y="139174"/>
                    </a:lnTo>
                    <a:lnTo>
                      <a:pt x="60" y="140352"/>
                    </a:lnTo>
                    <a:lnTo>
                      <a:pt x="112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15" y="145869"/>
                    </a:lnTo>
                    <a:lnTo>
                      <a:pt x="526" y="146912"/>
                    </a:lnTo>
                    <a:lnTo>
                      <a:pt x="644" y="147921"/>
                    </a:lnTo>
                    <a:lnTo>
                      <a:pt x="770" y="148897"/>
                    </a:lnTo>
                    <a:lnTo>
                      <a:pt x="910" y="149839"/>
                    </a:lnTo>
                    <a:lnTo>
                      <a:pt x="1058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8" y="153304"/>
                    </a:lnTo>
                    <a:lnTo>
                      <a:pt x="1752" y="154078"/>
                    </a:lnTo>
                    <a:lnTo>
                      <a:pt x="1945" y="154818"/>
                    </a:lnTo>
                    <a:lnTo>
                      <a:pt x="2152" y="155491"/>
                    </a:lnTo>
                    <a:lnTo>
                      <a:pt x="2359" y="156163"/>
                    </a:lnTo>
                    <a:lnTo>
                      <a:pt x="2580" y="156769"/>
                    </a:lnTo>
                    <a:lnTo>
                      <a:pt x="2802" y="157341"/>
                    </a:lnTo>
                    <a:lnTo>
                      <a:pt x="3038" y="157845"/>
                    </a:lnTo>
                    <a:lnTo>
                      <a:pt x="3275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295" y="159696"/>
                    </a:lnTo>
                    <a:lnTo>
                      <a:pt x="4568" y="159898"/>
                    </a:lnTo>
                    <a:lnTo>
                      <a:pt x="4842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7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7000" y="159090"/>
                    </a:lnTo>
                    <a:lnTo>
                      <a:pt x="7251" y="158720"/>
                    </a:lnTo>
                    <a:lnTo>
                      <a:pt x="7495" y="158316"/>
                    </a:lnTo>
                    <a:lnTo>
                      <a:pt x="7731" y="157845"/>
                    </a:lnTo>
                    <a:lnTo>
                      <a:pt x="7968" y="157341"/>
                    </a:lnTo>
                    <a:lnTo>
                      <a:pt x="8190" y="156769"/>
                    </a:lnTo>
                    <a:lnTo>
                      <a:pt x="8411" y="156163"/>
                    </a:lnTo>
                    <a:lnTo>
                      <a:pt x="8618" y="155491"/>
                    </a:lnTo>
                    <a:lnTo>
                      <a:pt x="8825" y="154818"/>
                    </a:lnTo>
                    <a:lnTo>
                      <a:pt x="9025" y="154078"/>
                    </a:lnTo>
                    <a:lnTo>
                      <a:pt x="9209" y="153304"/>
                    </a:lnTo>
                    <a:lnTo>
                      <a:pt x="9387" y="152496"/>
                    </a:lnTo>
                    <a:lnTo>
                      <a:pt x="9557" y="151622"/>
                    </a:lnTo>
                    <a:lnTo>
                      <a:pt x="9719" y="150747"/>
                    </a:lnTo>
                    <a:lnTo>
                      <a:pt x="9867" y="149839"/>
                    </a:lnTo>
                    <a:lnTo>
                      <a:pt x="10008" y="148897"/>
                    </a:lnTo>
                    <a:lnTo>
                      <a:pt x="10141" y="147921"/>
                    </a:lnTo>
                    <a:lnTo>
                      <a:pt x="10259" y="146912"/>
                    </a:lnTo>
                    <a:lnTo>
                      <a:pt x="10370" y="145869"/>
                    </a:lnTo>
                    <a:lnTo>
                      <a:pt x="10466" y="144826"/>
                    </a:lnTo>
                    <a:lnTo>
                      <a:pt x="10554" y="143716"/>
                    </a:lnTo>
                    <a:lnTo>
                      <a:pt x="10621" y="142640"/>
                    </a:lnTo>
                    <a:lnTo>
                      <a:pt x="10687" y="141496"/>
                    </a:lnTo>
                    <a:lnTo>
                      <a:pt x="10732" y="140352"/>
                    </a:lnTo>
                    <a:lnTo>
                      <a:pt x="10769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9" y="134431"/>
                    </a:lnTo>
                    <a:lnTo>
                      <a:pt x="10732" y="133254"/>
                    </a:lnTo>
                    <a:lnTo>
                      <a:pt x="10687" y="132110"/>
                    </a:lnTo>
                    <a:lnTo>
                      <a:pt x="10621" y="131000"/>
                    </a:lnTo>
                    <a:lnTo>
                      <a:pt x="10554" y="129889"/>
                    </a:lnTo>
                    <a:lnTo>
                      <a:pt x="10466" y="128813"/>
                    </a:lnTo>
                    <a:lnTo>
                      <a:pt x="10370" y="127736"/>
                    </a:lnTo>
                    <a:lnTo>
                      <a:pt x="10259" y="126727"/>
                    </a:lnTo>
                    <a:lnTo>
                      <a:pt x="10141" y="125718"/>
                    </a:lnTo>
                    <a:lnTo>
                      <a:pt x="10008" y="124742"/>
                    </a:lnTo>
                    <a:lnTo>
                      <a:pt x="9867" y="123800"/>
                    </a:lnTo>
                    <a:lnTo>
                      <a:pt x="9719" y="122858"/>
                    </a:lnTo>
                    <a:lnTo>
                      <a:pt x="9557" y="121984"/>
                    </a:lnTo>
                    <a:lnTo>
                      <a:pt x="9387" y="121143"/>
                    </a:lnTo>
                    <a:lnTo>
                      <a:pt x="9209" y="120335"/>
                    </a:lnTo>
                    <a:lnTo>
                      <a:pt x="9025" y="119562"/>
                    </a:lnTo>
                    <a:lnTo>
                      <a:pt x="8825" y="118821"/>
                    </a:lnTo>
                    <a:lnTo>
                      <a:pt x="8618" y="118115"/>
                    </a:lnTo>
                    <a:lnTo>
                      <a:pt x="8411" y="117476"/>
                    </a:lnTo>
                    <a:lnTo>
                      <a:pt x="8190" y="116870"/>
                    </a:lnTo>
                    <a:lnTo>
                      <a:pt x="7968" y="116298"/>
                    </a:lnTo>
                    <a:lnTo>
                      <a:pt x="7731" y="115794"/>
                    </a:lnTo>
                    <a:lnTo>
                      <a:pt x="7495" y="115323"/>
                    </a:lnTo>
                    <a:lnTo>
                      <a:pt x="7251" y="114885"/>
                    </a:lnTo>
                    <a:lnTo>
                      <a:pt x="7000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7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2" y="227046"/>
                    </a:lnTo>
                    <a:lnTo>
                      <a:pt x="4568" y="227214"/>
                    </a:lnTo>
                    <a:lnTo>
                      <a:pt x="4295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75" y="228761"/>
                    </a:lnTo>
                    <a:lnTo>
                      <a:pt x="3038" y="229232"/>
                    </a:lnTo>
                    <a:lnTo>
                      <a:pt x="2802" y="229771"/>
                    </a:lnTo>
                    <a:lnTo>
                      <a:pt x="2580" y="230309"/>
                    </a:lnTo>
                    <a:lnTo>
                      <a:pt x="2359" y="230915"/>
                    </a:lnTo>
                    <a:lnTo>
                      <a:pt x="2152" y="231587"/>
                    </a:lnTo>
                    <a:lnTo>
                      <a:pt x="1945" y="232260"/>
                    </a:lnTo>
                    <a:lnTo>
                      <a:pt x="1752" y="233000"/>
                    </a:lnTo>
                    <a:lnTo>
                      <a:pt x="1568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8" y="236331"/>
                    </a:lnTo>
                    <a:lnTo>
                      <a:pt x="910" y="237239"/>
                    </a:lnTo>
                    <a:lnTo>
                      <a:pt x="770" y="238181"/>
                    </a:lnTo>
                    <a:lnTo>
                      <a:pt x="644" y="239157"/>
                    </a:lnTo>
                    <a:lnTo>
                      <a:pt x="526" y="240166"/>
                    </a:lnTo>
                    <a:lnTo>
                      <a:pt x="415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2" y="245582"/>
                    </a:lnTo>
                    <a:lnTo>
                      <a:pt x="60" y="246726"/>
                    </a:lnTo>
                    <a:lnTo>
                      <a:pt x="31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1" y="252647"/>
                    </a:lnTo>
                    <a:lnTo>
                      <a:pt x="60" y="253824"/>
                    </a:lnTo>
                    <a:lnTo>
                      <a:pt x="112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15" y="259341"/>
                    </a:lnTo>
                    <a:lnTo>
                      <a:pt x="526" y="260384"/>
                    </a:lnTo>
                    <a:lnTo>
                      <a:pt x="644" y="261360"/>
                    </a:lnTo>
                    <a:lnTo>
                      <a:pt x="770" y="262336"/>
                    </a:lnTo>
                    <a:lnTo>
                      <a:pt x="910" y="263311"/>
                    </a:lnTo>
                    <a:lnTo>
                      <a:pt x="1058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8" y="266743"/>
                    </a:lnTo>
                    <a:lnTo>
                      <a:pt x="1752" y="267516"/>
                    </a:lnTo>
                    <a:lnTo>
                      <a:pt x="1945" y="268256"/>
                    </a:lnTo>
                    <a:lnTo>
                      <a:pt x="2152" y="268963"/>
                    </a:lnTo>
                    <a:lnTo>
                      <a:pt x="2359" y="269602"/>
                    </a:lnTo>
                    <a:lnTo>
                      <a:pt x="2580" y="270208"/>
                    </a:lnTo>
                    <a:lnTo>
                      <a:pt x="2802" y="270780"/>
                    </a:lnTo>
                    <a:lnTo>
                      <a:pt x="3038" y="271318"/>
                    </a:lnTo>
                    <a:lnTo>
                      <a:pt x="3275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295" y="273134"/>
                    </a:lnTo>
                    <a:lnTo>
                      <a:pt x="4568" y="273336"/>
                    </a:lnTo>
                    <a:lnTo>
                      <a:pt x="4842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7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7000" y="272563"/>
                    </a:lnTo>
                    <a:lnTo>
                      <a:pt x="7251" y="272193"/>
                    </a:lnTo>
                    <a:lnTo>
                      <a:pt x="7495" y="271789"/>
                    </a:lnTo>
                    <a:lnTo>
                      <a:pt x="7731" y="271318"/>
                    </a:lnTo>
                    <a:lnTo>
                      <a:pt x="7968" y="270780"/>
                    </a:lnTo>
                    <a:lnTo>
                      <a:pt x="8190" y="270208"/>
                    </a:lnTo>
                    <a:lnTo>
                      <a:pt x="8411" y="269602"/>
                    </a:lnTo>
                    <a:lnTo>
                      <a:pt x="8618" y="268963"/>
                    </a:lnTo>
                    <a:lnTo>
                      <a:pt x="8825" y="268256"/>
                    </a:lnTo>
                    <a:lnTo>
                      <a:pt x="9025" y="267516"/>
                    </a:lnTo>
                    <a:lnTo>
                      <a:pt x="9209" y="266743"/>
                    </a:lnTo>
                    <a:lnTo>
                      <a:pt x="9387" y="265935"/>
                    </a:lnTo>
                    <a:lnTo>
                      <a:pt x="9557" y="265094"/>
                    </a:lnTo>
                    <a:lnTo>
                      <a:pt x="9719" y="264220"/>
                    </a:lnTo>
                    <a:lnTo>
                      <a:pt x="9867" y="263311"/>
                    </a:lnTo>
                    <a:lnTo>
                      <a:pt x="10008" y="262336"/>
                    </a:lnTo>
                    <a:lnTo>
                      <a:pt x="10141" y="261360"/>
                    </a:lnTo>
                    <a:lnTo>
                      <a:pt x="10259" y="260384"/>
                    </a:lnTo>
                    <a:lnTo>
                      <a:pt x="10370" y="259341"/>
                    </a:lnTo>
                    <a:lnTo>
                      <a:pt x="10466" y="258265"/>
                    </a:lnTo>
                    <a:lnTo>
                      <a:pt x="10554" y="257188"/>
                    </a:lnTo>
                    <a:lnTo>
                      <a:pt x="10621" y="256078"/>
                    </a:lnTo>
                    <a:lnTo>
                      <a:pt x="10687" y="254968"/>
                    </a:lnTo>
                    <a:lnTo>
                      <a:pt x="10732" y="253824"/>
                    </a:lnTo>
                    <a:lnTo>
                      <a:pt x="10769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9" y="247903"/>
                    </a:lnTo>
                    <a:lnTo>
                      <a:pt x="10732" y="246726"/>
                    </a:lnTo>
                    <a:lnTo>
                      <a:pt x="10687" y="245582"/>
                    </a:lnTo>
                    <a:lnTo>
                      <a:pt x="10621" y="244438"/>
                    </a:lnTo>
                    <a:lnTo>
                      <a:pt x="10554" y="243328"/>
                    </a:lnTo>
                    <a:lnTo>
                      <a:pt x="10466" y="242252"/>
                    </a:lnTo>
                    <a:lnTo>
                      <a:pt x="10370" y="241209"/>
                    </a:lnTo>
                    <a:lnTo>
                      <a:pt x="10259" y="240166"/>
                    </a:lnTo>
                    <a:lnTo>
                      <a:pt x="10141" y="239157"/>
                    </a:lnTo>
                    <a:lnTo>
                      <a:pt x="10008" y="238181"/>
                    </a:lnTo>
                    <a:lnTo>
                      <a:pt x="9867" y="237239"/>
                    </a:lnTo>
                    <a:lnTo>
                      <a:pt x="9719" y="236331"/>
                    </a:lnTo>
                    <a:lnTo>
                      <a:pt x="9557" y="235422"/>
                    </a:lnTo>
                    <a:lnTo>
                      <a:pt x="9387" y="234581"/>
                    </a:lnTo>
                    <a:lnTo>
                      <a:pt x="9209" y="233774"/>
                    </a:lnTo>
                    <a:lnTo>
                      <a:pt x="9025" y="233000"/>
                    </a:lnTo>
                    <a:lnTo>
                      <a:pt x="8825" y="232260"/>
                    </a:lnTo>
                    <a:lnTo>
                      <a:pt x="8618" y="231587"/>
                    </a:lnTo>
                    <a:lnTo>
                      <a:pt x="8411" y="230915"/>
                    </a:lnTo>
                    <a:lnTo>
                      <a:pt x="8190" y="230309"/>
                    </a:lnTo>
                    <a:lnTo>
                      <a:pt x="7968" y="229771"/>
                    </a:lnTo>
                    <a:lnTo>
                      <a:pt x="7731" y="229232"/>
                    </a:lnTo>
                    <a:lnTo>
                      <a:pt x="7495" y="228761"/>
                    </a:lnTo>
                    <a:lnTo>
                      <a:pt x="7251" y="228358"/>
                    </a:lnTo>
                    <a:lnTo>
                      <a:pt x="7000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7" y="226945"/>
                    </a:lnTo>
                    <a:close/>
                    <a:moveTo>
                      <a:pt x="5115" y="340384"/>
                    </a:moveTo>
                    <a:lnTo>
                      <a:pt x="4842" y="340485"/>
                    </a:lnTo>
                    <a:lnTo>
                      <a:pt x="4568" y="340653"/>
                    </a:lnTo>
                    <a:lnTo>
                      <a:pt x="4295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75" y="342200"/>
                    </a:lnTo>
                    <a:lnTo>
                      <a:pt x="3038" y="342671"/>
                    </a:lnTo>
                    <a:lnTo>
                      <a:pt x="2802" y="343209"/>
                    </a:lnTo>
                    <a:lnTo>
                      <a:pt x="2580" y="343748"/>
                    </a:lnTo>
                    <a:lnTo>
                      <a:pt x="2359" y="344387"/>
                    </a:lnTo>
                    <a:lnTo>
                      <a:pt x="2152" y="345026"/>
                    </a:lnTo>
                    <a:lnTo>
                      <a:pt x="1945" y="345733"/>
                    </a:lnTo>
                    <a:lnTo>
                      <a:pt x="1752" y="346439"/>
                    </a:lnTo>
                    <a:lnTo>
                      <a:pt x="1568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8" y="349770"/>
                    </a:lnTo>
                    <a:lnTo>
                      <a:pt x="910" y="350678"/>
                    </a:lnTo>
                    <a:lnTo>
                      <a:pt x="770" y="351620"/>
                    </a:lnTo>
                    <a:lnTo>
                      <a:pt x="644" y="352595"/>
                    </a:lnTo>
                    <a:lnTo>
                      <a:pt x="526" y="353605"/>
                    </a:lnTo>
                    <a:lnTo>
                      <a:pt x="415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2" y="359021"/>
                    </a:lnTo>
                    <a:lnTo>
                      <a:pt x="60" y="360165"/>
                    </a:lnTo>
                    <a:lnTo>
                      <a:pt x="31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1" y="366086"/>
                    </a:lnTo>
                    <a:lnTo>
                      <a:pt x="60" y="367263"/>
                    </a:lnTo>
                    <a:lnTo>
                      <a:pt x="112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15" y="372780"/>
                    </a:lnTo>
                    <a:lnTo>
                      <a:pt x="526" y="373823"/>
                    </a:lnTo>
                    <a:lnTo>
                      <a:pt x="644" y="374799"/>
                    </a:lnTo>
                    <a:lnTo>
                      <a:pt x="770" y="375808"/>
                    </a:lnTo>
                    <a:lnTo>
                      <a:pt x="910" y="376750"/>
                    </a:lnTo>
                    <a:lnTo>
                      <a:pt x="1058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8" y="380215"/>
                    </a:lnTo>
                    <a:lnTo>
                      <a:pt x="1752" y="380989"/>
                    </a:lnTo>
                    <a:lnTo>
                      <a:pt x="1945" y="381695"/>
                    </a:lnTo>
                    <a:lnTo>
                      <a:pt x="2152" y="382402"/>
                    </a:lnTo>
                    <a:lnTo>
                      <a:pt x="2359" y="383041"/>
                    </a:lnTo>
                    <a:lnTo>
                      <a:pt x="2580" y="383680"/>
                    </a:lnTo>
                    <a:lnTo>
                      <a:pt x="2802" y="384218"/>
                    </a:lnTo>
                    <a:lnTo>
                      <a:pt x="3038" y="384757"/>
                    </a:lnTo>
                    <a:lnTo>
                      <a:pt x="3275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295" y="386573"/>
                    </a:lnTo>
                    <a:lnTo>
                      <a:pt x="4568" y="386775"/>
                    </a:lnTo>
                    <a:lnTo>
                      <a:pt x="4842" y="386943"/>
                    </a:lnTo>
                    <a:lnTo>
                      <a:pt x="5115" y="387044"/>
                    </a:lnTo>
                    <a:lnTo>
                      <a:pt x="5677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7000" y="386001"/>
                    </a:lnTo>
                    <a:lnTo>
                      <a:pt x="7251" y="385631"/>
                    </a:lnTo>
                    <a:lnTo>
                      <a:pt x="7495" y="385228"/>
                    </a:lnTo>
                    <a:lnTo>
                      <a:pt x="7731" y="384757"/>
                    </a:lnTo>
                    <a:lnTo>
                      <a:pt x="7968" y="384218"/>
                    </a:lnTo>
                    <a:lnTo>
                      <a:pt x="8190" y="383680"/>
                    </a:lnTo>
                    <a:lnTo>
                      <a:pt x="8411" y="383041"/>
                    </a:lnTo>
                    <a:lnTo>
                      <a:pt x="8618" y="382402"/>
                    </a:lnTo>
                    <a:lnTo>
                      <a:pt x="8825" y="381695"/>
                    </a:lnTo>
                    <a:lnTo>
                      <a:pt x="9025" y="380989"/>
                    </a:lnTo>
                    <a:lnTo>
                      <a:pt x="9209" y="380215"/>
                    </a:lnTo>
                    <a:lnTo>
                      <a:pt x="9387" y="379374"/>
                    </a:lnTo>
                    <a:lnTo>
                      <a:pt x="9557" y="378533"/>
                    </a:lnTo>
                    <a:lnTo>
                      <a:pt x="9719" y="377658"/>
                    </a:lnTo>
                    <a:lnTo>
                      <a:pt x="9867" y="376750"/>
                    </a:lnTo>
                    <a:lnTo>
                      <a:pt x="10008" y="375808"/>
                    </a:lnTo>
                    <a:lnTo>
                      <a:pt x="10141" y="374799"/>
                    </a:lnTo>
                    <a:lnTo>
                      <a:pt x="10259" y="373823"/>
                    </a:lnTo>
                    <a:lnTo>
                      <a:pt x="10370" y="372780"/>
                    </a:lnTo>
                    <a:lnTo>
                      <a:pt x="10466" y="371704"/>
                    </a:lnTo>
                    <a:lnTo>
                      <a:pt x="10554" y="370627"/>
                    </a:lnTo>
                    <a:lnTo>
                      <a:pt x="10621" y="369517"/>
                    </a:lnTo>
                    <a:lnTo>
                      <a:pt x="10687" y="368407"/>
                    </a:lnTo>
                    <a:lnTo>
                      <a:pt x="10732" y="367263"/>
                    </a:lnTo>
                    <a:lnTo>
                      <a:pt x="10769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9" y="361342"/>
                    </a:lnTo>
                    <a:lnTo>
                      <a:pt x="10732" y="360165"/>
                    </a:lnTo>
                    <a:lnTo>
                      <a:pt x="10687" y="359021"/>
                    </a:lnTo>
                    <a:lnTo>
                      <a:pt x="10621" y="357911"/>
                    </a:lnTo>
                    <a:lnTo>
                      <a:pt x="10554" y="356801"/>
                    </a:lnTo>
                    <a:lnTo>
                      <a:pt x="10466" y="355724"/>
                    </a:lnTo>
                    <a:lnTo>
                      <a:pt x="10370" y="354648"/>
                    </a:lnTo>
                    <a:lnTo>
                      <a:pt x="10259" y="353605"/>
                    </a:lnTo>
                    <a:lnTo>
                      <a:pt x="10141" y="352595"/>
                    </a:lnTo>
                    <a:lnTo>
                      <a:pt x="10008" y="351620"/>
                    </a:lnTo>
                    <a:lnTo>
                      <a:pt x="9867" y="350678"/>
                    </a:lnTo>
                    <a:lnTo>
                      <a:pt x="9719" y="349770"/>
                    </a:lnTo>
                    <a:lnTo>
                      <a:pt x="9557" y="348895"/>
                    </a:lnTo>
                    <a:lnTo>
                      <a:pt x="9387" y="348054"/>
                    </a:lnTo>
                    <a:lnTo>
                      <a:pt x="9209" y="347213"/>
                    </a:lnTo>
                    <a:lnTo>
                      <a:pt x="9025" y="346439"/>
                    </a:lnTo>
                    <a:lnTo>
                      <a:pt x="8825" y="345733"/>
                    </a:lnTo>
                    <a:lnTo>
                      <a:pt x="8618" y="345026"/>
                    </a:lnTo>
                    <a:lnTo>
                      <a:pt x="8411" y="344387"/>
                    </a:lnTo>
                    <a:lnTo>
                      <a:pt x="8190" y="343748"/>
                    </a:lnTo>
                    <a:lnTo>
                      <a:pt x="7968" y="343209"/>
                    </a:lnTo>
                    <a:lnTo>
                      <a:pt x="7731" y="342671"/>
                    </a:lnTo>
                    <a:lnTo>
                      <a:pt x="7495" y="342200"/>
                    </a:lnTo>
                    <a:lnTo>
                      <a:pt x="7251" y="341797"/>
                    </a:lnTo>
                    <a:lnTo>
                      <a:pt x="7000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7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2" y="453957"/>
                    </a:lnTo>
                    <a:lnTo>
                      <a:pt x="4568" y="454092"/>
                    </a:lnTo>
                    <a:lnTo>
                      <a:pt x="4295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75" y="455639"/>
                    </a:lnTo>
                    <a:lnTo>
                      <a:pt x="3038" y="456110"/>
                    </a:lnTo>
                    <a:lnTo>
                      <a:pt x="2802" y="456615"/>
                    </a:lnTo>
                    <a:lnTo>
                      <a:pt x="2580" y="457153"/>
                    </a:lnTo>
                    <a:lnTo>
                      <a:pt x="2359" y="457758"/>
                    </a:lnTo>
                    <a:lnTo>
                      <a:pt x="2152" y="458398"/>
                    </a:lnTo>
                    <a:lnTo>
                      <a:pt x="1945" y="459070"/>
                    </a:lnTo>
                    <a:lnTo>
                      <a:pt x="1752" y="459811"/>
                    </a:lnTo>
                    <a:lnTo>
                      <a:pt x="1568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8" y="463074"/>
                    </a:lnTo>
                    <a:lnTo>
                      <a:pt x="910" y="463982"/>
                    </a:lnTo>
                    <a:lnTo>
                      <a:pt x="770" y="464924"/>
                    </a:lnTo>
                    <a:lnTo>
                      <a:pt x="644" y="465900"/>
                    </a:lnTo>
                    <a:lnTo>
                      <a:pt x="526" y="466875"/>
                    </a:lnTo>
                    <a:lnTo>
                      <a:pt x="415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2" y="472258"/>
                    </a:lnTo>
                    <a:lnTo>
                      <a:pt x="60" y="473402"/>
                    </a:lnTo>
                    <a:lnTo>
                      <a:pt x="31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1" y="479356"/>
                    </a:lnTo>
                    <a:lnTo>
                      <a:pt x="60" y="480534"/>
                    </a:lnTo>
                    <a:lnTo>
                      <a:pt x="112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15" y="486152"/>
                    </a:lnTo>
                    <a:lnTo>
                      <a:pt x="526" y="487195"/>
                    </a:lnTo>
                    <a:lnTo>
                      <a:pt x="644" y="488204"/>
                    </a:lnTo>
                    <a:lnTo>
                      <a:pt x="770" y="489179"/>
                    </a:lnTo>
                    <a:lnTo>
                      <a:pt x="910" y="490155"/>
                    </a:lnTo>
                    <a:lnTo>
                      <a:pt x="1058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8" y="493620"/>
                    </a:lnTo>
                    <a:lnTo>
                      <a:pt x="1752" y="494394"/>
                    </a:lnTo>
                    <a:lnTo>
                      <a:pt x="1945" y="495134"/>
                    </a:lnTo>
                    <a:lnTo>
                      <a:pt x="2152" y="495840"/>
                    </a:lnTo>
                    <a:lnTo>
                      <a:pt x="2359" y="496513"/>
                    </a:lnTo>
                    <a:lnTo>
                      <a:pt x="2580" y="497119"/>
                    </a:lnTo>
                    <a:lnTo>
                      <a:pt x="2802" y="497691"/>
                    </a:lnTo>
                    <a:lnTo>
                      <a:pt x="3038" y="498195"/>
                    </a:lnTo>
                    <a:lnTo>
                      <a:pt x="3275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295" y="500046"/>
                    </a:lnTo>
                    <a:lnTo>
                      <a:pt x="4568" y="500248"/>
                    </a:lnTo>
                    <a:lnTo>
                      <a:pt x="4842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7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7000" y="499474"/>
                    </a:lnTo>
                    <a:lnTo>
                      <a:pt x="7251" y="499104"/>
                    </a:lnTo>
                    <a:lnTo>
                      <a:pt x="7495" y="498666"/>
                    </a:lnTo>
                    <a:lnTo>
                      <a:pt x="7731" y="498195"/>
                    </a:lnTo>
                    <a:lnTo>
                      <a:pt x="7968" y="497691"/>
                    </a:lnTo>
                    <a:lnTo>
                      <a:pt x="8190" y="497119"/>
                    </a:lnTo>
                    <a:lnTo>
                      <a:pt x="8411" y="496513"/>
                    </a:lnTo>
                    <a:lnTo>
                      <a:pt x="8618" y="495840"/>
                    </a:lnTo>
                    <a:lnTo>
                      <a:pt x="8825" y="495134"/>
                    </a:lnTo>
                    <a:lnTo>
                      <a:pt x="9025" y="494394"/>
                    </a:lnTo>
                    <a:lnTo>
                      <a:pt x="9209" y="493620"/>
                    </a:lnTo>
                    <a:lnTo>
                      <a:pt x="9387" y="492813"/>
                    </a:lnTo>
                    <a:lnTo>
                      <a:pt x="9557" y="491972"/>
                    </a:lnTo>
                    <a:lnTo>
                      <a:pt x="9719" y="491063"/>
                    </a:lnTo>
                    <a:lnTo>
                      <a:pt x="9867" y="490155"/>
                    </a:lnTo>
                    <a:lnTo>
                      <a:pt x="10008" y="489179"/>
                    </a:lnTo>
                    <a:lnTo>
                      <a:pt x="10141" y="488204"/>
                    </a:lnTo>
                    <a:lnTo>
                      <a:pt x="10259" y="487195"/>
                    </a:lnTo>
                    <a:lnTo>
                      <a:pt x="10370" y="486152"/>
                    </a:lnTo>
                    <a:lnTo>
                      <a:pt x="10466" y="485075"/>
                    </a:lnTo>
                    <a:lnTo>
                      <a:pt x="10554" y="483965"/>
                    </a:lnTo>
                    <a:lnTo>
                      <a:pt x="10621" y="482855"/>
                    </a:lnTo>
                    <a:lnTo>
                      <a:pt x="10687" y="481711"/>
                    </a:lnTo>
                    <a:lnTo>
                      <a:pt x="10732" y="480534"/>
                    </a:lnTo>
                    <a:lnTo>
                      <a:pt x="10769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9" y="474579"/>
                    </a:lnTo>
                    <a:lnTo>
                      <a:pt x="10732" y="473402"/>
                    </a:lnTo>
                    <a:lnTo>
                      <a:pt x="10687" y="472258"/>
                    </a:lnTo>
                    <a:lnTo>
                      <a:pt x="10621" y="471148"/>
                    </a:lnTo>
                    <a:lnTo>
                      <a:pt x="10554" y="470038"/>
                    </a:lnTo>
                    <a:lnTo>
                      <a:pt x="10466" y="468961"/>
                    </a:lnTo>
                    <a:lnTo>
                      <a:pt x="10370" y="467918"/>
                    </a:lnTo>
                    <a:lnTo>
                      <a:pt x="10259" y="466875"/>
                    </a:lnTo>
                    <a:lnTo>
                      <a:pt x="10141" y="465900"/>
                    </a:lnTo>
                    <a:lnTo>
                      <a:pt x="10008" y="464924"/>
                    </a:lnTo>
                    <a:lnTo>
                      <a:pt x="9867" y="463982"/>
                    </a:lnTo>
                    <a:lnTo>
                      <a:pt x="9719" y="463074"/>
                    </a:lnTo>
                    <a:lnTo>
                      <a:pt x="9557" y="462199"/>
                    </a:lnTo>
                    <a:lnTo>
                      <a:pt x="9387" y="461358"/>
                    </a:lnTo>
                    <a:lnTo>
                      <a:pt x="9209" y="460551"/>
                    </a:lnTo>
                    <a:lnTo>
                      <a:pt x="9025" y="459811"/>
                    </a:lnTo>
                    <a:lnTo>
                      <a:pt x="8825" y="459070"/>
                    </a:lnTo>
                    <a:lnTo>
                      <a:pt x="8618" y="458398"/>
                    </a:lnTo>
                    <a:lnTo>
                      <a:pt x="8411" y="457758"/>
                    </a:lnTo>
                    <a:lnTo>
                      <a:pt x="8190" y="457153"/>
                    </a:lnTo>
                    <a:lnTo>
                      <a:pt x="7968" y="456615"/>
                    </a:lnTo>
                    <a:lnTo>
                      <a:pt x="7731" y="456110"/>
                    </a:lnTo>
                    <a:lnTo>
                      <a:pt x="7495" y="455639"/>
                    </a:lnTo>
                    <a:lnTo>
                      <a:pt x="7251" y="455235"/>
                    </a:lnTo>
                    <a:lnTo>
                      <a:pt x="7000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7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2" y="567160"/>
                    </a:lnTo>
                    <a:lnTo>
                      <a:pt x="4568" y="567328"/>
                    </a:lnTo>
                    <a:lnTo>
                      <a:pt x="4295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75" y="568876"/>
                    </a:lnTo>
                    <a:lnTo>
                      <a:pt x="3038" y="569347"/>
                    </a:lnTo>
                    <a:lnTo>
                      <a:pt x="2802" y="569885"/>
                    </a:lnTo>
                    <a:lnTo>
                      <a:pt x="2580" y="570423"/>
                    </a:lnTo>
                    <a:lnTo>
                      <a:pt x="2359" y="571029"/>
                    </a:lnTo>
                    <a:lnTo>
                      <a:pt x="2152" y="571702"/>
                    </a:lnTo>
                    <a:lnTo>
                      <a:pt x="1945" y="572408"/>
                    </a:lnTo>
                    <a:lnTo>
                      <a:pt x="1752" y="573115"/>
                    </a:lnTo>
                    <a:lnTo>
                      <a:pt x="1568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8" y="576445"/>
                    </a:lnTo>
                    <a:lnTo>
                      <a:pt x="910" y="577354"/>
                    </a:lnTo>
                    <a:lnTo>
                      <a:pt x="770" y="578296"/>
                    </a:lnTo>
                    <a:lnTo>
                      <a:pt x="644" y="579271"/>
                    </a:lnTo>
                    <a:lnTo>
                      <a:pt x="526" y="580280"/>
                    </a:lnTo>
                    <a:lnTo>
                      <a:pt x="415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2" y="585697"/>
                    </a:lnTo>
                    <a:lnTo>
                      <a:pt x="60" y="586840"/>
                    </a:lnTo>
                    <a:lnTo>
                      <a:pt x="31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1" y="592795"/>
                    </a:lnTo>
                    <a:lnTo>
                      <a:pt x="60" y="593972"/>
                    </a:lnTo>
                    <a:lnTo>
                      <a:pt x="112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15" y="599557"/>
                    </a:lnTo>
                    <a:lnTo>
                      <a:pt x="526" y="600600"/>
                    </a:lnTo>
                    <a:lnTo>
                      <a:pt x="644" y="601609"/>
                    </a:lnTo>
                    <a:lnTo>
                      <a:pt x="770" y="602585"/>
                    </a:lnTo>
                    <a:lnTo>
                      <a:pt x="910" y="603527"/>
                    </a:lnTo>
                    <a:lnTo>
                      <a:pt x="1058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8" y="606958"/>
                    </a:lnTo>
                    <a:lnTo>
                      <a:pt x="1752" y="607732"/>
                    </a:lnTo>
                    <a:lnTo>
                      <a:pt x="1945" y="608472"/>
                    </a:lnTo>
                    <a:lnTo>
                      <a:pt x="2152" y="609145"/>
                    </a:lnTo>
                    <a:lnTo>
                      <a:pt x="2359" y="609784"/>
                    </a:lnTo>
                    <a:lnTo>
                      <a:pt x="2580" y="610389"/>
                    </a:lnTo>
                    <a:lnTo>
                      <a:pt x="2802" y="610961"/>
                    </a:lnTo>
                    <a:lnTo>
                      <a:pt x="3038" y="611466"/>
                    </a:lnTo>
                    <a:lnTo>
                      <a:pt x="3275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295" y="613249"/>
                    </a:lnTo>
                    <a:lnTo>
                      <a:pt x="4568" y="613451"/>
                    </a:lnTo>
                    <a:lnTo>
                      <a:pt x="4842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7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7000" y="612711"/>
                    </a:lnTo>
                    <a:lnTo>
                      <a:pt x="7251" y="612341"/>
                    </a:lnTo>
                    <a:lnTo>
                      <a:pt x="7495" y="611937"/>
                    </a:lnTo>
                    <a:lnTo>
                      <a:pt x="7731" y="611466"/>
                    </a:lnTo>
                    <a:lnTo>
                      <a:pt x="7968" y="610961"/>
                    </a:lnTo>
                    <a:lnTo>
                      <a:pt x="8190" y="610389"/>
                    </a:lnTo>
                    <a:lnTo>
                      <a:pt x="8411" y="609784"/>
                    </a:lnTo>
                    <a:lnTo>
                      <a:pt x="8618" y="609145"/>
                    </a:lnTo>
                    <a:lnTo>
                      <a:pt x="8825" y="608472"/>
                    </a:lnTo>
                    <a:lnTo>
                      <a:pt x="9025" y="607732"/>
                    </a:lnTo>
                    <a:lnTo>
                      <a:pt x="9209" y="606958"/>
                    </a:lnTo>
                    <a:lnTo>
                      <a:pt x="9387" y="606151"/>
                    </a:lnTo>
                    <a:lnTo>
                      <a:pt x="9557" y="605310"/>
                    </a:lnTo>
                    <a:lnTo>
                      <a:pt x="9719" y="604435"/>
                    </a:lnTo>
                    <a:lnTo>
                      <a:pt x="9867" y="603527"/>
                    </a:lnTo>
                    <a:lnTo>
                      <a:pt x="10008" y="602585"/>
                    </a:lnTo>
                    <a:lnTo>
                      <a:pt x="10141" y="601609"/>
                    </a:lnTo>
                    <a:lnTo>
                      <a:pt x="10259" y="600600"/>
                    </a:lnTo>
                    <a:lnTo>
                      <a:pt x="10370" y="599557"/>
                    </a:lnTo>
                    <a:lnTo>
                      <a:pt x="10466" y="598480"/>
                    </a:lnTo>
                    <a:lnTo>
                      <a:pt x="10554" y="597404"/>
                    </a:lnTo>
                    <a:lnTo>
                      <a:pt x="10621" y="596294"/>
                    </a:lnTo>
                    <a:lnTo>
                      <a:pt x="10687" y="595150"/>
                    </a:lnTo>
                    <a:lnTo>
                      <a:pt x="10732" y="593972"/>
                    </a:lnTo>
                    <a:lnTo>
                      <a:pt x="10769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9" y="588018"/>
                    </a:lnTo>
                    <a:lnTo>
                      <a:pt x="10732" y="586840"/>
                    </a:lnTo>
                    <a:lnTo>
                      <a:pt x="10687" y="585697"/>
                    </a:lnTo>
                    <a:lnTo>
                      <a:pt x="10621" y="584586"/>
                    </a:lnTo>
                    <a:lnTo>
                      <a:pt x="10554" y="583476"/>
                    </a:lnTo>
                    <a:lnTo>
                      <a:pt x="10466" y="582400"/>
                    </a:lnTo>
                    <a:lnTo>
                      <a:pt x="10370" y="581323"/>
                    </a:lnTo>
                    <a:lnTo>
                      <a:pt x="10259" y="580280"/>
                    </a:lnTo>
                    <a:lnTo>
                      <a:pt x="10141" y="579271"/>
                    </a:lnTo>
                    <a:lnTo>
                      <a:pt x="10008" y="578296"/>
                    </a:lnTo>
                    <a:lnTo>
                      <a:pt x="9867" y="577354"/>
                    </a:lnTo>
                    <a:lnTo>
                      <a:pt x="9719" y="576445"/>
                    </a:lnTo>
                    <a:lnTo>
                      <a:pt x="9557" y="575571"/>
                    </a:lnTo>
                    <a:lnTo>
                      <a:pt x="9387" y="574730"/>
                    </a:lnTo>
                    <a:lnTo>
                      <a:pt x="9209" y="573889"/>
                    </a:lnTo>
                    <a:lnTo>
                      <a:pt x="9025" y="573115"/>
                    </a:lnTo>
                    <a:lnTo>
                      <a:pt x="8825" y="572408"/>
                    </a:lnTo>
                    <a:lnTo>
                      <a:pt x="8618" y="571702"/>
                    </a:lnTo>
                    <a:lnTo>
                      <a:pt x="8411" y="571029"/>
                    </a:lnTo>
                    <a:lnTo>
                      <a:pt x="8190" y="570423"/>
                    </a:lnTo>
                    <a:lnTo>
                      <a:pt x="7968" y="569885"/>
                    </a:lnTo>
                    <a:lnTo>
                      <a:pt x="7731" y="569347"/>
                    </a:lnTo>
                    <a:lnTo>
                      <a:pt x="7495" y="568876"/>
                    </a:lnTo>
                    <a:lnTo>
                      <a:pt x="7251" y="568472"/>
                    </a:lnTo>
                    <a:lnTo>
                      <a:pt x="7000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7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Google Shape;45;p3"/>
              <p:cNvSpPr/>
              <p:nvPr/>
            </p:nvSpPr>
            <p:spPr>
              <a:xfrm>
                <a:off x="11651245" y="3272898"/>
                <a:ext cx="55601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1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294" y="471"/>
                    </a:lnTo>
                    <a:lnTo>
                      <a:pt x="4035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74" y="1850"/>
                    </a:lnTo>
                    <a:lnTo>
                      <a:pt x="3038" y="2321"/>
                    </a:lnTo>
                    <a:lnTo>
                      <a:pt x="2801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0" y="6863"/>
                    </a:lnTo>
                    <a:lnTo>
                      <a:pt x="1382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43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4" y="18671"/>
                    </a:lnTo>
                    <a:lnTo>
                      <a:pt x="59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59" y="26879"/>
                    </a:lnTo>
                    <a:lnTo>
                      <a:pt x="104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43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82" y="39024"/>
                    </a:lnTo>
                    <a:lnTo>
                      <a:pt x="1560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1" y="43868"/>
                    </a:lnTo>
                    <a:lnTo>
                      <a:pt x="3038" y="44373"/>
                    </a:lnTo>
                    <a:lnTo>
                      <a:pt x="3274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5" y="45954"/>
                    </a:lnTo>
                    <a:lnTo>
                      <a:pt x="4294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0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18" y="42052"/>
                    </a:lnTo>
                    <a:lnTo>
                      <a:pt x="8824" y="41345"/>
                    </a:lnTo>
                    <a:lnTo>
                      <a:pt x="9017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67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0" y="24558"/>
                    </a:lnTo>
                    <a:lnTo>
                      <a:pt x="10790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7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17" y="6089"/>
                    </a:lnTo>
                    <a:lnTo>
                      <a:pt x="8824" y="5349"/>
                    </a:lnTo>
                    <a:lnTo>
                      <a:pt x="8618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0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294" y="113943"/>
                    </a:lnTo>
                    <a:lnTo>
                      <a:pt x="4035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74" y="115323"/>
                    </a:lnTo>
                    <a:lnTo>
                      <a:pt x="3038" y="115794"/>
                    </a:lnTo>
                    <a:lnTo>
                      <a:pt x="2801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0" y="120335"/>
                    </a:lnTo>
                    <a:lnTo>
                      <a:pt x="1382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43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4" y="132110"/>
                    </a:lnTo>
                    <a:lnTo>
                      <a:pt x="59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59" y="140352"/>
                    </a:lnTo>
                    <a:lnTo>
                      <a:pt x="104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43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82" y="152496"/>
                    </a:lnTo>
                    <a:lnTo>
                      <a:pt x="1560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1" y="157341"/>
                    </a:lnTo>
                    <a:lnTo>
                      <a:pt x="3038" y="157845"/>
                    </a:lnTo>
                    <a:lnTo>
                      <a:pt x="3274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5" y="159427"/>
                    </a:lnTo>
                    <a:lnTo>
                      <a:pt x="4294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0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18" y="155491"/>
                    </a:lnTo>
                    <a:lnTo>
                      <a:pt x="8824" y="154818"/>
                    </a:lnTo>
                    <a:lnTo>
                      <a:pt x="9017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67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0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7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17" y="119562"/>
                    </a:lnTo>
                    <a:lnTo>
                      <a:pt x="8824" y="118821"/>
                    </a:lnTo>
                    <a:lnTo>
                      <a:pt x="8618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0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294" y="227416"/>
                    </a:lnTo>
                    <a:lnTo>
                      <a:pt x="4035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74" y="228761"/>
                    </a:lnTo>
                    <a:lnTo>
                      <a:pt x="3038" y="229232"/>
                    </a:lnTo>
                    <a:lnTo>
                      <a:pt x="2801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0" y="233774"/>
                    </a:lnTo>
                    <a:lnTo>
                      <a:pt x="1382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43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4" y="245582"/>
                    </a:lnTo>
                    <a:lnTo>
                      <a:pt x="59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59" y="253824"/>
                    </a:lnTo>
                    <a:lnTo>
                      <a:pt x="104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43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82" y="265935"/>
                    </a:lnTo>
                    <a:lnTo>
                      <a:pt x="1560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1" y="270780"/>
                    </a:lnTo>
                    <a:lnTo>
                      <a:pt x="3038" y="271318"/>
                    </a:lnTo>
                    <a:lnTo>
                      <a:pt x="3274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5" y="272865"/>
                    </a:lnTo>
                    <a:lnTo>
                      <a:pt x="4294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0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18" y="268963"/>
                    </a:lnTo>
                    <a:lnTo>
                      <a:pt x="8824" y="268256"/>
                    </a:lnTo>
                    <a:lnTo>
                      <a:pt x="9017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67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0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7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17" y="233000"/>
                    </a:lnTo>
                    <a:lnTo>
                      <a:pt x="8824" y="232260"/>
                    </a:lnTo>
                    <a:lnTo>
                      <a:pt x="8618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0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4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294" y="340855"/>
                    </a:lnTo>
                    <a:lnTo>
                      <a:pt x="4035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74" y="342200"/>
                    </a:lnTo>
                    <a:lnTo>
                      <a:pt x="3038" y="342671"/>
                    </a:lnTo>
                    <a:lnTo>
                      <a:pt x="2801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0" y="347213"/>
                    </a:lnTo>
                    <a:lnTo>
                      <a:pt x="1382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43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4" y="359021"/>
                    </a:lnTo>
                    <a:lnTo>
                      <a:pt x="59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59" y="367263"/>
                    </a:lnTo>
                    <a:lnTo>
                      <a:pt x="104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43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82" y="379374"/>
                    </a:lnTo>
                    <a:lnTo>
                      <a:pt x="1560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1" y="384218"/>
                    </a:lnTo>
                    <a:lnTo>
                      <a:pt x="3038" y="384757"/>
                    </a:lnTo>
                    <a:lnTo>
                      <a:pt x="3274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5" y="386304"/>
                    </a:lnTo>
                    <a:lnTo>
                      <a:pt x="4294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4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0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18" y="382402"/>
                    </a:lnTo>
                    <a:lnTo>
                      <a:pt x="8824" y="381695"/>
                    </a:lnTo>
                    <a:lnTo>
                      <a:pt x="9017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67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0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7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17" y="346439"/>
                    </a:lnTo>
                    <a:lnTo>
                      <a:pt x="8824" y="345733"/>
                    </a:lnTo>
                    <a:lnTo>
                      <a:pt x="8618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0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294" y="454293"/>
                    </a:lnTo>
                    <a:lnTo>
                      <a:pt x="4035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74" y="455639"/>
                    </a:lnTo>
                    <a:lnTo>
                      <a:pt x="3038" y="456110"/>
                    </a:lnTo>
                    <a:lnTo>
                      <a:pt x="2801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0" y="460551"/>
                    </a:lnTo>
                    <a:lnTo>
                      <a:pt x="1382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09" y="463982"/>
                    </a:lnTo>
                    <a:lnTo>
                      <a:pt x="769" y="464924"/>
                    </a:lnTo>
                    <a:lnTo>
                      <a:pt x="643" y="465900"/>
                    </a:lnTo>
                    <a:lnTo>
                      <a:pt x="525" y="466875"/>
                    </a:lnTo>
                    <a:lnTo>
                      <a:pt x="414" y="467918"/>
                    </a:lnTo>
                    <a:lnTo>
                      <a:pt x="318" y="468961"/>
                    </a:lnTo>
                    <a:lnTo>
                      <a:pt x="237" y="470038"/>
                    </a:lnTo>
                    <a:lnTo>
                      <a:pt x="163" y="471148"/>
                    </a:lnTo>
                    <a:lnTo>
                      <a:pt x="104" y="472258"/>
                    </a:lnTo>
                    <a:lnTo>
                      <a:pt x="59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0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59" y="480534"/>
                    </a:lnTo>
                    <a:lnTo>
                      <a:pt x="104" y="481711"/>
                    </a:lnTo>
                    <a:lnTo>
                      <a:pt x="163" y="482855"/>
                    </a:lnTo>
                    <a:lnTo>
                      <a:pt x="237" y="483965"/>
                    </a:lnTo>
                    <a:lnTo>
                      <a:pt x="318" y="485075"/>
                    </a:lnTo>
                    <a:lnTo>
                      <a:pt x="414" y="486152"/>
                    </a:lnTo>
                    <a:lnTo>
                      <a:pt x="525" y="487195"/>
                    </a:lnTo>
                    <a:lnTo>
                      <a:pt x="643" y="488204"/>
                    </a:lnTo>
                    <a:lnTo>
                      <a:pt x="769" y="489179"/>
                    </a:lnTo>
                    <a:lnTo>
                      <a:pt x="909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82" y="492813"/>
                    </a:lnTo>
                    <a:lnTo>
                      <a:pt x="1560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1" y="497691"/>
                    </a:lnTo>
                    <a:lnTo>
                      <a:pt x="3038" y="498195"/>
                    </a:lnTo>
                    <a:lnTo>
                      <a:pt x="3274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5" y="499777"/>
                    </a:lnTo>
                    <a:lnTo>
                      <a:pt x="4294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0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18" y="495840"/>
                    </a:lnTo>
                    <a:lnTo>
                      <a:pt x="8824" y="495134"/>
                    </a:lnTo>
                    <a:lnTo>
                      <a:pt x="9017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67" y="490155"/>
                    </a:lnTo>
                    <a:lnTo>
                      <a:pt x="10007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46" y="483965"/>
                    </a:lnTo>
                    <a:lnTo>
                      <a:pt x="10620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0" y="478179"/>
                    </a:lnTo>
                    <a:lnTo>
                      <a:pt x="10790" y="476934"/>
                    </a:lnTo>
                    <a:lnTo>
                      <a:pt x="10790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0" y="471148"/>
                    </a:lnTo>
                    <a:lnTo>
                      <a:pt x="10546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07" y="464924"/>
                    </a:lnTo>
                    <a:lnTo>
                      <a:pt x="9867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17" y="459811"/>
                    </a:lnTo>
                    <a:lnTo>
                      <a:pt x="8824" y="459070"/>
                    </a:lnTo>
                    <a:lnTo>
                      <a:pt x="8618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0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294" y="567530"/>
                    </a:lnTo>
                    <a:lnTo>
                      <a:pt x="4035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74" y="568876"/>
                    </a:lnTo>
                    <a:lnTo>
                      <a:pt x="3038" y="569347"/>
                    </a:lnTo>
                    <a:lnTo>
                      <a:pt x="2801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0" y="573889"/>
                    </a:lnTo>
                    <a:lnTo>
                      <a:pt x="1382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43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4" y="585697"/>
                    </a:lnTo>
                    <a:lnTo>
                      <a:pt x="59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59" y="593972"/>
                    </a:lnTo>
                    <a:lnTo>
                      <a:pt x="104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43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82" y="606151"/>
                    </a:lnTo>
                    <a:lnTo>
                      <a:pt x="1560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1" y="610961"/>
                    </a:lnTo>
                    <a:lnTo>
                      <a:pt x="3038" y="611466"/>
                    </a:lnTo>
                    <a:lnTo>
                      <a:pt x="3274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5" y="613013"/>
                    </a:lnTo>
                    <a:lnTo>
                      <a:pt x="4294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0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18" y="609145"/>
                    </a:lnTo>
                    <a:lnTo>
                      <a:pt x="8824" y="608472"/>
                    </a:lnTo>
                    <a:lnTo>
                      <a:pt x="9017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67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0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7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17" y="573115"/>
                    </a:lnTo>
                    <a:lnTo>
                      <a:pt x="8824" y="572408"/>
                    </a:lnTo>
                    <a:lnTo>
                      <a:pt x="8618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0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cxnSp>
          <p:nvCxnSpPr>
            <p:cNvPr id="91" name="Google Shape;95;p7"/>
            <p:cNvCxnSpPr/>
            <p:nvPr/>
          </p:nvCxnSpPr>
          <p:spPr>
            <a:xfrm>
              <a:off x="14832" y="430094"/>
              <a:ext cx="2559403" cy="11347"/>
            </a:xfrm>
            <a:prstGeom prst="straightConnector1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4" name="Прямоугольник 93"/>
          <p:cNvSpPr/>
          <p:nvPr/>
        </p:nvSpPr>
        <p:spPr>
          <a:xfrm>
            <a:off x="1584311" y="558860"/>
            <a:ext cx="102873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54375"/>
                </a:solidFill>
                <a:latin typeface="Bebas Neue Bold" panose="020B0606020202050201" pitchFamily="34" charset="-52"/>
              </a:rPr>
              <a:t>10. В разделе «6. Предпросмотр» проверьте предоставленную Вами информацию и, если все данные заполнены корректно, нажмите «Отправить».</a:t>
            </a:r>
            <a:endParaRPr lang="ru-RU" sz="2800" dirty="0">
              <a:solidFill>
                <a:srgbClr val="637B9B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675851" y="211012"/>
            <a:ext cx="25518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54375"/>
                </a:solidFill>
                <a:latin typeface="Styrene A Web Med" pitchFamily="2" charset="-52"/>
              </a:rPr>
              <a:t>Городской округ </a:t>
            </a:r>
            <a:r>
              <a:rPr lang="ru-RU" sz="1600" b="1" dirty="0" smtClean="0">
                <a:solidFill>
                  <a:srgbClr val="054375"/>
                </a:solidFill>
                <a:latin typeface="Styrene A Web Med" pitchFamily="2" charset="-52"/>
              </a:rPr>
              <a:t>Лотошино</a:t>
            </a:r>
            <a:endParaRPr lang="ru-RU" sz="1600" b="1" dirty="0">
              <a:solidFill>
                <a:srgbClr val="054375"/>
              </a:solidFill>
              <a:latin typeface="Styrene A Web Med" pitchFamily="2" charset="-52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7491E53-93D4-4687-C974-29CC4F339735}"/>
              </a:ext>
            </a:extLst>
          </p:cNvPr>
          <p:cNvSpPr/>
          <p:nvPr/>
        </p:nvSpPr>
        <p:spPr>
          <a:xfrm>
            <a:off x="6851815" y="3675140"/>
            <a:ext cx="520117" cy="109057"/>
          </a:xfrm>
          <a:prstGeom prst="rect">
            <a:avLst/>
          </a:prstGeom>
          <a:solidFill>
            <a:srgbClr val="F4F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364AA68-05B6-0517-09A4-2AA78273CB9E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853727" y="3936729"/>
            <a:ext cx="518205" cy="1097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3E74BD-CAAA-924F-C0D9-D878BA132CD2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853727" y="4182153"/>
            <a:ext cx="518205" cy="10973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A3E6841-1470-5F28-8E15-51CA66D1C1B4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866270" y="4387770"/>
            <a:ext cx="679585" cy="14391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C0D6C8D-F538-FD51-257F-825ACAA7A8DB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866270" y="5537081"/>
            <a:ext cx="518205" cy="10973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D0EB5E4-7D18-9A88-B4AB-B574793EF0FF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866269" y="5736808"/>
            <a:ext cx="518205" cy="13320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1BCB59E-1414-735B-7B89-9AB0CE372F50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860999" y="5988939"/>
            <a:ext cx="518205" cy="1332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9F3B438-CD68-0B60-CCC0-F48AD6CB6B20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860999" y="6285956"/>
            <a:ext cx="2099236" cy="44454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51F0AE-85BC-35F7-29E9-7A2F246E2A2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/>
          <a:srcRect/>
          <a:stretch/>
        </p:blipFill>
        <p:spPr>
          <a:xfrm>
            <a:off x="3481432" y="1912361"/>
            <a:ext cx="5658296" cy="481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489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 flipH="1">
            <a:off x="2148" y="0"/>
            <a:ext cx="12189852" cy="6857678"/>
            <a:chOff x="0" y="322"/>
            <a:chExt cx="12189852" cy="6857678"/>
          </a:xfrm>
        </p:grpSpPr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4" y="322"/>
              <a:ext cx="12187128" cy="6857678"/>
            </a:xfrm>
            <a:prstGeom prst="rect">
              <a:avLst/>
            </a:prstGeom>
          </p:spPr>
        </p:pic>
        <p:sp>
          <p:nvSpPr>
            <p:cNvPr id="72" name="Google Shape;30;p3"/>
            <p:cNvSpPr/>
            <p:nvPr/>
          </p:nvSpPr>
          <p:spPr>
            <a:xfrm>
              <a:off x="10617084" y="5704615"/>
              <a:ext cx="1356873" cy="822060"/>
            </a:xfrm>
            <a:prstGeom prst="rect">
              <a:avLst/>
            </a:prstGeom>
            <a:solidFill>
              <a:srgbClr val="637B9B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" name="Google Shape;31;p3"/>
            <p:cNvSpPr/>
            <p:nvPr/>
          </p:nvSpPr>
          <p:spPr>
            <a:xfrm>
              <a:off x="0" y="4742480"/>
              <a:ext cx="720000" cy="1349700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" name="Google Shape;33;p3"/>
            <p:cNvSpPr/>
            <p:nvPr/>
          </p:nvSpPr>
          <p:spPr>
            <a:xfrm>
              <a:off x="1099040" y="5159615"/>
              <a:ext cx="9786673" cy="1580025"/>
            </a:xfrm>
            <a:custGeom>
              <a:avLst/>
              <a:gdLst/>
              <a:ahLst/>
              <a:cxnLst/>
              <a:rect l="l" t="t" r="r" b="b"/>
              <a:pathLst>
                <a:path w="164054" h="63201" extrusionOk="0">
                  <a:moveTo>
                    <a:pt x="0" y="0"/>
                  </a:moveTo>
                  <a:lnTo>
                    <a:pt x="0" y="63201"/>
                  </a:lnTo>
                  <a:lnTo>
                    <a:pt x="164054" y="63201"/>
                  </a:lnTo>
                  <a:lnTo>
                    <a:pt x="164054" y="29135"/>
                  </a:lnTo>
                </a:path>
              </a:pathLst>
            </a:cu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75" name="Google Shape;34;p3"/>
            <p:cNvGrpSpPr/>
            <p:nvPr/>
          </p:nvGrpSpPr>
          <p:grpSpPr>
            <a:xfrm>
              <a:off x="11483046" y="5408640"/>
              <a:ext cx="363878" cy="826970"/>
              <a:chOff x="10849621" y="2593559"/>
              <a:chExt cx="326755" cy="742601"/>
            </a:xfrm>
          </p:grpSpPr>
          <p:sp>
            <p:nvSpPr>
              <p:cNvPr id="76" name="Google Shape;35;p3"/>
              <p:cNvSpPr/>
              <p:nvPr/>
            </p:nvSpPr>
            <p:spPr>
              <a:xfrm>
                <a:off x="10849621" y="2593559"/>
                <a:ext cx="55594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0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33" y="135"/>
                    </a:lnTo>
                    <a:lnTo>
                      <a:pt x="4560" y="269"/>
                    </a:lnTo>
                    <a:lnTo>
                      <a:pt x="4294" y="471"/>
                    </a:lnTo>
                    <a:lnTo>
                      <a:pt x="4028" y="740"/>
                    </a:lnTo>
                    <a:lnTo>
                      <a:pt x="3769" y="1043"/>
                    </a:lnTo>
                    <a:lnTo>
                      <a:pt x="3518" y="1413"/>
                    </a:lnTo>
                    <a:lnTo>
                      <a:pt x="3274" y="1850"/>
                    </a:lnTo>
                    <a:lnTo>
                      <a:pt x="3037" y="2321"/>
                    </a:lnTo>
                    <a:lnTo>
                      <a:pt x="2801" y="2826"/>
                    </a:lnTo>
                    <a:lnTo>
                      <a:pt x="2572" y="3398"/>
                    </a:lnTo>
                    <a:lnTo>
                      <a:pt x="2358" y="4003"/>
                    </a:lnTo>
                    <a:lnTo>
                      <a:pt x="2143" y="4643"/>
                    </a:lnTo>
                    <a:lnTo>
                      <a:pt x="1944" y="5349"/>
                    </a:lnTo>
                    <a:lnTo>
                      <a:pt x="1744" y="6089"/>
                    </a:lnTo>
                    <a:lnTo>
                      <a:pt x="1559" y="6863"/>
                    </a:lnTo>
                    <a:lnTo>
                      <a:pt x="1382" y="7670"/>
                    </a:lnTo>
                    <a:lnTo>
                      <a:pt x="1212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36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3" y="18671"/>
                    </a:lnTo>
                    <a:lnTo>
                      <a:pt x="59" y="19815"/>
                    </a:lnTo>
                    <a:lnTo>
                      <a:pt x="22" y="20959"/>
                    </a:lnTo>
                    <a:lnTo>
                      <a:pt x="0" y="22136"/>
                    </a:lnTo>
                    <a:lnTo>
                      <a:pt x="0" y="23347"/>
                    </a:lnTo>
                    <a:lnTo>
                      <a:pt x="0" y="24558"/>
                    </a:lnTo>
                    <a:lnTo>
                      <a:pt x="22" y="25736"/>
                    </a:lnTo>
                    <a:lnTo>
                      <a:pt x="59" y="26879"/>
                    </a:lnTo>
                    <a:lnTo>
                      <a:pt x="103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36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12" y="38183"/>
                    </a:lnTo>
                    <a:lnTo>
                      <a:pt x="1382" y="39024"/>
                    </a:lnTo>
                    <a:lnTo>
                      <a:pt x="1559" y="39831"/>
                    </a:lnTo>
                    <a:lnTo>
                      <a:pt x="1744" y="40605"/>
                    </a:lnTo>
                    <a:lnTo>
                      <a:pt x="1944" y="41345"/>
                    </a:lnTo>
                    <a:lnTo>
                      <a:pt x="2143" y="42052"/>
                    </a:lnTo>
                    <a:lnTo>
                      <a:pt x="2358" y="42691"/>
                    </a:lnTo>
                    <a:lnTo>
                      <a:pt x="2572" y="43296"/>
                    </a:lnTo>
                    <a:lnTo>
                      <a:pt x="2801" y="43868"/>
                    </a:lnTo>
                    <a:lnTo>
                      <a:pt x="3037" y="44373"/>
                    </a:lnTo>
                    <a:lnTo>
                      <a:pt x="3274" y="44844"/>
                    </a:lnTo>
                    <a:lnTo>
                      <a:pt x="3518" y="45281"/>
                    </a:lnTo>
                    <a:lnTo>
                      <a:pt x="3769" y="45651"/>
                    </a:lnTo>
                    <a:lnTo>
                      <a:pt x="4028" y="45954"/>
                    </a:lnTo>
                    <a:lnTo>
                      <a:pt x="4294" y="46223"/>
                    </a:lnTo>
                    <a:lnTo>
                      <a:pt x="4560" y="46425"/>
                    </a:lnTo>
                    <a:lnTo>
                      <a:pt x="4833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68" y="46661"/>
                    </a:lnTo>
                    <a:lnTo>
                      <a:pt x="5942" y="46560"/>
                    </a:lnTo>
                    <a:lnTo>
                      <a:pt x="6215" y="46425"/>
                    </a:lnTo>
                    <a:lnTo>
                      <a:pt x="6474" y="46223"/>
                    </a:lnTo>
                    <a:lnTo>
                      <a:pt x="6740" y="45954"/>
                    </a:lnTo>
                    <a:lnTo>
                      <a:pt x="6991" y="45651"/>
                    </a:lnTo>
                    <a:lnTo>
                      <a:pt x="7243" y="45281"/>
                    </a:lnTo>
                    <a:lnTo>
                      <a:pt x="7486" y="44844"/>
                    </a:lnTo>
                    <a:lnTo>
                      <a:pt x="7730" y="44373"/>
                    </a:lnTo>
                    <a:lnTo>
                      <a:pt x="7959" y="43868"/>
                    </a:lnTo>
                    <a:lnTo>
                      <a:pt x="8189" y="43296"/>
                    </a:lnTo>
                    <a:lnTo>
                      <a:pt x="8403" y="42691"/>
                    </a:lnTo>
                    <a:lnTo>
                      <a:pt x="8617" y="42052"/>
                    </a:lnTo>
                    <a:lnTo>
                      <a:pt x="8824" y="41345"/>
                    </a:lnTo>
                    <a:lnTo>
                      <a:pt x="9016" y="40605"/>
                    </a:lnTo>
                    <a:lnTo>
                      <a:pt x="9208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1" y="37275"/>
                    </a:lnTo>
                    <a:lnTo>
                      <a:pt x="9866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1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79" y="28023"/>
                    </a:lnTo>
                    <a:lnTo>
                      <a:pt x="10731" y="26879"/>
                    </a:lnTo>
                    <a:lnTo>
                      <a:pt x="10760" y="25736"/>
                    </a:lnTo>
                    <a:lnTo>
                      <a:pt x="10783" y="24558"/>
                    </a:lnTo>
                    <a:lnTo>
                      <a:pt x="10790" y="23347"/>
                    </a:lnTo>
                    <a:lnTo>
                      <a:pt x="10783" y="22136"/>
                    </a:lnTo>
                    <a:lnTo>
                      <a:pt x="10760" y="20959"/>
                    </a:lnTo>
                    <a:lnTo>
                      <a:pt x="10731" y="19815"/>
                    </a:lnTo>
                    <a:lnTo>
                      <a:pt x="10679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1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6" y="10328"/>
                    </a:lnTo>
                    <a:lnTo>
                      <a:pt x="9711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8" y="6863"/>
                    </a:lnTo>
                    <a:lnTo>
                      <a:pt x="9016" y="6089"/>
                    </a:lnTo>
                    <a:lnTo>
                      <a:pt x="8824" y="5349"/>
                    </a:lnTo>
                    <a:lnTo>
                      <a:pt x="8617" y="4643"/>
                    </a:lnTo>
                    <a:lnTo>
                      <a:pt x="8403" y="4003"/>
                    </a:lnTo>
                    <a:lnTo>
                      <a:pt x="8189" y="3398"/>
                    </a:lnTo>
                    <a:lnTo>
                      <a:pt x="7959" y="2826"/>
                    </a:lnTo>
                    <a:lnTo>
                      <a:pt x="7730" y="2321"/>
                    </a:lnTo>
                    <a:lnTo>
                      <a:pt x="7486" y="1850"/>
                    </a:lnTo>
                    <a:lnTo>
                      <a:pt x="7243" y="1413"/>
                    </a:lnTo>
                    <a:lnTo>
                      <a:pt x="6991" y="1043"/>
                    </a:lnTo>
                    <a:lnTo>
                      <a:pt x="6740" y="740"/>
                    </a:lnTo>
                    <a:lnTo>
                      <a:pt x="6474" y="471"/>
                    </a:lnTo>
                    <a:lnTo>
                      <a:pt x="6215" y="269"/>
                    </a:lnTo>
                    <a:lnTo>
                      <a:pt x="5942" y="135"/>
                    </a:lnTo>
                    <a:lnTo>
                      <a:pt x="5668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33" y="113573"/>
                    </a:lnTo>
                    <a:lnTo>
                      <a:pt x="4560" y="113742"/>
                    </a:lnTo>
                    <a:lnTo>
                      <a:pt x="4294" y="113943"/>
                    </a:lnTo>
                    <a:lnTo>
                      <a:pt x="4028" y="114213"/>
                    </a:lnTo>
                    <a:lnTo>
                      <a:pt x="3769" y="114515"/>
                    </a:lnTo>
                    <a:lnTo>
                      <a:pt x="3518" y="114885"/>
                    </a:lnTo>
                    <a:lnTo>
                      <a:pt x="3274" y="115323"/>
                    </a:lnTo>
                    <a:lnTo>
                      <a:pt x="3037" y="115794"/>
                    </a:lnTo>
                    <a:lnTo>
                      <a:pt x="2801" y="116298"/>
                    </a:lnTo>
                    <a:lnTo>
                      <a:pt x="2572" y="116870"/>
                    </a:lnTo>
                    <a:lnTo>
                      <a:pt x="2358" y="117476"/>
                    </a:lnTo>
                    <a:lnTo>
                      <a:pt x="2143" y="118115"/>
                    </a:lnTo>
                    <a:lnTo>
                      <a:pt x="1944" y="118821"/>
                    </a:lnTo>
                    <a:lnTo>
                      <a:pt x="1744" y="119562"/>
                    </a:lnTo>
                    <a:lnTo>
                      <a:pt x="1559" y="120335"/>
                    </a:lnTo>
                    <a:lnTo>
                      <a:pt x="1382" y="121143"/>
                    </a:lnTo>
                    <a:lnTo>
                      <a:pt x="1212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36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3" y="132110"/>
                    </a:lnTo>
                    <a:lnTo>
                      <a:pt x="59" y="133254"/>
                    </a:lnTo>
                    <a:lnTo>
                      <a:pt x="22" y="134431"/>
                    </a:lnTo>
                    <a:lnTo>
                      <a:pt x="0" y="135608"/>
                    </a:lnTo>
                    <a:lnTo>
                      <a:pt x="0" y="136820"/>
                    </a:lnTo>
                    <a:lnTo>
                      <a:pt x="0" y="137997"/>
                    </a:lnTo>
                    <a:lnTo>
                      <a:pt x="22" y="139174"/>
                    </a:lnTo>
                    <a:lnTo>
                      <a:pt x="59" y="140352"/>
                    </a:lnTo>
                    <a:lnTo>
                      <a:pt x="103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36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12" y="151622"/>
                    </a:lnTo>
                    <a:lnTo>
                      <a:pt x="1382" y="152496"/>
                    </a:lnTo>
                    <a:lnTo>
                      <a:pt x="1559" y="153304"/>
                    </a:lnTo>
                    <a:lnTo>
                      <a:pt x="1744" y="154078"/>
                    </a:lnTo>
                    <a:lnTo>
                      <a:pt x="1944" y="154818"/>
                    </a:lnTo>
                    <a:lnTo>
                      <a:pt x="2143" y="155491"/>
                    </a:lnTo>
                    <a:lnTo>
                      <a:pt x="2358" y="156163"/>
                    </a:lnTo>
                    <a:lnTo>
                      <a:pt x="2572" y="156769"/>
                    </a:lnTo>
                    <a:lnTo>
                      <a:pt x="2801" y="157341"/>
                    </a:lnTo>
                    <a:lnTo>
                      <a:pt x="3037" y="157845"/>
                    </a:lnTo>
                    <a:lnTo>
                      <a:pt x="3274" y="158316"/>
                    </a:lnTo>
                    <a:lnTo>
                      <a:pt x="3518" y="158720"/>
                    </a:lnTo>
                    <a:lnTo>
                      <a:pt x="3769" y="159090"/>
                    </a:lnTo>
                    <a:lnTo>
                      <a:pt x="4028" y="159427"/>
                    </a:lnTo>
                    <a:lnTo>
                      <a:pt x="4294" y="159696"/>
                    </a:lnTo>
                    <a:lnTo>
                      <a:pt x="4560" y="159898"/>
                    </a:lnTo>
                    <a:lnTo>
                      <a:pt x="4833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68" y="160133"/>
                    </a:lnTo>
                    <a:lnTo>
                      <a:pt x="5942" y="160032"/>
                    </a:lnTo>
                    <a:lnTo>
                      <a:pt x="6215" y="159898"/>
                    </a:lnTo>
                    <a:lnTo>
                      <a:pt x="6474" y="159696"/>
                    </a:lnTo>
                    <a:lnTo>
                      <a:pt x="6740" y="159427"/>
                    </a:lnTo>
                    <a:lnTo>
                      <a:pt x="6991" y="159090"/>
                    </a:lnTo>
                    <a:lnTo>
                      <a:pt x="7243" y="158720"/>
                    </a:lnTo>
                    <a:lnTo>
                      <a:pt x="7486" y="158316"/>
                    </a:lnTo>
                    <a:lnTo>
                      <a:pt x="7730" y="157845"/>
                    </a:lnTo>
                    <a:lnTo>
                      <a:pt x="7959" y="157341"/>
                    </a:lnTo>
                    <a:lnTo>
                      <a:pt x="8189" y="156769"/>
                    </a:lnTo>
                    <a:lnTo>
                      <a:pt x="8403" y="156163"/>
                    </a:lnTo>
                    <a:lnTo>
                      <a:pt x="8617" y="155491"/>
                    </a:lnTo>
                    <a:lnTo>
                      <a:pt x="8824" y="154818"/>
                    </a:lnTo>
                    <a:lnTo>
                      <a:pt x="9016" y="154078"/>
                    </a:lnTo>
                    <a:lnTo>
                      <a:pt x="9208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1" y="150747"/>
                    </a:lnTo>
                    <a:lnTo>
                      <a:pt x="9866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1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79" y="141496"/>
                    </a:lnTo>
                    <a:lnTo>
                      <a:pt x="10731" y="140352"/>
                    </a:lnTo>
                    <a:lnTo>
                      <a:pt x="10760" y="139174"/>
                    </a:lnTo>
                    <a:lnTo>
                      <a:pt x="10783" y="137997"/>
                    </a:lnTo>
                    <a:lnTo>
                      <a:pt x="10790" y="136820"/>
                    </a:lnTo>
                    <a:lnTo>
                      <a:pt x="10783" y="135608"/>
                    </a:lnTo>
                    <a:lnTo>
                      <a:pt x="10760" y="134431"/>
                    </a:lnTo>
                    <a:lnTo>
                      <a:pt x="10731" y="133254"/>
                    </a:lnTo>
                    <a:lnTo>
                      <a:pt x="10679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1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6" y="123800"/>
                    </a:lnTo>
                    <a:lnTo>
                      <a:pt x="9711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8" y="120335"/>
                    </a:lnTo>
                    <a:lnTo>
                      <a:pt x="9016" y="119562"/>
                    </a:lnTo>
                    <a:lnTo>
                      <a:pt x="8824" y="118821"/>
                    </a:lnTo>
                    <a:lnTo>
                      <a:pt x="8617" y="118115"/>
                    </a:lnTo>
                    <a:lnTo>
                      <a:pt x="8403" y="117476"/>
                    </a:lnTo>
                    <a:lnTo>
                      <a:pt x="8189" y="116870"/>
                    </a:lnTo>
                    <a:lnTo>
                      <a:pt x="7959" y="116298"/>
                    </a:lnTo>
                    <a:lnTo>
                      <a:pt x="7730" y="115794"/>
                    </a:lnTo>
                    <a:lnTo>
                      <a:pt x="7486" y="115323"/>
                    </a:lnTo>
                    <a:lnTo>
                      <a:pt x="7243" y="114885"/>
                    </a:lnTo>
                    <a:lnTo>
                      <a:pt x="6991" y="114515"/>
                    </a:lnTo>
                    <a:lnTo>
                      <a:pt x="6740" y="114213"/>
                    </a:lnTo>
                    <a:lnTo>
                      <a:pt x="6474" y="113943"/>
                    </a:lnTo>
                    <a:lnTo>
                      <a:pt x="6215" y="113742"/>
                    </a:lnTo>
                    <a:lnTo>
                      <a:pt x="5942" y="113573"/>
                    </a:lnTo>
                    <a:lnTo>
                      <a:pt x="5668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33" y="227046"/>
                    </a:lnTo>
                    <a:lnTo>
                      <a:pt x="4560" y="227214"/>
                    </a:lnTo>
                    <a:lnTo>
                      <a:pt x="4294" y="227416"/>
                    </a:lnTo>
                    <a:lnTo>
                      <a:pt x="4028" y="227651"/>
                    </a:lnTo>
                    <a:lnTo>
                      <a:pt x="3769" y="227988"/>
                    </a:lnTo>
                    <a:lnTo>
                      <a:pt x="3518" y="228358"/>
                    </a:lnTo>
                    <a:lnTo>
                      <a:pt x="3274" y="228761"/>
                    </a:lnTo>
                    <a:lnTo>
                      <a:pt x="3037" y="229232"/>
                    </a:lnTo>
                    <a:lnTo>
                      <a:pt x="2801" y="229771"/>
                    </a:lnTo>
                    <a:lnTo>
                      <a:pt x="2572" y="230309"/>
                    </a:lnTo>
                    <a:lnTo>
                      <a:pt x="2358" y="230915"/>
                    </a:lnTo>
                    <a:lnTo>
                      <a:pt x="2143" y="231587"/>
                    </a:lnTo>
                    <a:lnTo>
                      <a:pt x="1944" y="232260"/>
                    </a:lnTo>
                    <a:lnTo>
                      <a:pt x="1744" y="233000"/>
                    </a:lnTo>
                    <a:lnTo>
                      <a:pt x="1559" y="233774"/>
                    </a:lnTo>
                    <a:lnTo>
                      <a:pt x="1382" y="234581"/>
                    </a:lnTo>
                    <a:lnTo>
                      <a:pt x="1212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36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3" y="245582"/>
                    </a:lnTo>
                    <a:lnTo>
                      <a:pt x="59" y="246726"/>
                    </a:lnTo>
                    <a:lnTo>
                      <a:pt x="22" y="247903"/>
                    </a:lnTo>
                    <a:lnTo>
                      <a:pt x="0" y="249081"/>
                    </a:lnTo>
                    <a:lnTo>
                      <a:pt x="0" y="250258"/>
                    </a:lnTo>
                    <a:lnTo>
                      <a:pt x="0" y="251469"/>
                    </a:lnTo>
                    <a:lnTo>
                      <a:pt x="22" y="252647"/>
                    </a:lnTo>
                    <a:lnTo>
                      <a:pt x="59" y="253824"/>
                    </a:lnTo>
                    <a:lnTo>
                      <a:pt x="103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36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12" y="265094"/>
                    </a:lnTo>
                    <a:lnTo>
                      <a:pt x="1382" y="265935"/>
                    </a:lnTo>
                    <a:lnTo>
                      <a:pt x="1559" y="266743"/>
                    </a:lnTo>
                    <a:lnTo>
                      <a:pt x="1744" y="267516"/>
                    </a:lnTo>
                    <a:lnTo>
                      <a:pt x="1944" y="268256"/>
                    </a:lnTo>
                    <a:lnTo>
                      <a:pt x="2143" y="268963"/>
                    </a:lnTo>
                    <a:lnTo>
                      <a:pt x="2358" y="269602"/>
                    </a:lnTo>
                    <a:lnTo>
                      <a:pt x="2572" y="270208"/>
                    </a:lnTo>
                    <a:lnTo>
                      <a:pt x="2801" y="270780"/>
                    </a:lnTo>
                    <a:lnTo>
                      <a:pt x="3037" y="271318"/>
                    </a:lnTo>
                    <a:lnTo>
                      <a:pt x="3274" y="271789"/>
                    </a:lnTo>
                    <a:lnTo>
                      <a:pt x="3518" y="272193"/>
                    </a:lnTo>
                    <a:lnTo>
                      <a:pt x="3769" y="272563"/>
                    </a:lnTo>
                    <a:lnTo>
                      <a:pt x="4028" y="272865"/>
                    </a:lnTo>
                    <a:lnTo>
                      <a:pt x="4294" y="273134"/>
                    </a:lnTo>
                    <a:lnTo>
                      <a:pt x="4560" y="273336"/>
                    </a:lnTo>
                    <a:lnTo>
                      <a:pt x="4833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68" y="273572"/>
                    </a:lnTo>
                    <a:lnTo>
                      <a:pt x="5942" y="273505"/>
                    </a:lnTo>
                    <a:lnTo>
                      <a:pt x="6215" y="273336"/>
                    </a:lnTo>
                    <a:lnTo>
                      <a:pt x="6474" y="273134"/>
                    </a:lnTo>
                    <a:lnTo>
                      <a:pt x="6740" y="272865"/>
                    </a:lnTo>
                    <a:lnTo>
                      <a:pt x="6991" y="272563"/>
                    </a:lnTo>
                    <a:lnTo>
                      <a:pt x="7243" y="272193"/>
                    </a:lnTo>
                    <a:lnTo>
                      <a:pt x="7486" y="271789"/>
                    </a:lnTo>
                    <a:lnTo>
                      <a:pt x="7730" y="271318"/>
                    </a:lnTo>
                    <a:lnTo>
                      <a:pt x="7959" y="270780"/>
                    </a:lnTo>
                    <a:lnTo>
                      <a:pt x="8189" y="270208"/>
                    </a:lnTo>
                    <a:lnTo>
                      <a:pt x="8403" y="269602"/>
                    </a:lnTo>
                    <a:lnTo>
                      <a:pt x="8617" y="268963"/>
                    </a:lnTo>
                    <a:lnTo>
                      <a:pt x="8824" y="268256"/>
                    </a:lnTo>
                    <a:lnTo>
                      <a:pt x="9016" y="267516"/>
                    </a:lnTo>
                    <a:lnTo>
                      <a:pt x="9208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1" y="264220"/>
                    </a:lnTo>
                    <a:lnTo>
                      <a:pt x="9866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1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79" y="254968"/>
                    </a:lnTo>
                    <a:lnTo>
                      <a:pt x="10731" y="253824"/>
                    </a:lnTo>
                    <a:lnTo>
                      <a:pt x="10760" y="252647"/>
                    </a:lnTo>
                    <a:lnTo>
                      <a:pt x="10783" y="251469"/>
                    </a:lnTo>
                    <a:lnTo>
                      <a:pt x="10790" y="250258"/>
                    </a:lnTo>
                    <a:lnTo>
                      <a:pt x="10783" y="249081"/>
                    </a:lnTo>
                    <a:lnTo>
                      <a:pt x="10760" y="247903"/>
                    </a:lnTo>
                    <a:lnTo>
                      <a:pt x="10731" y="246726"/>
                    </a:lnTo>
                    <a:lnTo>
                      <a:pt x="10679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1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6" y="237239"/>
                    </a:lnTo>
                    <a:lnTo>
                      <a:pt x="9711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8" y="233774"/>
                    </a:lnTo>
                    <a:lnTo>
                      <a:pt x="9016" y="233000"/>
                    </a:lnTo>
                    <a:lnTo>
                      <a:pt x="8824" y="232260"/>
                    </a:lnTo>
                    <a:lnTo>
                      <a:pt x="8617" y="231587"/>
                    </a:lnTo>
                    <a:lnTo>
                      <a:pt x="8403" y="230915"/>
                    </a:lnTo>
                    <a:lnTo>
                      <a:pt x="8189" y="230309"/>
                    </a:lnTo>
                    <a:lnTo>
                      <a:pt x="7959" y="229771"/>
                    </a:lnTo>
                    <a:lnTo>
                      <a:pt x="7730" y="229232"/>
                    </a:lnTo>
                    <a:lnTo>
                      <a:pt x="7486" y="228761"/>
                    </a:lnTo>
                    <a:lnTo>
                      <a:pt x="7243" y="228358"/>
                    </a:lnTo>
                    <a:lnTo>
                      <a:pt x="6991" y="227988"/>
                    </a:lnTo>
                    <a:lnTo>
                      <a:pt x="6740" y="227651"/>
                    </a:lnTo>
                    <a:lnTo>
                      <a:pt x="6474" y="227416"/>
                    </a:lnTo>
                    <a:lnTo>
                      <a:pt x="6215" y="227214"/>
                    </a:lnTo>
                    <a:lnTo>
                      <a:pt x="5942" y="227046"/>
                    </a:lnTo>
                    <a:lnTo>
                      <a:pt x="5668" y="226945"/>
                    </a:lnTo>
                    <a:close/>
                    <a:moveTo>
                      <a:pt x="5114" y="340384"/>
                    </a:moveTo>
                    <a:lnTo>
                      <a:pt x="4833" y="340485"/>
                    </a:lnTo>
                    <a:lnTo>
                      <a:pt x="4560" y="340653"/>
                    </a:lnTo>
                    <a:lnTo>
                      <a:pt x="4294" y="340855"/>
                    </a:lnTo>
                    <a:lnTo>
                      <a:pt x="4028" y="341124"/>
                    </a:lnTo>
                    <a:lnTo>
                      <a:pt x="3769" y="341426"/>
                    </a:lnTo>
                    <a:lnTo>
                      <a:pt x="3518" y="341797"/>
                    </a:lnTo>
                    <a:lnTo>
                      <a:pt x="3274" y="342200"/>
                    </a:lnTo>
                    <a:lnTo>
                      <a:pt x="3037" y="342671"/>
                    </a:lnTo>
                    <a:lnTo>
                      <a:pt x="2801" y="343209"/>
                    </a:lnTo>
                    <a:lnTo>
                      <a:pt x="2572" y="343748"/>
                    </a:lnTo>
                    <a:lnTo>
                      <a:pt x="2358" y="344387"/>
                    </a:lnTo>
                    <a:lnTo>
                      <a:pt x="2143" y="345026"/>
                    </a:lnTo>
                    <a:lnTo>
                      <a:pt x="1944" y="345733"/>
                    </a:lnTo>
                    <a:lnTo>
                      <a:pt x="1744" y="346439"/>
                    </a:lnTo>
                    <a:lnTo>
                      <a:pt x="1559" y="347213"/>
                    </a:lnTo>
                    <a:lnTo>
                      <a:pt x="1382" y="348054"/>
                    </a:lnTo>
                    <a:lnTo>
                      <a:pt x="1212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36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3" y="359021"/>
                    </a:lnTo>
                    <a:lnTo>
                      <a:pt x="59" y="360165"/>
                    </a:lnTo>
                    <a:lnTo>
                      <a:pt x="22" y="361342"/>
                    </a:lnTo>
                    <a:lnTo>
                      <a:pt x="0" y="362520"/>
                    </a:lnTo>
                    <a:lnTo>
                      <a:pt x="0" y="363697"/>
                    </a:lnTo>
                    <a:lnTo>
                      <a:pt x="0" y="364908"/>
                    </a:lnTo>
                    <a:lnTo>
                      <a:pt x="22" y="366086"/>
                    </a:lnTo>
                    <a:lnTo>
                      <a:pt x="59" y="367263"/>
                    </a:lnTo>
                    <a:lnTo>
                      <a:pt x="103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36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12" y="378533"/>
                    </a:lnTo>
                    <a:lnTo>
                      <a:pt x="1382" y="379374"/>
                    </a:lnTo>
                    <a:lnTo>
                      <a:pt x="1559" y="380215"/>
                    </a:lnTo>
                    <a:lnTo>
                      <a:pt x="1744" y="380989"/>
                    </a:lnTo>
                    <a:lnTo>
                      <a:pt x="1944" y="381695"/>
                    </a:lnTo>
                    <a:lnTo>
                      <a:pt x="2143" y="382402"/>
                    </a:lnTo>
                    <a:lnTo>
                      <a:pt x="2358" y="383041"/>
                    </a:lnTo>
                    <a:lnTo>
                      <a:pt x="2572" y="383680"/>
                    </a:lnTo>
                    <a:lnTo>
                      <a:pt x="2801" y="384218"/>
                    </a:lnTo>
                    <a:lnTo>
                      <a:pt x="3037" y="384757"/>
                    </a:lnTo>
                    <a:lnTo>
                      <a:pt x="3274" y="385228"/>
                    </a:lnTo>
                    <a:lnTo>
                      <a:pt x="3518" y="385631"/>
                    </a:lnTo>
                    <a:lnTo>
                      <a:pt x="3769" y="386001"/>
                    </a:lnTo>
                    <a:lnTo>
                      <a:pt x="4028" y="386304"/>
                    </a:lnTo>
                    <a:lnTo>
                      <a:pt x="4294" y="386573"/>
                    </a:lnTo>
                    <a:lnTo>
                      <a:pt x="4560" y="386775"/>
                    </a:lnTo>
                    <a:lnTo>
                      <a:pt x="4833" y="386943"/>
                    </a:lnTo>
                    <a:lnTo>
                      <a:pt x="5114" y="387044"/>
                    </a:lnTo>
                    <a:lnTo>
                      <a:pt x="5668" y="387044"/>
                    </a:lnTo>
                    <a:lnTo>
                      <a:pt x="5942" y="386943"/>
                    </a:lnTo>
                    <a:lnTo>
                      <a:pt x="6215" y="386775"/>
                    </a:lnTo>
                    <a:lnTo>
                      <a:pt x="6474" y="386573"/>
                    </a:lnTo>
                    <a:lnTo>
                      <a:pt x="6740" y="386304"/>
                    </a:lnTo>
                    <a:lnTo>
                      <a:pt x="6991" y="386001"/>
                    </a:lnTo>
                    <a:lnTo>
                      <a:pt x="7243" y="385631"/>
                    </a:lnTo>
                    <a:lnTo>
                      <a:pt x="7486" y="385228"/>
                    </a:lnTo>
                    <a:lnTo>
                      <a:pt x="7730" y="384757"/>
                    </a:lnTo>
                    <a:lnTo>
                      <a:pt x="7959" y="384218"/>
                    </a:lnTo>
                    <a:lnTo>
                      <a:pt x="8189" y="383680"/>
                    </a:lnTo>
                    <a:lnTo>
                      <a:pt x="8403" y="383041"/>
                    </a:lnTo>
                    <a:lnTo>
                      <a:pt x="8617" y="382402"/>
                    </a:lnTo>
                    <a:lnTo>
                      <a:pt x="8824" y="381695"/>
                    </a:lnTo>
                    <a:lnTo>
                      <a:pt x="9016" y="380989"/>
                    </a:lnTo>
                    <a:lnTo>
                      <a:pt x="9208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1" y="377658"/>
                    </a:lnTo>
                    <a:lnTo>
                      <a:pt x="9866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1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79" y="368407"/>
                    </a:lnTo>
                    <a:lnTo>
                      <a:pt x="10731" y="367263"/>
                    </a:lnTo>
                    <a:lnTo>
                      <a:pt x="10760" y="366086"/>
                    </a:lnTo>
                    <a:lnTo>
                      <a:pt x="10783" y="364908"/>
                    </a:lnTo>
                    <a:lnTo>
                      <a:pt x="10790" y="363697"/>
                    </a:lnTo>
                    <a:lnTo>
                      <a:pt x="10783" y="362520"/>
                    </a:lnTo>
                    <a:lnTo>
                      <a:pt x="10760" y="361342"/>
                    </a:lnTo>
                    <a:lnTo>
                      <a:pt x="10731" y="360165"/>
                    </a:lnTo>
                    <a:lnTo>
                      <a:pt x="10679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1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6" y="350678"/>
                    </a:lnTo>
                    <a:lnTo>
                      <a:pt x="9711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8" y="347213"/>
                    </a:lnTo>
                    <a:lnTo>
                      <a:pt x="9016" y="346439"/>
                    </a:lnTo>
                    <a:lnTo>
                      <a:pt x="8824" y="345733"/>
                    </a:lnTo>
                    <a:lnTo>
                      <a:pt x="8617" y="345026"/>
                    </a:lnTo>
                    <a:lnTo>
                      <a:pt x="8403" y="344387"/>
                    </a:lnTo>
                    <a:lnTo>
                      <a:pt x="8189" y="343748"/>
                    </a:lnTo>
                    <a:lnTo>
                      <a:pt x="7959" y="343209"/>
                    </a:lnTo>
                    <a:lnTo>
                      <a:pt x="7730" y="342671"/>
                    </a:lnTo>
                    <a:lnTo>
                      <a:pt x="7486" y="342200"/>
                    </a:lnTo>
                    <a:lnTo>
                      <a:pt x="7243" y="341797"/>
                    </a:lnTo>
                    <a:lnTo>
                      <a:pt x="6991" y="341426"/>
                    </a:lnTo>
                    <a:lnTo>
                      <a:pt x="6740" y="341124"/>
                    </a:lnTo>
                    <a:lnTo>
                      <a:pt x="6474" y="340855"/>
                    </a:lnTo>
                    <a:lnTo>
                      <a:pt x="6215" y="340653"/>
                    </a:lnTo>
                    <a:lnTo>
                      <a:pt x="5942" y="340485"/>
                    </a:lnTo>
                    <a:lnTo>
                      <a:pt x="5668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33" y="453957"/>
                    </a:lnTo>
                    <a:lnTo>
                      <a:pt x="4560" y="454092"/>
                    </a:lnTo>
                    <a:lnTo>
                      <a:pt x="4294" y="454293"/>
                    </a:lnTo>
                    <a:lnTo>
                      <a:pt x="4028" y="454562"/>
                    </a:lnTo>
                    <a:lnTo>
                      <a:pt x="3769" y="454865"/>
                    </a:lnTo>
                    <a:lnTo>
                      <a:pt x="3518" y="455235"/>
                    </a:lnTo>
                    <a:lnTo>
                      <a:pt x="3274" y="455639"/>
                    </a:lnTo>
                    <a:lnTo>
                      <a:pt x="3037" y="456110"/>
                    </a:lnTo>
                    <a:lnTo>
                      <a:pt x="2801" y="456615"/>
                    </a:lnTo>
                    <a:lnTo>
                      <a:pt x="2572" y="457153"/>
                    </a:lnTo>
                    <a:lnTo>
                      <a:pt x="2358" y="457758"/>
                    </a:lnTo>
                    <a:lnTo>
                      <a:pt x="2143" y="458398"/>
                    </a:lnTo>
                    <a:lnTo>
                      <a:pt x="1944" y="459104"/>
                    </a:lnTo>
                    <a:lnTo>
                      <a:pt x="1744" y="459811"/>
                    </a:lnTo>
                    <a:lnTo>
                      <a:pt x="1559" y="460584"/>
                    </a:lnTo>
                    <a:lnTo>
                      <a:pt x="1382" y="461392"/>
                    </a:lnTo>
                    <a:lnTo>
                      <a:pt x="1212" y="462233"/>
                    </a:lnTo>
                    <a:lnTo>
                      <a:pt x="1057" y="463141"/>
                    </a:lnTo>
                    <a:lnTo>
                      <a:pt x="909" y="464049"/>
                    </a:lnTo>
                    <a:lnTo>
                      <a:pt x="769" y="464991"/>
                    </a:lnTo>
                    <a:lnTo>
                      <a:pt x="636" y="465967"/>
                    </a:lnTo>
                    <a:lnTo>
                      <a:pt x="525" y="466976"/>
                    </a:lnTo>
                    <a:lnTo>
                      <a:pt x="414" y="468019"/>
                    </a:lnTo>
                    <a:lnTo>
                      <a:pt x="318" y="469062"/>
                    </a:lnTo>
                    <a:lnTo>
                      <a:pt x="237" y="470172"/>
                    </a:lnTo>
                    <a:lnTo>
                      <a:pt x="163" y="471282"/>
                    </a:lnTo>
                    <a:lnTo>
                      <a:pt x="103" y="472426"/>
                    </a:lnTo>
                    <a:lnTo>
                      <a:pt x="59" y="473570"/>
                    </a:lnTo>
                    <a:lnTo>
                      <a:pt x="22" y="474747"/>
                    </a:lnTo>
                    <a:lnTo>
                      <a:pt x="0" y="475958"/>
                    </a:lnTo>
                    <a:lnTo>
                      <a:pt x="0" y="477170"/>
                    </a:lnTo>
                    <a:lnTo>
                      <a:pt x="0" y="478381"/>
                    </a:lnTo>
                    <a:lnTo>
                      <a:pt x="22" y="479558"/>
                    </a:lnTo>
                    <a:lnTo>
                      <a:pt x="59" y="480702"/>
                    </a:lnTo>
                    <a:lnTo>
                      <a:pt x="103" y="481879"/>
                    </a:lnTo>
                    <a:lnTo>
                      <a:pt x="163" y="482989"/>
                    </a:lnTo>
                    <a:lnTo>
                      <a:pt x="237" y="484100"/>
                    </a:lnTo>
                    <a:lnTo>
                      <a:pt x="318" y="485176"/>
                    </a:lnTo>
                    <a:lnTo>
                      <a:pt x="414" y="486253"/>
                    </a:lnTo>
                    <a:lnTo>
                      <a:pt x="525" y="487262"/>
                    </a:lnTo>
                    <a:lnTo>
                      <a:pt x="636" y="488271"/>
                    </a:lnTo>
                    <a:lnTo>
                      <a:pt x="769" y="489247"/>
                    </a:lnTo>
                    <a:lnTo>
                      <a:pt x="909" y="490189"/>
                    </a:lnTo>
                    <a:lnTo>
                      <a:pt x="1057" y="491131"/>
                    </a:lnTo>
                    <a:lnTo>
                      <a:pt x="1212" y="492005"/>
                    </a:lnTo>
                    <a:lnTo>
                      <a:pt x="1382" y="492846"/>
                    </a:lnTo>
                    <a:lnTo>
                      <a:pt x="1559" y="493654"/>
                    </a:lnTo>
                    <a:lnTo>
                      <a:pt x="1744" y="494428"/>
                    </a:lnTo>
                    <a:lnTo>
                      <a:pt x="1944" y="495168"/>
                    </a:lnTo>
                    <a:lnTo>
                      <a:pt x="2143" y="495874"/>
                    </a:lnTo>
                    <a:lnTo>
                      <a:pt x="2358" y="496513"/>
                    </a:lnTo>
                    <a:lnTo>
                      <a:pt x="2572" y="497119"/>
                    </a:lnTo>
                    <a:lnTo>
                      <a:pt x="2801" y="497691"/>
                    </a:lnTo>
                    <a:lnTo>
                      <a:pt x="3037" y="498195"/>
                    </a:lnTo>
                    <a:lnTo>
                      <a:pt x="3274" y="498666"/>
                    </a:lnTo>
                    <a:lnTo>
                      <a:pt x="3518" y="499104"/>
                    </a:lnTo>
                    <a:lnTo>
                      <a:pt x="3769" y="499474"/>
                    </a:lnTo>
                    <a:lnTo>
                      <a:pt x="4028" y="499777"/>
                    </a:lnTo>
                    <a:lnTo>
                      <a:pt x="4294" y="500046"/>
                    </a:lnTo>
                    <a:lnTo>
                      <a:pt x="4560" y="500248"/>
                    </a:lnTo>
                    <a:lnTo>
                      <a:pt x="4833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68" y="500483"/>
                    </a:lnTo>
                    <a:lnTo>
                      <a:pt x="5942" y="500382"/>
                    </a:lnTo>
                    <a:lnTo>
                      <a:pt x="6215" y="500248"/>
                    </a:lnTo>
                    <a:lnTo>
                      <a:pt x="6474" y="500046"/>
                    </a:lnTo>
                    <a:lnTo>
                      <a:pt x="6740" y="499777"/>
                    </a:lnTo>
                    <a:lnTo>
                      <a:pt x="6991" y="499474"/>
                    </a:lnTo>
                    <a:lnTo>
                      <a:pt x="7243" y="499104"/>
                    </a:lnTo>
                    <a:lnTo>
                      <a:pt x="7486" y="498666"/>
                    </a:lnTo>
                    <a:lnTo>
                      <a:pt x="7730" y="498195"/>
                    </a:lnTo>
                    <a:lnTo>
                      <a:pt x="7959" y="497691"/>
                    </a:lnTo>
                    <a:lnTo>
                      <a:pt x="8189" y="497119"/>
                    </a:lnTo>
                    <a:lnTo>
                      <a:pt x="8403" y="496513"/>
                    </a:lnTo>
                    <a:lnTo>
                      <a:pt x="8617" y="495874"/>
                    </a:lnTo>
                    <a:lnTo>
                      <a:pt x="8824" y="495168"/>
                    </a:lnTo>
                    <a:lnTo>
                      <a:pt x="9016" y="494428"/>
                    </a:lnTo>
                    <a:lnTo>
                      <a:pt x="9208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1" y="491131"/>
                    </a:lnTo>
                    <a:lnTo>
                      <a:pt x="9866" y="490189"/>
                    </a:lnTo>
                    <a:lnTo>
                      <a:pt x="10007" y="489247"/>
                    </a:lnTo>
                    <a:lnTo>
                      <a:pt x="10140" y="488271"/>
                    </a:lnTo>
                    <a:lnTo>
                      <a:pt x="10258" y="487262"/>
                    </a:lnTo>
                    <a:lnTo>
                      <a:pt x="10361" y="486253"/>
                    </a:lnTo>
                    <a:lnTo>
                      <a:pt x="10465" y="485176"/>
                    </a:lnTo>
                    <a:lnTo>
                      <a:pt x="10546" y="484100"/>
                    </a:lnTo>
                    <a:lnTo>
                      <a:pt x="10620" y="482989"/>
                    </a:lnTo>
                    <a:lnTo>
                      <a:pt x="10679" y="481879"/>
                    </a:lnTo>
                    <a:lnTo>
                      <a:pt x="10731" y="480702"/>
                    </a:lnTo>
                    <a:lnTo>
                      <a:pt x="10760" y="479558"/>
                    </a:lnTo>
                    <a:lnTo>
                      <a:pt x="10783" y="478381"/>
                    </a:lnTo>
                    <a:lnTo>
                      <a:pt x="10790" y="477170"/>
                    </a:lnTo>
                    <a:lnTo>
                      <a:pt x="10783" y="475958"/>
                    </a:lnTo>
                    <a:lnTo>
                      <a:pt x="10760" y="474747"/>
                    </a:lnTo>
                    <a:lnTo>
                      <a:pt x="10731" y="473570"/>
                    </a:lnTo>
                    <a:lnTo>
                      <a:pt x="10679" y="472426"/>
                    </a:lnTo>
                    <a:lnTo>
                      <a:pt x="10620" y="471282"/>
                    </a:lnTo>
                    <a:lnTo>
                      <a:pt x="10546" y="470172"/>
                    </a:lnTo>
                    <a:lnTo>
                      <a:pt x="10465" y="469062"/>
                    </a:lnTo>
                    <a:lnTo>
                      <a:pt x="10361" y="468019"/>
                    </a:lnTo>
                    <a:lnTo>
                      <a:pt x="10258" y="466976"/>
                    </a:lnTo>
                    <a:lnTo>
                      <a:pt x="10140" y="465967"/>
                    </a:lnTo>
                    <a:lnTo>
                      <a:pt x="10007" y="464991"/>
                    </a:lnTo>
                    <a:lnTo>
                      <a:pt x="9866" y="464049"/>
                    </a:lnTo>
                    <a:lnTo>
                      <a:pt x="9711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8" y="460584"/>
                    </a:lnTo>
                    <a:lnTo>
                      <a:pt x="9016" y="459811"/>
                    </a:lnTo>
                    <a:lnTo>
                      <a:pt x="8824" y="459104"/>
                    </a:lnTo>
                    <a:lnTo>
                      <a:pt x="8617" y="458398"/>
                    </a:lnTo>
                    <a:lnTo>
                      <a:pt x="8403" y="457758"/>
                    </a:lnTo>
                    <a:lnTo>
                      <a:pt x="8189" y="457153"/>
                    </a:lnTo>
                    <a:lnTo>
                      <a:pt x="7959" y="456615"/>
                    </a:lnTo>
                    <a:lnTo>
                      <a:pt x="7730" y="456110"/>
                    </a:lnTo>
                    <a:lnTo>
                      <a:pt x="7486" y="455639"/>
                    </a:lnTo>
                    <a:lnTo>
                      <a:pt x="7243" y="455235"/>
                    </a:lnTo>
                    <a:lnTo>
                      <a:pt x="6991" y="454865"/>
                    </a:lnTo>
                    <a:lnTo>
                      <a:pt x="6740" y="454562"/>
                    </a:lnTo>
                    <a:lnTo>
                      <a:pt x="6474" y="454293"/>
                    </a:lnTo>
                    <a:lnTo>
                      <a:pt x="6215" y="454092"/>
                    </a:lnTo>
                    <a:lnTo>
                      <a:pt x="5942" y="453957"/>
                    </a:lnTo>
                    <a:lnTo>
                      <a:pt x="5668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33" y="567160"/>
                    </a:lnTo>
                    <a:lnTo>
                      <a:pt x="4560" y="567328"/>
                    </a:lnTo>
                    <a:lnTo>
                      <a:pt x="4294" y="567530"/>
                    </a:lnTo>
                    <a:lnTo>
                      <a:pt x="4028" y="567766"/>
                    </a:lnTo>
                    <a:lnTo>
                      <a:pt x="3769" y="568102"/>
                    </a:lnTo>
                    <a:lnTo>
                      <a:pt x="3518" y="568472"/>
                    </a:lnTo>
                    <a:lnTo>
                      <a:pt x="3274" y="568876"/>
                    </a:lnTo>
                    <a:lnTo>
                      <a:pt x="3037" y="569347"/>
                    </a:lnTo>
                    <a:lnTo>
                      <a:pt x="2801" y="569885"/>
                    </a:lnTo>
                    <a:lnTo>
                      <a:pt x="2572" y="570423"/>
                    </a:lnTo>
                    <a:lnTo>
                      <a:pt x="2358" y="571029"/>
                    </a:lnTo>
                    <a:lnTo>
                      <a:pt x="2143" y="571702"/>
                    </a:lnTo>
                    <a:lnTo>
                      <a:pt x="1944" y="572408"/>
                    </a:lnTo>
                    <a:lnTo>
                      <a:pt x="1744" y="573115"/>
                    </a:lnTo>
                    <a:lnTo>
                      <a:pt x="1559" y="573889"/>
                    </a:lnTo>
                    <a:lnTo>
                      <a:pt x="1382" y="574730"/>
                    </a:lnTo>
                    <a:lnTo>
                      <a:pt x="1212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36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3" y="585697"/>
                    </a:lnTo>
                    <a:lnTo>
                      <a:pt x="59" y="586840"/>
                    </a:lnTo>
                    <a:lnTo>
                      <a:pt x="22" y="588018"/>
                    </a:lnTo>
                    <a:lnTo>
                      <a:pt x="0" y="589195"/>
                    </a:lnTo>
                    <a:lnTo>
                      <a:pt x="0" y="590373"/>
                    </a:lnTo>
                    <a:lnTo>
                      <a:pt x="0" y="591618"/>
                    </a:lnTo>
                    <a:lnTo>
                      <a:pt x="22" y="592795"/>
                    </a:lnTo>
                    <a:lnTo>
                      <a:pt x="59" y="593972"/>
                    </a:lnTo>
                    <a:lnTo>
                      <a:pt x="103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36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12" y="605310"/>
                    </a:lnTo>
                    <a:lnTo>
                      <a:pt x="1382" y="606151"/>
                    </a:lnTo>
                    <a:lnTo>
                      <a:pt x="1559" y="606958"/>
                    </a:lnTo>
                    <a:lnTo>
                      <a:pt x="1744" y="607732"/>
                    </a:lnTo>
                    <a:lnTo>
                      <a:pt x="1944" y="608472"/>
                    </a:lnTo>
                    <a:lnTo>
                      <a:pt x="2143" y="609145"/>
                    </a:lnTo>
                    <a:lnTo>
                      <a:pt x="2358" y="609784"/>
                    </a:lnTo>
                    <a:lnTo>
                      <a:pt x="2572" y="610389"/>
                    </a:lnTo>
                    <a:lnTo>
                      <a:pt x="2801" y="610961"/>
                    </a:lnTo>
                    <a:lnTo>
                      <a:pt x="3037" y="611466"/>
                    </a:lnTo>
                    <a:lnTo>
                      <a:pt x="3274" y="611937"/>
                    </a:lnTo>
                    <a:lnTo>
                      <a:pt x="3518" y="612341"/>
                    </a:lnTo>
                    <a:lnTo>
                      <a:pt x="3769" y="612711"/>
                    </a:lnTo>
                    <a:lnTo>
                      <a:pt x="4028" y="613013"/>
                    </a:lnTo>
                    <a:lnTo>
                      <a:pt x="4294" y="613249"/>
                    </a:lnTo>
                    <a:lnTo>
                      <a:pt x="4560" y="613451"/>
                    </a:lnTo>
                    <a:lnTo>
                      <a:pt x="4833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68" y="613686"/>
                    </a:lnTo>
                    <a:lnTo>
                      <a:pt x="5942" y="613619"/>
                    </a:lnTo>
                    <a:lnTo>
                      <a:pt x="6215" y="613451"/>
                    </a:lnTo>
                    <a:lnTo>
                      <a:pt x="6474" y="613249"/>
                    </a:lnTo>
                    <a:lnTo>
                      <a:pt x="6740" y="613013"/>
                    </a:lnTo>
                    <a:lnTo>
                      <a:pt x="6991" y="612711"/>
                    </a:lnTo>
                    <a:lnTo>
                      <a:pt x="7243" y="612341"/>
                    </a:lnTo>
                    <a:lnTo>
                      <a:pt x="7486" y="611937"/>
                    </a:lnTo>
                    <a:lnTo>
                      <a:pt x="7730" y="611466"/>
                    </a:lnTo>
                    <a:lnTo>
                      <a:pt x="7959" y="610961"/>
                    </a:lnTo>
                    <a:lnTo>
                      <a:pt x="8189" y="610389"/>
                    </a:lnTo>
                    <a:lnTo>
                      <a:pt x="8403" y="609784"/>
                    </a:lnTo>
                    <a:lnTo>
                      <a:pt x="8617" y="609145"/>
                    </a:lnTo>
                    <a:lnTo>
                      <a:pt x="8824" y="608472"/>
                    </a:lnTo>
                    <a:lnTo>
                      <a:pt x="9016" y="607732"/>
                    </a:lnTo>
                    <a:lnTo>
                      <a:pt x="9208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1" y="604435"/>
                    </a:lnTo>
                    <a:lnTo>
                      <a:pt x="9866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1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79" y="595150"/>
                    </a:lnTo>
                    <a:lnTo>
                      <a:pt x="10731" y="593972"/>
                    </a:lnTo>
                    <a:lnTo>
                      <a:pt x="10760" y="592795"/>
                    </a:lnTo>
                    <a:lnTo>
                      <a:pt x="10783" y="591618"/>
                    </a:lnTo>
                    <a:lnTo>
                      <a:pt x="10790" y="590373"/>
                    </a:lnTo>
                    <a:lnTo>
                      <a:pt x="10783" y="589195"/>
                    </a:lnTo>
                    <a:lnTo>
                      <a:pt x="10760" y="588018"/>
                    </a:lnTo>
                    <a:lnTo>
                      <a:pt x="10731" y="586840"/>
                    </a:lnTo>
                    <a:lnTo>
                      <a:pt x="10679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1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6" y="577354"/>
                    </a:lnTo>
                    <a:lnTo>
                      <a:pt x="9711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8" y="573889"/>
                    </a:lnTo>
                    <a:lnTo>
                      <a:pt x="9016" y="573115"/>
                    </a:lnTo>
                    <a:lnTo>
                      <a:pt x="8824" y="572408"/>
                    </a:lnTo>
                    <a:lnTo>
                      <a:pt x="8617" y="571702"/>
                    </a:lnTo>
                    <a:lnTo>
                      <a:pt x="8403" y="571029"/>
                    </a:lnTo>
                    <a:lnTo>
                      <a:pt x="8189" y="570423"/>
                    </a:lnTo>
                    <a:lnTo>
                      <a:pt x="7959" y="569885"/>
                    </a:lnTo>
                    <a:lnTo>
                      <a:pt x="7730" y="569347"/>
                    </a:lnTo>
                    <a:lnTo>
                      <a:pt x="7486" y="568876"/>
                    </a:lnTo>
                    <a:lnTo>
                      <a:pt x="7243" y="568472"/>
                    </a:lnTo>
                    <a:lnTo>
                      <a:pt x="6991" y="568102"/>
                    </a:lnTo>
                    <a:lnTo>
                      <a:pt x="6740" y="567766"/>
                    </a:lnTo>
                    <a:lnTo>
                      <a:pt x="6474" y="567530"/>
                    </a:lnTo>
                    <a:lnTo>
                      <a:pt x="6215" y="567328"/>
                    </a:lnTo>
                    <a:lnTo>
                      <a:pt x="5942" y="567160"/>
                    </a:lnTo>
                    <a:lnTo>
                      <a:pt x="5668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Google Shape;36;p3"/>
              <p:cNvSpPr/>
              <p:nvPr/>
            </p:nvSpPr>
            <p:spPr>
              <a:xfrm>
                <a:off x="10985029" y="2593559"/>
                <a:ext cx="55636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403" y="0"/>
                    </a:moveTo>
                    <a:lnTo>
                      <a:pt x="5122" y="34"/>
                    </a:lnTo>
                    <a:lnTo>
                      <a:pt x="4848" y="135"/>
                    </a:lnTo>
                    <a:lnTo>
                      <a:pt x="4582" y="269"/>
                    </a:lnTo>
                    <a:lnTo>
                      <a:pt x="4316" y="471"/>
                    </a:lnTo>
                    <a:lnTo>
                      <a:pt x="4050" y="740"/>
                    </a:lnTo>
                    <a:lnTo>
                      <a:pt x="3799" y="1043"/>
                    </a:lnTo>
                    <a:lnTo>
                      <a:pt x="3548" y="1413"/>
                    </a:lnTo>
                    <a:lnTo>
                      <a:pt x="3304" y="1850"/>
                    </a:lnTo>
                    <a:lnTo>
                      <a:pt x="3060" y="2321"/>
                    </a:lnTo>
                    <a:lnTo>
                      <a:pt x="2831" y="2826"/>
                    </a:lnTo>
                    <a:lnTo>
                      <a:pt x="2602" y="3398"/>
                    </a:lnTo>
                    <a:lnTo>
                      <a:pt x="2387" y="4003"/>
                    </a:lnTo>
                    <a:lnTo>
                      <a:pt x="2173" y="4643"/>
                    </a:lnTo>
                    <a:lnTo>
                      <a:pt x="1966" y="5349"/>
                    </a:lnTo>
                    <a:lnTo>
                      <a:pt x="1774" y="6089"/>
                    </a:lnTo>
                    <a:lnTo>
                      <a:pt x="1589" y="6863"/>
                    </a:lnTo>
                    <a:lnTo>
                      <a:pt x="1404" y="7670"/>
                    </a:lnTo>
                    <a:lnTo>
                      <a:pt x="1234" y="8511"/>
                    </a:lnTo>
                    <a:lnTo>
                      <a:pt x="1079" y="9420"/>
                    </a:lnTo>
                    <a:lnTo>
                      <a:pt x="924" y="10328"/>
                    </a:lnTo>
                    <a:lnTo>
                      <a:pt x="784" y="11270"/>
                    </a:lnTo>
                    <a:lnTo>
                      <a:pt x="658" y="12245"/>
                    </a:lnTo>
                    <a:lnTo>
                      <a:pt x="532" y="13255"/>
                    </a:lnTo>
                    <a:lnTo>
                      <a:pt x="429" y="14298"/>
                    </a:lnTo>
                    <a:lnTo>
                      <a:pt x="333" y="15340"/>
                    </a:lnTo>
                    <a:lnTo>
                      <a:pt x="244" y="16417"/>
                    </a:lnTo>
                    <a:lnTo>
                      <a:pt x="170" y="17527"/>
                    </a:lnTo>
                    <a:lnTo>
                      <a:pt x="111" y="18671"/>
                    </a:lnTo>
                    <a:lnTo>
                      <a:pt x="67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69"/>
                    </a:lnTo>
                    <a:lnTo>
                      <a:pt x="67" y="26947"/>
                    </a:lnTo>
                    <a:lnTo>
                      <a:pt x="111" y="28091"/>
                    </a:lnTo>
                    <a:lnTo>
                      <a:pt x="170" y="29234"/>
                    </a:lnTo>
                    <a:lnTo>
                      <a:pt x="244" y="30345"/>
                    </a:lnTo>
                    <a:lnTo>
                      <a:pt x="333" y="31455"/>
                    </a:lnTo>
                    <a:lnTo>
                      <a:pt x="429" y="32531"/>
                    </a:lnTo>
                    <a:lnTo>
                      <a:pt x="532" y="33540"/>
                    </a:lnTo>
                    <a:lnTo>
                      <a:pt x="658" y="34550"/>
                    </a:lnTo>
                    <a:lnTo>
                      <a:pt x="784" y="35525"/>
                    </a:lnTo>
                    <a:lnTo>
                      <a:pt x="924" y="36501"/>
                    </a:lnTo>
                    <a:lnTo>
                      <a:pt x="1079" y="37409"/>
                    </a:lnTo>
                    <a:lnTo>
                      <a:pt x="1234" y="38284"/>
                    </a:lnTo>
                    <a:lnTo>
                      <a:pt x="1404" y="39125"/>
                    </a:lnTo>
                    <a:lnTo>
                      <a:pt x="1589" y="39932"/>
                    </a:lnTo>
                    <a:lnTo>
                      <a:pt x="1774" y="40706"/>
                    </a:lnTo>
                    <a:lnTo>
                      <a:pt x="1966" y="41413"/>
                    </a:lnTo>
                    <a:lnTo>
                      <a:pt x="2173" y="42119"/>
                    </a:lnTo>
                    <a:lnTo>
                      <a:pt x="2387" y="42758"/>
                    </a:lnTo>
                    <a:lnTo>
                      <a:pt x="2602" y="43364"/>
                    </a:lnTo>
                    <a:lnTo>
                      <a:pt x="2831" y="43902"/>
                    </a:lnTo>
                    <a:lnTo>
                      <a:pt x="3060" y="44407"/>
                    </a:lnTo>
                    <a:lnTo>
                      <a:pt x="3304" y="44878"/>
                    </a:lnTo>
                    <a:lnTo>
                      <a:pt x="3548" y="45281"/>
                    </a:lnTo>
                    <a:lnTo>
                      <a:pt x="3799" y="45651"/>
                    </a:lnTo>
                    <a:lnTo>
                      <a:pt x="4050" y="45954"/>
                    </a:lnTo>
                    <a:lnTo>
                      <a:pt x="4316" y="46223"/>
                    </a:lnTo>
                    <a:lnTo>
                      <a:pt x="4582" y="46425"/>
                    </a:lnTo>
                    <a:lnTo>
                      <a:pt x="4848" y="46560"/>
                    </a:lnTo>
                    <a:lnTo>
                      <a:pt x="5122" y="46661"/>
                    </a:lnTo>
                    <a:lnTo>
                      <a:pt x="5403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78"/>
                    </a:lnTo>
                    <a:lnTo>
                      <a:pt x="7731" y="44407"/>
                    </a:lnTo>
                    <a:lnTo>
                      <a:pt x="7967" y="43902"/>
                    </a:lnTo>
                    <a:lnTo>
                      <a:pt x="8189" y="43364"/>
                    </a:lnTo>
                    <a:lnTo>
                      <a:pt x="8411" y="42758"/>
                    </a:lnTo>
                    <a:lnTo>
                      <a:pt x="8625" y="42119"/>
                    </a:lnTo>
                    <a:lnTo>
                      <a:pt x="8824" y="41413"/>
                    </a:lnTo>
                    <a:lnTo>
                      <a:pt x="9024" y="40706"/>
                    </a:lnTo>
                    <a:lnTo>
                      <a:pt x="9209" y="39932"/>
                    </a:lnTo>
                    <a:lnTo>
                      <a:pt x="9386" y="39125"/>
                    </a:lnTo>
                    <a:lnTo>
                      <a:pt x="9556" y="38284"/>
                    </a:lnTo>
                    <a:lnTo>
                      <a:pt x="9719" y="37409"/>
                    </a:lnTo>
                    <a:lnTo>
                      <a:pt x="9874" y="36501"/>
                    </a:lnTo>
                    <a:lnTo>
                      <a:pt x="10014" y="35525"/>
                    </a:lnTo>
                    <a:lnTo>
                      <a:pt x="10140" y="34550"/>
                    </a:lnTo>
                    <a:lnTo>
                      <a:pt x="10266" y="33540"/>
                    </a:lnTo>
                    <a:lnTo>
                      <a:pt x="10369" y="32531"/>
                    </a:lnTo>
                    <a:lnTo>
                      <a:pt x="10465" y="31455"/>
                    </a:lnTo>
                    <a:lnTo>
                      <a:pt x="10554" y="30345"/>
                    </a:lnTo>
                    <a:lnTo>
                      <a:pt x="10628" y="29234"/>
                    </a:lnTo>
                    <a:lnTo>
                      <a:pt x="10687" y="28091"/>
                    </a:lnTo>
                    <a:lnTo>
                      <a:pt x="10731" y="26947"/>
                    </a:lnTo>
                    <a:lnTo>
                      <a:pt x="10768" y="25769"/>
                    </a:lnTo>
                    <a:lnTo>
                      <a:pt x="10790" y="24558"/>
                    </a:lnTo>
                    <a:lnTo>
                      <a:pt x="10798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66" y="13255"/>
                    </a:lnTo>
                    <a:lnTo>
                      <a:pt x="10140" y="12245"/>
                    </a:lnTo>
                    <a:lnTo>
                      <a:pt x="10014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4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403" y="0"/>
                    </a:lnTo>
                    <a:close/>
                    <a:moveTo>
                      <a:pt x="5403" y="113472"/>
                    </a:moveTo>
                    <a:lnTo>
                      <a:pt x="5122" y="113506"/>
                    </a:lnTo>
                    <a:lnTo>
                      <a:pt x="4848" y="113573"/>
                    </a:lnTo>
                    <a:lnTo>
                      <a:pt x="4582" y="113742"/>
                    </a:lnTo>
                    <a:lnTo>
                      <a:pt x="4316" y="113943"/>
                    </a:lnTo>
                    <a:lnTo>
                      <a:pt x="4050" y="114213"/>
                    </a:lnTo>
                    <a:lnTo>
                      <a:pt x="3799" y="114515"/>
                    </a:lnTo>
                    <a:lnTo>
                      <a:pt x="3548" y="114885"/>
                    </a:lnTo>
                    <a:lnTo>
                      <a:pt x="3304" y="115323"/>
                    </a:lnTo>
                    <a:lnTo>
                      <a:pt x="3060" y="115794"/>
                    </a:lnTo>
                    <a:lnTo>
                      <a:pt x="2831" y="116298"/>
                    </a:lnTo>
                    <a:lnTo>
                      <a:pt x="2602" y="116870"/>
                    </a:lnTo>
                    <a:lnTo>
                      <a:pt x="2387" y="117476"/>
                    </a:lnTo>
                    <a:lnTo>
                      <a:pt x="2173" y="118115"/>
                    </a:lnTo>
                    <a:lnTo>
                      <a:pt x="1966" y="118821"/>
                    </a:lnTo>
                    <a:lnTo>
                      <a:pt x="1774" y="119562"/>
                    </a:lnTo>
                    <a:lnTo>
                      <a:pt x="1589" y="120335"/>
                    </a:lnTo>
                    <a:lnTo>
                      <a:pt x="1404" y="121143"/>
                    </a:lnTo>
                    <a:lnTo>
                      <a:pt x="1234" y="121984"/>
                    </a:lnTo>
                    <a:lnTo>
                      <a:pt x="1079" y="122858"/>
                    </a:lnTo>
                    <a:lnTo>
                      <a:pt x="924" y="123800"/>
                    </a:lnTo>
                    <a:lnTo>
                      <a:pt x="784" y="124742"/>
                    </a:lnTo>
                    <a:lnTo>
                      <a:pt x="658" y="125718"/>
                    </a:lnTo>
                    <a:lnTo>
                      <a:pt x="532" y="126727"/>
                    </a:lnTo>
                    <a:lnTo>
                      <a:pt x="429" y="127736"/>
                    </a:lnTo>
                    <a:lnTo>
                      <a:pt x="333" y="128813"/>
                    </a:lnTo>
                    <a:lnTo>
                      <a:pt x="244" y="129889"/>
                    </a:lnTo>
                    <a:lnTo>
                      <a:pt x="170" y="131000"/>
                    </a:lnTo>
                    <a:lnTo>
                      <a:pt x="111" y="132110"/>
                    </a:lnTo>
                    <a:lnTo>
                      <a:pt x="67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7" y="140352"/>
                    </a:lnTo>
                    <a:lnTo>
                      <a:pt x="111" y="141496"/>
                    </a:lnTo>
                    <a:lnTo>
                      <a:pt x="170" y="142640"/>
                    </a:lnTo>
                    <a:lnTo>
                      <a:pt x="244" y="143716"/>
                    </a:lnTo>
                    <a:lnTo>
                      <a:pt x="333" y="144826"/>
                    </a:lnTo>
                    <a:lnTo>
                      <a:pt x="429" y="145869"/>
                    </a:lnTo>
                    <a:lnTo>
                      <a:pt x="532" y="146912"/>
                    </a:lnTo>
                    <a:lnTo>
                      <a:pt x="658" y="147921"/>
                    </a:lnTo>
                    <a:lnTo>
                      <a:pt x="784" y="148897"/>
                    </a:lnTo>
                    <a:lnTo>
                      <a:pt x="924" y="149839"/>
                    </a:lnTo>
                    <a:lnTo>
                      <a:pt x="1079" y="150747"/>
                    </a:lnTo>
                    <a:lnTo>
                      <a:pt x="1234" y="151622"/>
                    </a:lnTo>
                    <a:lnTo>
                      <a:pt x="1404" y="152496"/>
                    </a:lnTo>
                    <a:lnTo>
                      <a:pt x="1589" y="153304"/>
                    </a:lnTo>
                    <a:lnTo>
                      <a:pt x="1774" y="154078"/>
                    </a:lnTo>
                    <a:lnTo>
                      <a:pt x="1966" y="154818"/>
                    </a:lnTo>
                    <a:lnTo>
                      <a:pt x="2173" y="155491"/>
                    </a:lnTo>
                    <a:lnTo>
                      <a:pt x="2387" y="156163"/>
                    </a:lnTo>
                    <a:lnTo>
                      <a:pt x="2602" y="156769"/>
                    </a:lnTo>
                    <a:lnTo>
                      <a:pt x="2831" y="157341"/>
                    </a:lnTo>
                    <a:lnTo>
                      <a:pt x="3060" y="157845"/>
                    </a:lnTo>
                    <a:lnTo>
                      <a:pt x="3304" y="158316"/>
                    </a:lnTo>
                    <a:lnTo>
                      <a:pt x="3548" y="158720"/>
                    </a:lnTo>
                    <a:lnTo>
                      <a:pt x="3799" y="159090"/>
                    </a:lnTo>
                    <a:lnTo>
                      <a:pt x="4050" y="159427"/>
                    </a:lnTo>
                    <a:lnTo>
                      <a:pt x="4316" y="159696"/>
                    </a:lnTo>
                    <a:lnTo>
                      <a:pt x="4582" y="159898"/>
                    </a:lnTo>
                    <a:lnTo>
                      <a:pt x="4848" y="160032"/>
                    </a:lnTo>
                    <a:lnTo>
                      <a:pt x="5122" y="160133"/>
                    </a:lnTo>
                    <a:lnTo>
                      <a:pt x="5403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4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4" y="148897"/>
                    </a:lnTo>
                    <a:lnTo>
                      <a:pt x="10140" y="147921"/>
                    </a:lnTo>
                    <a:lnTo>
                      <a:pt x="10266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8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66" y="126727"/>
                    </a:lnTo>
                    <a:lnTo>
                      <a:pt x="10140" y="125718"/>
                    </a:lnTo>
                    <a:lnTo>
                      <a:pt x="10014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4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403" y="113472"/>
                    </a:lnTo>
                    <a:close/>
                    <a:moveTo>
                      <a:pt x="5122" y="226945"/>
                    </a:moveTo>
                    <a:lnTo>
                      <a:pt x="4848" y="227046"/>
                    </a:lnTo>
                    <a:lnTo>
                      <a:pt x="4582" y="227214"/>
                    </a:lnTo>
                    <a:lnTo>
                      <a:pt x="4316" y="227416"/>
                    </a:lnTo>
                    <a:lnTo>
                      <a:pt x="4050" y="227651"/>
                    </a:lnTo>
                    <a:lnTo>
                      <a:pt x="3799" y="227988"/>
                    </a:lnTo>
                    <a:lnTo>
                      <a:pt x="3548" y="228358"/>
                    </a:lnTo>
                    <a:lnTo>
                      <a:pt x="3304" y="228761"/>
                    </a:lnTo>
                    <a:lnTo>
                      <a:pt x="3060" y="229232"/>
                    </a:lnTo>
                    <a:lnTo>
                      <a:pt x="2831" y="229771"/>
                    </a:lnTo>
                    <a:lnTo>
                      <a:pt x="2602" y="230309"/>
                    </a:lnTo>
                    <a:lnTo>
                      <a:pt x="2387" y="230915"/>
                    </a:lnTo>
                    <a:lnTo>
                      <a:pt x="2173" y="231587"/>
                    </a:lnTo>
                    <a:lnTo>
                      <a:pt x="1966" y="232260"/>
                    </a:lnTo>
                    <a:lnTo>
                      <a:pt x="1774" y="233000"/>
                    </a:lnTo>
                    <a:lnTo>
                      <a:pt x="1589" y="233774"/>
                    </a:lnTo>
                    <a:lnTo>
                      <a:pt x="1404" y="234581"/>
                    </a:lnTo>
                    <a:lnTo>
                      <a:pt x="1234" y="235422"/>
                    </a:lnTo>
                    <a:lnTo>
                      <a:pt x="1079" y="236331"/>
                    </a:lnTo>
                    <a:lnTo>
                      <a:pt x="924" y="237239"/>
                    </a:lnTo>
                    <a:lnTo>
                      <a:pt x="784" y="238181"/>
                    </a:lnTo>
                    <a:lnTo>
                      <a:pt x="658" y="239157"/>
                    </a:lnTo>
                    <a:lnTo>
                      <a:pt x="532" y="240166"/>
                    </a:lnTo>
                    <a:lnTo>
                      <a:pt x="429" y="241209"/>
                    </a:lnTo>
                    <a:lnTo>
                      <a:pt x="333" y="242252"/>
                    </a:lnTo>
                    <a:lnTo>
                      <a:pt x="244" y="243328"/>
                    </a:lnTo>
                    <a:lnTo>
                      <a:pt x="170" y="244438"/>
                    </a:lnTo>
                    <a:lnTo>
                      <a:pt x="111" y="245582"/>
                    </a:lnTo>
                    <a:lnTo>
                      <a:pt x="67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7" y="253824"/>
                    </a:lnTo>
                    <a:lnTo>
                      <a:pt x="111" y="254968"/>
                    </a:lnTo>
                    <a:lnTo>
                      <a:pt x="170" y="256078"/>
                    </a:lnTo>
                    <a:lnTo>
                      <a:pt x="244" y="257188"/>
                    </a:lnTo>
                    <a:lnTo>
                      <a:pt x="333" y="258265"/>
                    </a:lnTo>
                    <a:lnTo>
                      <a:pt x="429" y="259341"/>
                    </a:lnTo>
                    <a:lnTo>
                      <a:pt x="532" y="260384"/>
                    </a:lnTo>
                    <a:lnTo>
                      <a:pt x="658" y="261360"/>
                    </a:lnTo>
                    <a:lnTo>
                      <a:pt x="784" y="262336"/>
                    </a:lnTo>
                    <a:lnTo>
                      <a:pt x="924" y="263311"/>
                    </a:lnTo>
                    <a:lnTo>
                      <a:pt x="1079" y="264220"/>
                    </a:lnTo>
                    <a:lnTo>
                      <a:pt x="1234" y="265094"/>
                    </a:lnTo>
                    <a:lnTo>
                      <a:pt x="1404" y="265935"/>
                    </a:lnTo>
                    <a:lnTo>
                      <a:pt x="1589" y="266743"/>
                    </a:lnTo>
                    <a:lnTo>
                      <a:pt x="1774" y="267516"/>
                    </a:lnTo>
                    <a:lnTo>
                      <a:pt x="1966" y="268256"/>
                    </a:lnTo>
                    <a:lnTo>
                      <a:pt x="2173" y="268963"/>
                    </a:lnTo>
                    <a:lnTo>
                      <a:pt x="2387" y="269602"/>
                    </a:lnTo>
                    <a:lnTo>
                      <a:pt x="2602" y="270208"/>
                    </a:lnTo>
                    <a:lnTo>
                      <a:pt x="2831" y="270780"/>
                    </a:lnTo>
                    <a:lnTo>
                      <a:pt x="3060" y="271318"/>
                    </a:lnTo>
                    <a:lnTo>
                      <a:pt x="3304" y="271789"/>
                    </a:lnTo>
                    <a:lnTo>
                      <a:pt x="3548" y="272193"/>
                    </a:lnTo>
                    <a:lnTo>
                      <a:pt x="3799" y="272563"/>
                    </a:lnTo>
                    <a:lnTo>
                      <a:pt x="4050" y="272865"/>
                    </a:lnTo>
                    <a:lnTo>
                      <a:pt x="4316" y="273134"/>
                    </a:lnTo>
                    <a:lnTo>
                      <a:pt x="4582" y="273336"/>
                    </a:lnTo>
                    <a:lnTo>
                      <a:pt x="4848" y="273505"/>
                    </a:lnTo>
                    <a:lnTo>
                      <a:pt x="5122" y="273572"/>
                    </a:lnTo>
                    <a:lnTo>
                      <a:pt x="5403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4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4" y="262336"/>
                    </a:lnTo>
                    <a:lnTo>
                      <a:pt x="10140" y="261360"/>
                    </a:lnTo>
                    <a:lnTo>
                      <a:pt x="10266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8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66" y="240166"/>
                    </a:lnTo>
                    <a:lnTo>
                      <a:pt x="10140" y="239157"/>
                    </a:lnTo>
                    <a:lnTo>
                      <a:pt x="10014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4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22" y="340384"/>
                    </a:moveTo>
                    <a:lnTo>
                      <a:pt x="4848" y="340485"/>
                    </a:lnTo>
                    <a:lnTo>
                      <a:pt x="4582" y="340653"/>
                    </a:lnTo>
                    <a:lnTo>
                      <a:pt x="4316" y="340855"/>
                    </a:lnTo>
                    <a:lnTo>
                      <a:pt x="4050" y="341124"/>
                    </a:lnTo>
                    <a:lnTo>
                      <a:pt x="3799" y="341426"/>
                    </a:lnTo>
                    <a:lnTo>
                      <a:pt x="3548" y="341797"/>
                    </a:lnTo>
                    <a:lnTo>
                      <a:pt x="3304" y="342200"/>
                    </a:lnTo>
                    <a:lnTo>
                      <a:pt x="3060" y="342671"/>
                    </a:lnTo>
                    <a:lnTo>
                      <a:pt x="2831" y="343209"/>
                    </a:lnTo>
                    <a:lnTo>
                      <a:pt x="2602" y="343748"/>
                    </a:lnTo>
                    <a:lnTo>
                      <a:pt x="2387" y="344387"/>
                    </a:lnTo>
                    <a:lnTo>
                      <a:pt x="2173" y="345026"/>
                    </a:lnTo>
                    <a:lnTo>
                      <a:pt x="1966" y="345733"/>
                    </a:lnTo>
                    <a:lnTo>
                      <a:pt x="1774" y="346439"/>
                    </a:lnTo>
                    <a:lnTo>
                      <a:pt x="1589" y="347213"/>
                    </a:lnTo>
                    <a:lnTo>
                      <a:pt x="1404" y="348054"/>
                    </a:lnTo>
                    <a:lnTo>
                      <a:pt x="1234" y="348895"/>
                    </a:lnTo>
                    <a:lnTo>
                      <a:pt x="1079" y="349770"/>
                    </a:lnTo>
                    <a:lnTo>
                      <a:pt x="924" y="350678"/>
                    </a:lnTo>
                    <a:lnTo>
                      <a:pt x="784" y="351620"/>
                    </a:lnTo>
                    <a:lnTo>
                      <a:pt x="658" y="352595"/>
                    </a:lnTo>
                    <a:lnTo>
                      <a:pt x="532" y="353605"/>
                    </a:lnTo>
                    <a:lnTo>
                      <a:pt x="429" y="354648"/>
                    </a:lnTo>
                    <a:lnTo>
                      <a:pt x="333" y="355724"/>
                    </a:lnTo>
                    <a:lnTo>
                      <a:pt x="244" y="356801"/>
                    </a:lnTo>
                    <a:lnTo>
                      <a:pt x="170" y="357911"/>
                    </a:lnTo>
                    <a:lnTo>
                      <a:pt x="111" y="359021"/>
                    </a:lnTo>
                    <a:lnTo>
                      <a:pt x="67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7" y="367263"/>
                    </a:lnTo>
                    <a:lnTo>
                      <a:pt x="111" y="368407"/>
                    </a:lnTo>
                    <a:lnTo>
                      <a:pt x="170" y="369517"/>
                    </a:lnTo>
                    <a:lnTo>
                      <a:pt x="244" y="370627"/>
                    </a:lnTo>
                    <a:lnTo>
                      <a:pt x="333" y="371704"/>
                    </a:lnTo>
                    <a:lnTo>
                      <a:pt x="429" y="372780"/>
                    </a:lnTo>
                    <a:lnTo>
                      <a:pt x="532" y="373823"/>
                    </a:lnTo>
                    <a:lnTo>
                      <a:pt x="658" y="374799"/>
                    </a:lnTo>
                    <a:lnTo>
                      <a:pt x="784" y="375808"/>
                    </a:lnTo>
                    <a:lnTo>
                      <a:pt x="924" y="376750"/>
                    </a:lnTo>
                    <a:lnTo>
                      <a:pt x="1079" y="377658"/>
                    </a:lnTo>
                    <a:lnTo>
                      <a:pt x="1234" y="378533"/>
                    </a:lnTo>
                    <a:lnTo>
                      <a:pt x="1404" y="379374"/>
                    </a:lnTo>
                    <a:lnTo>
                      <a:pt x="1589" y="380215"/>
                    </a:lnTo>
                    <a:lnTo>
                      <a:pt x="1774" y="380989"/>
                    </a:lnTo>
                    <a:lnTo>
                      <a:pt x="1966" y="381695"/>
                    </a:lnTo>
                    <a:lnTo>
                      <a:pt x="2173" y="382402"/>
                    </a:lnTo>
                    <a:lnTo>
                      <a:pt x="2387" y="383041"/>
                    </a:lnTo>
                    <a:lnTo>
                      <a:pt x="2602" y="383680"/>
                    </a:lnTo>
                    <a:lnTo>
                      <a:pt x="2831" y="384218"/>
                    </a:lnTo>
                    <a:lnTo>
                      <a:pt x="3060" y="384757"/>
                    </a:lnTo>
                    <a:lnTo>
                      <a:pt x="3304" y="385228"/>
                    </a:lnTo>
                    <a:lnTo>
                      <a:pt x="3548" y="385631"/>
                    </a:lnTo>
                    <a:lnTo>
                      <a:pt x="3799" y="386001"/>
                    </a:lnTo>
                    <a:lnTo>
                      <a:pt x="4050" y="386304"/>
                    </a:lnTo>
                    <a:lnTo>
                      <a:pt x="4316" y="386573"/>
                    </a:lnTo>
                    <a:lnTo>
                      <a:pt x="4582" y="386775"/>
                    </a:lnTo>
                    <a:lnTo>
                      <a:pt x="4848" y="386943"/>
                    </a:lnTo>
                    <a:lnTo>
                      <a:pt x="5122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4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4" y="375808"/>
                    </a:lnTo>
                    <a:lnTo>
                      <a:pt x="10140" y="374799"/>
                    </a:lnTo>
                    <a:lnTo>
                      <a:pt x="10266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8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66" y="353605"/>
                    </a:lnTo>
                    <a:lnTo>
                      <a:pt x="10140" y="352595"/>
                    </a:lnTo>
                    <a:lnTo>
                      <a:pt x="10014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4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403" y="453822"/>
                    </a:moveTo>
                    <a:lnTo>
                      <a:pt x="5122" y="453856"/>
                    </a:lnTo>
                    <a:lnTo>
                      <a:pt x="4848" y="453957"/>
                    </a:lnTo>
                    <a:lnTo>
                      <a:pt x="4582" y="454092"/>
                    </a:lnTo>
                    <a:lnTo>
                      <a:pt x="4316" y="454293"/>
                    </a:lnTo>
                    <a:lnTo>
                      <a:pt x="4050" y="454562"/>
                    </a:lnTo>
                    <a:lnTo>
                      <a:pt x="3799" y="454865"/>
                    </a:lnTo>
                    <a:lnTo>
                      <a:pt x="3548" y="455235"/>
                    </a:lnTo>
                    <a:lnTo>
                      <a:pt x="3304" y="455639"/>
                    </a:lnTo>
                    <a:lnTo>
                      <a:pt x="3060" y="456110"/>
                    </a:lnTo>
                    <a:lnTo>
                      <a:pt x="2831" y="456615"/>
                    </a:lnTo>
                    <a:lnTo>
                      <a:pt x="2602" y="457153"/>
                    </a:lnTo>
                    <a:lnTo>
                      <a:pt x="2387" y="457758"/>
                    </a:lnTo>
                    <a:lnTo>
                      <a:pt x="2173" y="458398"/>
                    </a:lnTo>
                    <a:lnTo>
                      <a:pt x="1966" y="459104"/>
                    </a:lnTo>
                    <a:lnTo>
                      <a:pt x="1774" y="459811"/>
                    </a:lnTo>
                    <a:lnTo>
                      <a:pt x="1589" y="460584"/>
                    </a:lnTo>
                    <a:lnTo>
                      <a:pt x="1404" y="461392"/>
                    </a:lnTo>
                    <a:lnTo>
                      <a:pt x="1234" y="462233"/>
                    </a:lnTo>
                    <a:lnTo>
                      <a:pt x="1079" y="463141"/>
                    </a:lnTo>
                    <a:lnTo>
                      <a:pt x="924" y="464049"/>
                    </a:lnTo>
                    <a:lnTo>
                      <a:pt x="784" y="464991"/>
                    </a:lnTo>
                    <a:lnTo>
                      <a:pt x="658" y="465967"/>
                    </a:lnTo>
                    <a:lnTo>
                      <a:pt x="532" y="466976"/>
                    </a:lnTo>
                    <a:lnTo>
                      <a:pt x="429" y="468019"/>
                    </a:lnTo>
                    <a:lnTo>
                      <a:pt x="333" y="469062"/>
                    </a:lnTo>
                    <a:lnTo>
                      <a:pt x="244" y="470172"/>
                    </a:lnTo>
                    <a:lnTo>
                      <a:pt x="170" y="471282"/>
                    </a:lnTo>
                    <a:lnTo>
                      <a:pt x="111" y="472426"/>
                    </a:lnTo>
                    <a:lnTo>
                      <a:pt x="67" y="473570"/>
                    </a:lnTo>
                    <a:lnTo>
                      <a:pt x="30" y="474747"/>
                    </a:lnTo>
                    <a:lnTo>
                      <a:pt x="8" y="475958"/>
                    </a:lnTo>
                    <a:lnTo>
                      <a:pt x="0" y="477170"/>
                    </a:lnTo>
                    <a:lnTo>
                      <a:pt x="8" y="478381"/>
                    </a:lnTo>
                    <a:lnTo>
                      <a:pt x="30" y="479558"/>
                    </a:lnTo>
                    <a:lnTo>
                      <a:pt x="67" y="480702"/>
                    </a:lnTo>
                    <a:lnTo>
                      <a:pt x="111" y="481879"/>
                    </a:lnTo>
                    <a:lnTo>
                      <a:pt x="170" y="482989"/>
                    </a:lnTo>
                    <a:lnTo>
                      <a:pt x="244" y="484100"/>
                    </a:lnTo>
                    <a:lnTo>
                      <a:pt x="333" y="485176"/>
                    </a:lnTo>
                    <a:lnTo>
                      <a:pt x="429" y="486253"/>
                    </a:lnTo>
                    <a:lnTo>
                      <a:pt x="532" y="487262"/>
                    </a:lnTo>
                    <a:lnTo>
                      <a:pt x="658" y="488271"/>
                    </a:lnTo>
                    <a:lnTo>
                      <a:pt x="784" y="489247"/>
                    </a:lnTo>
                    <a:lnTo>
                      <a:pt x="924" y="490189"/>
                    </a:lnTo>
                    <a:lnTo>
                      <a:pt x="1079" y="491131"/>
                    </a:lnTo>
                    <a:lnTo>
                      <a:pt x="1234" y="492005"/>
                    </a:lnTo>
                    <a:lnTo>
                      <a:pt x="1404" y="492846"/>
                    </a:lnTo>
                    <a:lnTo>
                      <a:pt x="1589" y="493654"/>
                    </a:lnTo>
                    <a:lnTo>
                      <a:pt x="1774" y="494428"/>
                    </a:lnTo>
                    <a:lnTo>
                      <a:pt x="1966" y="495168"/>
                    </a:lnTo>
                    <a:lnTo>
                      <a:pt x="2173" y="495874"/>
                    </a:lnTo>
                    <a:lnTo>
                      <a:pt x="2387" y="496513"/>
                    </a:lnTo>
                    <a:lnTo>
                      <a:pt x="2602" y="497119"/>
                    </a:lnTo>
                    <a:lnTo>
                      <a:pt x="2831" y="497691"/>
                    </a:lnTo>
                    <a:lnTo>
                      <a:pt x="3060" y="498195"/>
                    </a:lnTo>
                    <a:lnTo>
                      <a:pt x="3304" y="498666"/>
                    </a:lnTo>
                    <a:lnTo>
                      <a:pt x="3548" y="499104"/>
                    </a:lnTo>
                    <a:lnTo>
                      <a:pt x="3799" y="499474"/>
                    </a:lnTo>
                    <a:lnTo>
                      <a:pt x="4050" y="499777"/>
                    </a:lnTo>
                    <a:lnTo>
                      <a:pt x="4316" y="500046"/>
                    </a:lnTo>
                    <a:lnTo>
                      <a:pt x="4582" y="500248"/>
                    </a:lnTo>
                    <a:lnTo>
                      <a:pt x="4848" y="500382"/>
                    </a:lnTo>
                    <a:lnTo>
                      <a:pt x="5122" y="500483"/>
                    </a:lnTo>
                    <a:lnTo>
                      <a:pt x="5403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74"/>
                    </a:lnTo>
                    <a:lnTo>
                      <a:pt x="8824" y="495168"/>
                    </a:lnTo>
                    <a:lnTo>
                      <a:pt x="9024" y="494428"/>
                    </a:lnTo>
                    <a:lnTo>
                      <a:pt x="9209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9" y="491131"/>
                    </a:lnTo>
                    <a:lnTo>
                      <a:pt x="9874" y="490189"/>
                    </a:lnTo>
                    <a:lnTo>
                      <a:pt x="10014" y="489247"/>
                    </a:lnTo>
                    <a:lnTo>
                      <a:pt x="10140" y="488271"/>
                    </a:lnTo>
                    <a:lnTo>
                      <a:pt x="10266" y="487262"/>
                    </a:lnTo>
                    <a:lnTo>
                      <a:pt x="10369" y="486253"/>
                    </a:lnTo>
                    <a:lnTo>
                      <a:pt x="10465" y="485176"/>
                    </a:lnTo>
                    <a:lnTo>
                      <a:pt x="10554" y="484100"/>
                    </a:lnTo>
                    <a:lnTo>
                      <a:pt x="10628" y="482989"/>
                    </a:lnTo>
                    <a:lnTo>
                      <a:pt x="10687" y="481879"/>
                    </a:lnTo>
                    <a:lnTo>
                      <a:pt x="10731" y="480702"/>
                    </a:lnTo>
                    <a:lnTo>
                      <a:pt x="10768" y="479558"/>
                    </a:lnTo>
                    <a:lnTo>
                      <a:pt x="10790" y="478381"/>
                    </a:lnTo>
                    <a:lnTo>
                      <a:pt x="10798" y="477170"/>
                    </a:lnTo>
                    <a:lnTo>
                      <a:pt x="10790" y="475958"/>
                    </a:lnTo>
                    <a:lnTo>
                      <a:pt x="10768" y="474747"/>
                    </a:lnTo>
                    <a:lnTo>
                      <a:pt x="10731" y="473570"/>
                    </a:lnTo>
                    <a:lnTo>
                      <a:pt x="10687" y="472426"/>
                    </a:lnTo>
                    <a:lnTo>
                      <a:pt x="10628" y="471282"/>
                    </a:lnTo>
                    <a:lnTo>
                      <a:pt x="10554" y="470172"/>
                    </a:lnTo>
                    <a:lnTo>
                      <a:pt x="10465" y="469062"/>
                    </a:lnTo>
                    <a:lnTo>
                      <a:pt x="10369" y="468019"/>
                    </a:lnTo>
                    <a:lnTo>
                      <a:pt x="10266" y="466976"/>
                    </a:lnTo>
                    <a:lnTo>
                      <a:pt x="10140" y="465967"/>
                    </a:lnTo>
                    <a:lnTo>
                      <a:pt x="10014" y="464991"/>
                    </a:lnTo>
                    <a:lnTo>
                      <a:pt x="9874" y="464049"/>
                    </a:lnTo>
                    <a:lnTo>
                      <a:pt x="9719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9" y="460584"/>
                    </a:lnTo>
                    <a:lnTo>
                      <a:pt x="9024" y="459811"/>
                    </a:lnTo>
                    <a:lnTo>
                      <a:pt x="8824" y="459104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403" y="453822"/>
                    </a:lnTo>
                    <a:close/>
                    <a:moveTo>
                      <a:pt x="5122" y="567059"/>
                    </a:moveTo>
                    <a:lnTo>
                      <a:pt x="4848" y="567160"/>
                    </a:lnTo>
                    <a:lnTo>
                      <a:pt x="4582" y="567328"/>
                    </a:lnTo>
                    <a:lnTo>
                      <a:pt x="4316" y="567530"/>
                    </a:lnTo>
                    <a:lnTo>
                      <a:pt x="4050" y="567766"/>
                    </a:lnTo>
                    <a:lnTo>
                      <a:pt x="3799" y="568102"/>
                    </a:lnTo>
                    <a:lnTo>
                      <a:pt x="3548" y="568472"/>
                    </a:lnTo>
                    <a:lnTo>
                      <a:pt x="3304" y="568876"/>
                    </a:lnTo>
                    <a:lnTo>
                      <a:pt x="3060" y="569347"/>
                    </a:lnTo>
                    <a:lnTo>
                      <a:pt x="2831" y="569885"/>
                    </a:lnTo>
                    <a:lnTo>
                      <a:pt x="2602" y="570423"/>
                    </a:lnTo>
                    <a:lnTo>
                      <a:pt x="2387" y="571029"/>
                    </a:lnTo>
                    <a:lnTo>
                      <a:pt x="2173" y="571702"/>
                    </a:lnTo>
                    <a:lnTo>
                      <a:pt x="1966" y="572408"/>
                    </a:lnTo>
                    <a:lnTo>
                      <a:pt x="1774" y="573115"/>
                    </a:lnTo>
                    <a:lnTo>
                      <a:pt x="1589" y="573889"/>
                    </a:lnTo>
                    <a:lnTo>
                      <a:pt x="1404" y="574730"/>
                    </a:lnTo>
                    <a:lnTo>
                      <a:pt x="1234" y="575571"/>
                    </a:lnTo>
                    <a:lnTo>
                      <a:pt x="1079" y="576445"/>
                    </a:lnTo>
                    <a:lnTo>
                      <a:pt x="924" y="577354"/>
                    </a:lnTo>
                    <a:lnTo>
                      <a:pt x="784" y="578296"/>
                    </a:lnTo>
                    <a:lnTo>
                      <a:pt x="658" y="579271"/>
                    </a:lnTo>
                    <a:lnTo>
                      <a:pt x="532" y="580280"/>
                    </a:lnTo>
                    <a:lnTo>
                      <a:pt x="429" y="581323"/>
                    </a:lnTo>
                    <a:lnTo>
                      <a:pt x="333" y="582400"/>
                    </a:lnTo>
                    <a:lnTo>
                      <a:pt x="244" y="583476"/>
                    </a:lnTo>
                    <a:lnTo>
                      <a:pt x="170" y="584586"/>
                    </a:lnTo>
                    <a:lnTo>
                      <a:pt x="111" y="585697"/>
                    </a:lnTo>
                    <a:lnTo>
                      <a:pt x="67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7" y="593972"/>
                    </a:lnTo>
                    <a:lnTo>
                      <a:pt x="111" y="595150"/>
                    </a:lnTo>
                    <a:lnTo>
                      <a:pt x="170" y="596294"/>
                    </a:lnTo>
                    <a:lnTo>
                      <a:pt x="244" y="597404"/>
                    </a:lnTo>
                    <a:lnTo>
                      <a:pt x="333" y="598480"/>
                    </a:lnTo>
                    <a:lnTo>
                      <a:pt x="429" y="599557"/>
                    </a:lnTo>
                    <a:lnTo>
                      <a:pt x="532" y="600600"/>
                    </a:lnTo>
                    <a:lnTo>
                      <a:pt x="658" y="601609"/>
                    </a:lnTo>
                    <a:lnTo>
                      <a:pt x="784" y="602585"/>
                    </a:lnTo>
                    <a:lnTo>
                      <a:pt x="924" y="603527"/>
                    </a:lnTo>
                    <a:lnTo>
                      <a:pt x="1079" y="604435"/>
                    </a:lnTo>
                    <a:lnTo>
                      <a:pt x="1234" y="605310"/>
                    </a:lnTo>
                    <a:lnTo>
                      <a:pt x="1404" y="606151"/>
                    </a:lnTo>
                    <a:lnTo>
                      <a:pt x="1589" y="606958"/>
                    </a:lnTo>
                    <a:lnTo>
                      <a:pt x="1774" y="607732"/>
                    </a:lnTo>
                    <a:lnTo>
                      <a:pt x="1966" y="608472"/>
                    </a:lnTo>
                    <a:lnTo>
                      <a:pt x="2173" y="609145"/>
                    </a:lnTo>
                    <a:lnTo>
                      <a:pt x="2387" y="609784"/>
                    </a:lnTo>
                    <a:lnTo>
                      <a:pt x="2602" y="610389"/>
                    </a:lnTo>
                    <a:lnTo>
                      <a:pt x="2831" y="610961"/>
                    </a:lnTo>
                    <a:lnTo>
                      <a:pt x="3060" y="611466"/>
                    </a:lnTo>
                    <a:lnTo>
                      <a:pt x="3304" y="611937"/>
                    </a:lnTo>
                    <a:lnTo>
                      <a:pt x="3548" y="612341"/>
                    </a:lnTo>
                    <a:lnTo>
                      <a:pt x="3799" y="612711"/>
                    </a:lnTo>
                    <a:lnTo>
                      <a:pt x="4050" y="613013"/>
                    </a:lnTo>
                    <a:lnTo>
                      <a:pt x="4316" y="613249"/>
                    </a:lnTo>
                    <a:lnTo>
                      <a:pt x="4582" y="613451"/>
                    </a:lnTo>
                    <a:lnTo>
                      <a:pt x="4848" y="613619"/>
                    </a:lnTo>
                    <a:lnTo>
                      <a:pt x="5122" y="613686"/>
                    </a:lnTo>
                    <a:lnTo>
                      <a:pt x="5403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4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4" y="602585"/>
                    </a:lnTo>
                    <a:lnTo>
                      <a:pt x="10140" y="601609"/>
                    </a:lnTo>
                    <a:lnTo>
                      <a:pt x="10266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8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66" y="580280"/>
                    </a:lnTo>
                    <a:lnTo>
                      <a:pt x="10140" y="579271"/>
                    </a:lnTo>
                    <a:lnTo>
                      <a:pt x="10014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4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Google Shape;37;p3"/>
              <p:cNvSpPr/>
              <p:nvPr/>
            </p:nvSpPr>
            <p:spPr>
              <a:xfrm>
                <a:off x="11120740" y="2593559"/>
                <a:ext cx="55636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302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82" y="1850"/>
                    </a:lnTo>
                    <a:lnTo>
                      <a:pt x="3038" y="2321"/>
                    </a:lnTo>
                    <a:lnTo>
                      <a:pt x="2809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7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10" y="10328"/>
                    </a:lnTo>
                    <a:lnTo>
                      <a:pt x="769" y="11270"/>
                    </a:lnTo>
                    <a:lnTo>
                      <a:pt x="644" y="12245"/>
                    </a:lnTo>
                    <a:lnTo>
                      <a:pt x="525" y="13255"/>
                    </a:lnTo>
                    <a:lnTo>
                      <a:pt x="422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1" y="18671"/>
                    </a:lnTo>
                    <a:lnTo>
                      <a:pt x="60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60" y="26879"/>
                    </a:lnTo>
                    <a:lnTo>
                      <a:pt x="111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22" y="32397"/>
                    </a:lnTo>
                    <a:lnTo>
                      <a:pt x="525" y="33440"/>
                    </a:lnTo>
                    <a:lnTo>
                      <a:pt x="644" y="34449"/>
                    </a:lnTo>
                    <a:lnTo>
                      <a:pt x="769" y="35424"/>
                    </a:lnTo>
                    <a:lnTo>
                      <a:pt x="910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7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9" y="43868"/>
                    </a:lnTo>
                    <a:lnTo>
                      <a:pt x="3038" y="44373"/>
                    </a:lnTo>
                    <a:lnTo>
                      <a:pt x="3282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302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6999" y="45651"/>
                    </a:lnTo>
                    <a:lnTo>
                      <a:pt x="7251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7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25" y="42052"/>
                    </a:lnTo>
                    <a:lnTo>
                      <a:pt x="8825" y="41345"/>
                    </a:lnTo>
                    <a:lnTo>
                      <a:pt x="9024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74" y="36366"/>
                    </a:lnTo>
                    <a:lnTo>
                      <a:pt x="10015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54" y="30277"/>
                    </a:lnTo>
                    <a:lnTo>
                      <a:pt x="10628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15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5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1" y="1413"/>
                    </a:lnTo>
                    <a:lnTo>
                      <a:pt x="6999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302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82" y="115323"/>
                    </a:lnTo>
                    <a:lnTo>
                      <a:pt x="3038" y="115794"/>
                    </a:lnTo>
                    <a:lnTo>
                      <a:pt x="2809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7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10" y="123800"/>
                    </a:lnTo>
                    <a:lnTo>
                      <a:pt x="769" y="124742"/>
                    </a:lnTo>
                    <a:lnTo>
                      <a:pt x="644" y="125718"/>
                    </a:lnTo>
                    <a:lnTo>
                      <a:pt x="525" y="126727"/>
                    </a:lnTo>
                    <a:lnTo>
                      <a:pt x="422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1" y="132110"/>
                    </a:lnTo>
                    <a:lnTo>
                      <a:pt x="60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0" y="140352"/>
                    </a:lnTo>
                    <a:lnTo>
                      <a:pt x="111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22" y="145869"/>
                    </a:lnTo>
                    <a:lnTo>
                      <a:pt x="525" y="146912"/>
                    </a:lnTo>
                    <a:lnTo>
                      <a:pt x="644" y="147921"/>
                    </a:lnTo>
                    <a:lnTo>
                      <a:pt x="769" y="148897"/>
                    </a:lnTo>
                    <a:lnTo>
                      <a:pt x="910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7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9" y="157341"/>
                    </a:lnTo>
                    <a:lnTo>
                      <a:pt x="3038" y="157845"/>
                    </a:lnTo>
                    <a:lnTo>
                      <a:pt x="3282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302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6999" y="159090"/>
                    </a:lnTo>
                    <a:lnTo>
                      <a:pt x="7251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5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5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15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5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1" y="114885"/>
                    </a:lnTo>
                    <a:lnTo>
                      <a:pt x="6999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302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82" y="228761"/>
                    </a:lnTo>
                    <a:lnTo>
                      <a:pt x="3038" y="229232"/>
                    </a:lnTo>
                    <a:lnTo>
                      <a:pt x="2809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7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10" y="237239"/>
                    </a:lnTo>
                    <a:lnTo>
                      <a:pt x="769" y="238181"/>
                    </a:lnTo>
                    <a:lnTo>
                      <a:pt x="644" y="239157"/>
                    </a:lnTo>
                    <a:lnTo>
                      <a:pt x="525" y="240166"/>
                    </a:lnTo>
                    <a:lnTo>
                      <a:pt x="422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1" y="245582"/>
                    </a:lnTo>
                    <a:lnTo>
                      <a:pt x="60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0" y="253824"/>
                    </a:lnTo>
                    <a:lnTo>
                      <a:pt x="111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22" y="259341"/>
                    </a:lnTo>
                    <a:lnTo>
                      <a:pt x="525" y="260384"/>
                    </a:lnTo>
                    <a:lnTo>
                      <a:pt x="644" y="261360"/>
                    </a:lnTo>
                    <a:lnTo>
                      <a:pt x="769" y="262336"/>
                    </a:lnTo>
                    <a:lnTo>
                      <a:pt x="910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7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9" y="270780"/>
                    </a:lnTo>
                    <a:lnTo>
                      <a:pt x="3038" y="271318"/>
                    </a:lnTo>
                    <a:lnTo>
                      <a:pt x="3282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302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6999" y="272563"/>
                    </a:lnTo>
                    <a:lnTo>
                      <a:pt x="7251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5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5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15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5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1" y="228358"/>
                    </a:lnTo>
                    <a:lnTo>
                      <a:pt x="6999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5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302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82" y="342200"/>
                    </a:lnTo>
                    <a:lnTo>
                      <a:pt x="3038" y="342671"/>
                    </a:lnTo>
                    <a:lnTo>
                      <a:pt x="2809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7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10" y="350678"/>
                    </a:lnTo>
                    <a:lnTo>
                      <a:pt x="769" y="351620"/>
                    </a:lnTo>
                    <a:lnTo>
                      <a:pt x="644" y="352595"/>
                    </a:lnTo>
                    <a:lnTo>
                      <a:pt x="525" y="353605"/>
                    </a:lnTo>
                    <a:lnTo>
                      <a:pt x="422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1" y="359021"/>
                    </a:lnTo>
                    <a:lnTo>
                      <a:pt x="60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0" y="367263"/>
                    </a:lnTo>
                    <a:lnTo>
                      <a:pt x="111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22" y="372780"/>
                    </a:lnTo>
                    <a:lnTo>
                      <a:pt x="525" y="373823"/>
                    </a:lnTo>
                    <a:lnTo>
                      <a:pt x="644" y="374799"/>
                    </a:lnTo>
                    <a:lnTo>
                      <a:pt x="769" y="375808"/>
                    </a:lnTo>
                    <a:lnTo>
                      <a:pt x="910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7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9" y="384218"/>
                    </a:lnTo>
                    <a:lnTo>
                      <a:pt x="3038" y="384757"/>
                    </a:lnTo>
                    <a:lnTo>
                      <a:pt x="3282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302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5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6999" y="386001"/>
                    </a:lnTo>
                    <a:lnTo>
                      <a:pt x="7251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5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5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15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5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1" y="341797"/>
                    </a:lnTo>
                    <a:lnTo>
                      <a:pt x="6999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302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82" y="455639"/>
                    </a:lnTo>
                    <a:lnTo>
                      <a:pt x="3038" y="456110"/>
                    </a:lnTo>
                    <a:lnTo>
                      <a:pt x="2809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7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10" y="463982"/>
                    </a:lnTo>
                    <a:lnTo>
                      <a:pt x="769" y="464924"/>
                    </a:lnTo>
                    <a:lnTo>
                      <a:pt x="644" y="465900"/>
                    </a:lnTo>
                    <a:lnTo>
                      <a:pt x="525" y="466875"/>
                    </a:lnTo>
                    <a:lnTo>
                      <a:pt x="422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1" y="472258"/>
                    </a:lnTo>
                    <a:lnTo>
                      <a:pt x="60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60" y="480534"/>
                    </a:lnTo>
                    <a:lnTo>
                      <a:pt x="111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22" y="486152"/>
                    </a:lnTo>
                    <a:lnTo>
                      <a:pt x="525" y="487195"/>
                    </a:lnTo>
                    <a:lnTo>
                      <a:pt x="644" y="488204"/>
                    </a:lnTo>
                    <a:lnTo>
                      <a:pt x="769" y="489179"/>
                    </a:lnTo>
                    <a:lnTo>
                      <a:pt x="910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7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9" y="497691"/>
                    </a:lnTo>
                    <a:lnTo>
                      <a:pt x="3038" y="498195"/>
                    </a:lnTo>
                    <a:lnTo>
                      <a:pt x="3282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302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6999" y="499474"/>
                    </a:lnTo>
                    <a:lnTo>
                      <a:pt x="7251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40"/>
                    </a:lnTo>
                    <a:lnTo>
                      <a:pt x="8825" y="495134"/>
                    </a:lnTo>
                    <a:lnTo>
                      <a:pt x="9024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74" y="490155"/>
                    </a:lnTo>
                    <a:lnTo>
                      <a:pt x="10015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54" y="483965"/>
                    </a:lnTo>
                    <a:lnTo>
                      <a:pt x="10628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8" y="471148"/>
                    </a:lnTo>
                    <a:lnTo>
                      <a:pt x="10554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15" y="464924"/>
                    </a:lnTo>
                    <a:lnTo>
                      <a:pt x="9874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24" y="459811"/>
                    </a:lnTo>
                    <a:lnTo>
                      <a:pt x="8825" y="459070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1" y="455235"/>
                    </a:lnTo>
                    <a:lnTo>
                      <a:pt x="6999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302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82" y="568876"/>
                    </a:lnTo>
                    <a:lnTo>
                      <a:pt x="3038" y="569347"/>
                    </a:lnTo>
                    <a:lnTo>
                      <a:pt x="2809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7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10" y="577354"/>
                    </a:lnTo>
                    <a:lnTo>
                      <a:pt x="769" y="578296"/>
                    </a:lnTo>
                    <a:lnTo>
                      <a:pt x="644" y="579271"/>
                    </a:lnTo>
                    <a:lnTo>
                      <a:pt x="525" y="580280"/>
                    </a:lnTo>
                    <a:lnTo>
                      <a:pt x="422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1" y="585697"/>
                    </a:lnTo>
                    <a:lnTo>
                      <a:pt x="60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0" y="593972"/>
                    </a:lnTo>
                    <a:lnTo>
                      <a:pt x="111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22" y="599557"/>
                    </a:lnTo>
                    <a:lnTo>
                      <a:pt x="525" y="600600"/>
                    </a:lnTo>
                    <a:lnTo>
                      <a:pt x="644" y="601609"/>
                    </a:lnTo>
                    <a:lnTo>
                      <a:pt x="769" y="602585"/>
                    </a:lnTo>
                    <a:lnTo>
                      <a:pt x="910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7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9" y="610961"/>
                    </a:lnTo>
                    <a:lnTo>
                      <a:pt x="3038" y="611466"/>
                    </a:lnTo>
                    <a:lnTo>
                      <a:pt x="3282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302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6999" y="612711"/>
                    </a:lnTo>
                    <a:lnTo>
                      <a:pt x="7251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5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5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15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5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1" y="568472"/>
                    </a:lnTo>
                    <a:lnTo>
                      <a:pt x="6999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79" name="Google Shape;39;p3"/>
            <p:cNvSpPr/>
            <p:nvPr/>
          </p:nvSpPr>
          <p:spPr>
            <a:xfrm>
              <a:off x="5024027" y="12334"/>
              <a:ext cx="2743200" cy="274200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80" name="Google Shape;40;p3"/>
            <p:cNvGrpSpPr/>
            <p:nvPr/>
          </p:nvGrpSpPr>
          <p:grpSpPr>
            <a:xfrm>
              <a:off x="600276" y="4540436"/>
              <a:ext cx="326769" cy="405540"/>
              <a:chOff x="11108696" y="3272898"/>
              <a:chExt cx="598150" cy="876085"/>
            </a:xfrm>
          </p:grpSpPr>
          <p:sp>
            <p:nvSpPr>
              <p:cNvPr id="81" name="Google Shape;41;p3"/>
              <p:cNvSpPr/>
              <p:nvPr/>
            </p:nvSpPr>
            <p:spPr>
              <a:xfrm>
                <a:off x="11108696" y="3272898"/>
                <a:ext cx="5559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0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33" y="135"/>
                    </a:lnTo>
                    <a:lnTo>
                      <a:pt x="4560" y="269"/>
                    </a:lnTo>
                    <a:lnTo>
                      <a:pt x="4294" y="471"/>
                    </a:lnTo>
                    <a:lnTo>
                      <a:pt x="4028" y="740"/>
                    </a:lnTo>
                    <a:lnTo>
                      <a:pt x="3769" y="1043"/>
                    </a:lnTo>
                    <a:lnTo>
                      <a:pt x="3518" y="1413"/>
                    </a:lnTo>
                    <a:lnTo>
                      <a:pt x="3274" y="1850"/>
                    </a:lnTo>
                    <a:lnTo>
                      <a:pt x="3037" y="2321"/>
                    </a:lnTo>
                    <a:lnTo>
                      <a:pt x="2801" y="2826"/>
                    </a:lnTo>
                    <a:lnTo>
                      <a:pt x="2572" y="3398"/>
                    </a:lnTo>
                    <a:lnTo>
                      <a:pt x="2358" y="4003"/>
                    </a:lnTo>
                    <a:lnTo>
                      <a:pt x="2143" y="4643"/>
                    </a:lnTo>
                    <a:lnTo>
                      <a:pt x="1944" y="5349"/>
                    </a:lnTo>
                    <a:lnTo>
                      <a:pt x="1744" y="6089"/>
                    </a:lnTo>
                    <a:lnTo>
                      <a:pt x="1559" y="6863"/>
                    </a:lnTo>
                    <a:lnTo>
                      <a:pt x="1382" y="7670"/>
                    </a:lnTo>
                    <a:lnTo>
                      <a:pt x="1212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36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3" y="18671"/>
                    </a:lnTo>
                    <a:lnTo>
                      <a:pt x="59" y="19815"/>
                    </a:lnTo>
                    <a:lnTo>
                      <a:pt x="22" y="20959"/>
                    </a:lnTo>
                    <a:lnTo>
                      <a:pt x="0" y="22136"/>
                    </a:lnTo>
                    <a:lnTo>
                      <a:pt x="0" y="23347"/>
                    </a:lnTo>
                    <a:lnTo>
                      <a:pt x="0" y="24558"/>
                    </a:lnTo>
                    <a:lnTo>
                      <a:pt x="22" y="25736"/>
                    </a:lnTo>
                    <a:lnTo>
                      <a:pt x="59" y="26879"/>
                    </a:lnTo>
                    <a:lnTo>
                      <a:pt x="103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36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12" y="38183"/>
                    </a:lnTo>
                    <a:lnTo>
                      <a:pt x="1382" y="39024"/>
                    </a:lnTo>
                    <a:lnTo>
                      <a:pt x="1559" y="39831"/>
                    </a:lnTo>
                    <a:lnTo>
                      <a:pt x="1744" y="40605"/>
                    </a:lnTo>
                    <a:lnTo>
                      <a:pt x="1944" y="41345"/>
                    </a:lnTo>
                    <a:lnTo>
                      <a:pt x="2143" y="42052"/>
                    </a:lnTo>
                    <a:lnTo>
                      <a:pt x="2358" y="42691"/>
                    </a:lnTo>
                    <a:lnTo>
                      <a:pt x="2572" y="43296"/>
                    </a:lnTo>
                    <a:lnTo>
                      <a:pt x="2801" y="43868"/>
                    </a:lnTo>
                    <a:lnTo>
                      <a:pt x="3037" y="44373"/>
                    </a:lnTo>
                    <a:lnTo>
                      <a:pt x="3274" y="44844"/>
                    </a:lnTo>
                    <a:lnTo>
                      <a:pt x="3518" y="45281"/>
                    </a:lnTo>
                    <a:lnTo>
                      <a:pt x="3769" y="45651"/>
                    </a:lnTo>
                    <a:lnTo>
                      <a:pt x="4028" y="45954"/>
                    </a:lnTo>
                    <a:lnTo>
                      <a:pt x="4294" y="46223"/>
                    </a:lnTo>
                    <a:lnTo>
                      <a:pt x="4560" y="46425"/>
                    </a:lnTo>
                    <a:lnTo>
                      <a:pt x="4833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68" y="46661"/>
                    </a:lnTo>
                    <a:lnTo>
                      <a:pt x="5942" y="46560"/>
                    </a:lnTo>
                    <a:lnTo>
                      <a:pt x="6215" y="46425"/>
                    </a:lnTo>
                    <a:lnTo>
                      <a:pt x="6474" y="46223"/>
                    </a:lnTo>
                    <a:lnTo>
                      <a:pt x="6740" y="45954"/>
                    </a:lnTo>
                    <a:lnTo>
                      <a:pt x="6991" y="45651"/>
                    </a:lnTo>
                    <a:lnTo>
                      <a:pt x="7243" y="45281"/>
                    </a:lnTo>
                    <a:lnTo>
                      <a:pt x="7486" y="44844"/>
                    </a:lnTo>
                    <a:lnTo>
                      <a:pt x="7730" y="44373"/>
                    </a:lnTo>
                    <a:lnTo>
                      <a:pt x="7959" y="43868"/>
                    </a:lnTo>
                    <a:lnTo>
                      <a:pt x="8189" y="43296"/>
                    </a:lnTo>
                    <a:lnTo>
                      <a:pt x="8403" y="42691"/>
                    </a:lnTo>
                    <a:lnTo>
                      <a:pt x="8617" y="42052"/>
                    </a:lnTo>
                    <a:lnTo>
                      <a:pt x="8824" y="41345"/>
                    </a:lnTo>
                    <a:lnTo>
                      <a:pt x="9016" y="40605"/>
                    </a:lnTo>
                    <a:lnTo>
                      <a:pt x="9208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1" y="37275"/>
                    </a:lnTo>
                    <a:lnTo>
                      <a:pt x="9866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1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79" y="28023"/>
                    </a:lnTo>
                    <a:lnTo>
                      <a:pt x="10731" y="26879"/>
                    </a:lnTo>
                    <a:lnTo>
                      <a:pt x="10760" y="25736"/>
                    </a:lnTo>
                    <a:lnTo>
                      <a:pt x="10783" y="24558"/>
                    </a:lnTo>
                    <a:lnTo>
                      <a:pt x="10790" y="23347"/>
                    </a:lnTo>
                    <a:lnTo>
                      <a:pt x="10783" y="22136"/>
                    </a:lnTo>
                    <a:lnTo>
                      <a:pt x="10760" y="20959"/>
                    </a:lnTo>
                    <a:lnTo>
                      <a:pt x="10731" y="19815"/>
                    </a:lnTo>
                    <a:lnTo>
                      <a:pt x="10679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1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6" y="10328"/>
                    </a:lnTo>
                    <a:lnTo>
                      <a:pt x="9711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8" y="6863"/>
                    </a:lnTo>
                    <a:lnTo>
                      <a:pt x="9016" y="6089"/>
                    </a:lnTo>
                    <a:lnTo>
                      <a:pt x="8824" y="5349"/>
                    </a:lnTo>
                    <a:lnTo>
                      <a:pt x="8617" y="4643"/>
                    </a:lnTo>
                    <a:lnTo>
                      <a:pt x="8403" y="4003"/>
                    </a:lnTo>
                    <a:lnTo>
                      <a:pt x="8189" y="3398"/>
                    </a:lnTo>
                    <a:lnTo>
                      <a:pt x="7959" y="2826"/>
                    </a:lnTo>
                    <a:lnTo>
                      <a:pt x="7730" y="2321"/>
                    </a:lnTo>
                    <a:lnTo>
                      <a:pt x="7486" y="1850"/>
                    </a:lnTo>
                    <a:lnTo>
                      <a:pt x="7243" y="1413"/>
                    </a:lnTo>
                    <a:lnTo>
                      <a:pt x="6991" y="1043"/>
                    </a:lnTo>
                    <a:lnTo>
                      <a:pt x="6740" y="740"/>
                    </a:lnTo>
                    <a:lnTo>
                      <a:pt x="6474" y="471"/>
                    </a:lnTo>
                    <a:lnTo>
                      <a:pt x="6215" y="269"/>
                    </a:lnTo>
                    <a:lnTo>
                      <a:pt x="5942" y="135"/>
                    </a:lnTo>
                    <a:lnTo>
                      <a:pt x="5668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33" y="113573"/>
                    </a:lnTo>
                    <a:lnTo>
                      <a:pt x="4560" y="113742"/>
                    </a:lnTo>
                    <a:lnTo>
                      <a:pt x="4294" y="113943"/>
                    </a:lnTo>
                    <a:lnTo>
                      <a:pt x="4028" y="114213"/>
                    </a:lnTo>
                    <a:lnTo>
                      <a:pt x="3769" y="114515"/>
                    </a:lnTo>
                    <a:lnTo>
                      <a:pt x="3518" y="114885"/>
                    </a:lnTo>
                    <a:lnTo>
                      <a:pt x="3274" y="115323"/>
                    </a:lnTo>
                    <a:lnTo>
                      <a:pt x="3037" y="115794"/>
                    </a:lnTo>
                    <a:lnTo>
                      <a:pt x="2801" y="116298"/>
                    </a:lnTo>
                    <a:lnTo>
                      <a:pt x="2572" y="116870"/>
                    </a:lnTo>
                    <a:lnTo>
                      <a:pt x="2358" y="117476"/>
                    </a:lnTo>
                    <a:lnTo>
                      <a:pt x="2143" y="118115"/>
                    </a:lnTo>
                    <a:lnTo>
                      <a:pt x="1944" y="118821"/>
                    </a:lnTo>
                    <a:lnTo>
                      <a:pt x="1744" y="119562"/>
                    </a:lnTo>
                    <a:lnTo>
                      <a:pt x="1559" y="120335"/>
                    </a:lnTo>
                    <a:lnTo>
                      <a:pt x="1382" y="121143"/>
                    </a:lnTo>
                    <a:lnTo>
                      <a:pt x="1212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36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3" y="132110"/>
                    </a:lnTo>
                    <a:lnTo>
                      <a:pt x="59" y="133254"/>
                    </a:lnTo>
                    <a:lnTo>
                      <a:pt x="22" y="134431"/>
                    </a:lnTo>
                    <a:lnTo>
                      <a:pt x="0" y="135608"/>
                    </a:lnTo>
                    <a:lnTo>
                      <a:pt x="0" y="136820"/>
                    </a:lnTo>
                    <a:lnTo>
                      <a:pt x="0" y="137997"/>
                    </a:lnTo>
                    <a:lnTo>
                      <a:pt x="22" y="139174"/>
                    </a:lnTo>
                    <a:lnTo>
                      <a:pt x="59" y="140352"/>
                    </a:lnTo>
                    <a:lnTo>
                      <a:pt x="103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36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12" y="151622"/>
                    </a:lnTo>
                    <a:lnTo>
                      <a:pt x="1382" y="152496"/>
                    </a:lnTo>
                    <a:lnTo>
                      <a:pt x="1559" y="153304"/>
                    </a:lnTo>
                    <a:lnTo>
                      <a:pt x="1744" y="154078"/>
                    </a:lnTo>
                    <a:lnTo>
                      <a:pt x="1944" y="154818"/>
                    </a:lnTo>
                    <a:lnTo>
                      <a:pt x="2143" y="155491"/>
                    </a:lnTo>
                    <a:lnTo>
                      <a:pt x="2358" y="156163"/>
                    </a:lnTo>
                    <a:lnTo>
                      <a:pt x="2572" y="156769"/>
                    </a:lnTo>
                    <a:lnTo>
                      <a:pt x="2801" y="157341"/>
                    </a:lnTo>
                    <a:lnTo>
                      <a:pt x="3037" y="157845"/>
                    </a:lnTo>
                    <a:lnTo>
                      <a:pt x="3274" y="158316"/>
                    </a:lnTo>
                    <a:lnTo>
                      <a:pt x="3518" y="158720"/>
                    </a:lnTo>
                    <a:lnTo>
                      <a:pt x="3769" y="159090"/>
                    </a:lnTo>
                    <a:lnTo>
                      <a:pt x="4028" y="159427"/>
                    </a:lnTo>
                    <a:lnTo>
                      <a:pt x="4294" y="159696"/>
                    </a:lnTo>
                    <a:lnTo>
                      <a:pt x="4560" y="159898"/>
                    </a:lnTo>
                    <a:lnTo>
                      <a:pt x="4833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68" y="160133"/>
                    </a:lnTo>
                    <a:lnTo>
                      <a:pt x="5942" y="160032"/>
                    </a:lnTo>
                    <a:lnTo>
                      <a:pt x="6215" y="159898"/>
                    </a:lnTo>
                    <a:lnTo>
                      <a:pt x="6474" y="159696"/>
                    </a:lnTo>
                    <a:lnTo>
                      <a:pt x="6740" y="159427"/>
                    </a:lnTo>
                    <a:lnTo>
                      <a:pt x="6991" y="159090"/>
                    </a:lnTo>
                    <a:lnTo>
                      <a:pt x="7243" y="158720"/>
                    </a:lnTo>
                    <a:lnTo>
                      <a:pt x="7486" y="158316"/>
                    </a:lnTo>
                    <a:lnTo>
                      <a:pt x="7730" y="157845"/>
                    </a:lnTo>
                    <a:lnTo>
                      <a:pt x="7959" y="157341"/>
                    </a:lnTo>
                    <a:lnTo>
                      <a:pt x="8189" y="156769"/>
                    </a:lnTo>
                    <a:lnTo>
                      <a:pt x="8403" y="156163"/>
                    </a:lnTo>
                    <a:lnTo>
                      <a:pt x="8617" y="155491"/>
                    </a:lnTo>
                    <a:lnTo>
                      <a:pt x="8824" y="154818"/>
                    </a:lnTo>
                    <a:lnTo>
                      <a:pt x="9016" y="154078"/>
                    </a:lnTo>
                    <a:lnTo>
                      <a:pt x="9208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1" y="150747"/>
                    </a:lnTo>
                    <a:lnTo>
                      <a:pt x="9866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1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79" y="141496"/>
                    </a:lnTo>
                    <a:lnTo>
                      <a:pt x="10731" y="140352"/>
                    </a:lnTo>
                    <a:lnTo>
                      <a:pt x="10760" y="139174"/>
                    </a:lnTo>
                    <a:lnTo>
                      <a:pt x="10783" y="137997"/>
                    </a:lnTo>
                    <a:lnTo>
                      <a:pt x="10790" y="136820"/>
                    </a:lnTo>
                    <a:lnTo>
                      <a:pt x="10783" y="135608"/>
                    </a:lnTo>
                    <a:lnTo>
                      <a:pt x="10760" y="134431"/>
                    </a:lnTo>
                    <a:lnTo>
                      <a:pt x="10731" y="133254"/>
                    </a:lnTo>
                    <a:lnTo>
                      <a:pt x="10679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1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6" y="123800"/>
                    </a:lnTo>
                    <a:lnTo>
                      <a:pt x="9711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8" y="120335"/>
                    </a:lnTo>
                    <a:lnTo>
                      <a:pt x="9016" y="119562"/>
                    </a:lnTo>
                    <a:lnTo>
                      <a:pt x="8824" y="118821"/>
                    </a:lnTo>
                    <a:lnTo>
                      <a:pt x="8617" y="118115"/>
                    </a:lnTo>
                    <a:lnTo>
                      <a:pt x="8403" y="117476"/>
                    </a:lnTo>
                    <a:lnTo>
                      <a:pt x="8189" y="116870"/>
                    </a:lnTo>
                    <a:lnTo>
                      <a:pt x="7959" y="116298"/>
                    </a:lnTo>
                    <a:lnTo>
                      <a:pt x="7730" y="115794"/>
                    </a:lnTo>
                    <a:lnTo>
                      <a:pt x="7486" y="115323"/>
                    </a:lnTo>
                    <a:lnTo>
                      <a:pt x="7243" y="114885"/>
                    </a:lnTo>
                    <a:lnTo>
                      <a:pt x="6991" y="114515"/>
                    </a:lnTo>
                    <a:lnTo>
                      <a:pt x="6740" y="114213"/>
                    </a:lnTo>
                    <a:lnTo>
                      <a:pt x="6474" y="113943"/>
                    </a:lnTo>
                    <a:lnTo>
                      <a:pt x="6215" y="113742"/>
                    </a:lnTo>
                    <a:lnTo>
                      <a:pt x="5942" y="113573"/>
                    </a:lnTo>
                    <a:lnTo>
                      <a:pt x="5668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33" y="227046"/>
                    </a:lnTo>
                    <a:lnTo>
                      <a:pt x="4560" y="227214"/>
                    </a:lnTo>
                    <a:lnTo>
                      <a:pt x="4294" y="227416"/>
                    </a:lnTo>
                    <a:lnTo>
                      <a:pt x="4028" y="227651"/>
                    </a:lnTo>
                    <a:lnTo>
                      <a:pt x="3769" y="227988"/>
                    </a:lnTo>
                    <a:lnTo>
                      <a:pt x="3518" y="228358"/>
                    </a:lnTo>
                    <a:lnTo>
                      <a:pt x="3274" y="228761"/>
                    </a:lnTo>
                    <a:lnTo>
                      <a:pt x="3037" y="229232"/>
                    </a:lnTo>
                    <a:lnTo>
                      <a:pt x="2801" y="229771"/>
                    </a:lnTo>
                    <a:lnTo>
                      <a:pt x="2572" y="230309"/>
                    </a:lnTo>
                    <a:lnTo>
                      <a:pt x="2358" y="230915"/>
                    </a:lnTo>
                    <a:lnTo>
                      <a:pt x="2143" y="231587"/>
                    </a:lnTo>
                    <a:lnTo>
                      <a:pt x="1944" y="232260"/>
                    </a:lnTo>
                    <a:lnTo>
                      <a:pt x="1744" y="233000"/>
                    </a:lnTo>
                    <a:lnTo>
                      <a:pt x="1559" y="233774"/>
                    </a:lnTo>
                    <a:lnTo>
                      <a:pt x="1382" y="234581"/>
                    </a:lnTo>
                    <a:lnTo>
                      <a:pt x="1212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36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3" y="245582"/>
                    </a:lnTo>
                    <a:lnTo>
                      <a:pt x="59" y="246726"/>
                    </a:lnTo>
                    <a:lnTo>
                      <a:pt x="22" y="247903"/>
                    </a:lnTo>
                    <a:lnTo>
                      <a:pt x="0" y="249081"/>
                    </a:lnTo>
                    <a:lnTo>
                      <a:pt x="0" y="250258"/>
                    </a:lnTo>
                    <a:lnTo>
                      <a:pt x="0" y="251469"/>
                    </a:lnTo>
                    <a:lnTo>
                      <a:pt x="22" y="252647"/>
                    </a:lnTo>
                    <a:lnTo>
                      <a:pt x="59" y="253824"/>
                    </a:lnTo>
                    <a:lnTo>
                      <a:pt x="103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36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12" y="265094"/>
                    </a:lnTo>
                    <a:lnTo>
                      <a:pt x="1382" y="265935"/>
                    </a:lnTo>
                    <a:lnTo>
                      <a:pt x="1559" y="266743"/>
                    </a:lnTo>
                    <a:lnTo>
                      <a:pt x="1744" y="267516"/>
                    </a:lnTo>
                    <a:lnTo>
                      <a:pt x="1944" y="268256"/>
                    </a:lnTo>
                    <a:lnTo>
                      <a:pt x="2143" y="268963"/>
                    </a:lnTo>
                    <a:lnTo>
                      <a:pt x="2358" y="269602"/>
                    </a:lnTo>
                    <a:lnTo>
                      <a:pt x="2572" y="270208"/>
                    </a:lnTo>
                    <a:lnTo>
                      <a:pt x="2801" y="270780"/>
                    </a:lnTo>
                    <a:lnTo>
                      <a:pt x="3037" y="271318"/>
                    </a:lnTo>
                    <a:lnTo>
                      <a:pt x="3274" y="271789"/>
                    </a:lnTo>
                    <a:lnTo>
                      <a:pt x="3518" y="272193"/>
                    </a:lnTo>
                    <a:lnTo>
                      <a:pt x="3769" y="272563"/>
                    </a:lnTo>
                    <a:lnTo>
                      <a:pt x="4028" y="272865"/>
                    </a:lnTo>
                    <a:lnTo>
                      <a:pt x="4294" y="273134"/>
                    </a:lnTo>
                    <a:lnTo>
                      <a:pt x="4560" y="273336"/>
                    </a:lnTo>
                    <a:lnTo>
                      <a:pt x="4833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68" y="273572"/>
                    </a:lnTo>
                    <a:lnTo>
                      <a:pt x="5942" y="273505"/>
                    </a:lnTo>
                    <a:lnTo>
                      <a:pt x="6215" y="273336"/>
                    </a:lnTo>
                    <a:lnTo>
                      <a:pt x="6474" y="273134"/>
                    </a:lnTo>
                    <a:lnTo>
                      <a:pt x="6740" y="272865"/>
                    </a:lnTo>
                    <a:lnTo>
                      <a:pt x="6991" y="272563"/>
                    </a:lnTo>
                    <a:lnTo>
                      <a:pt x="7243" y="272193"/>
                    </a:lnTo>
                    <a:lnTo>
                      <a:pt x="7486" y="271789"/>
                    </a:lnTo>
                    <a:lnTo>
                      <a:pt x="7730" y="271318"/>
                    </a:lnTo>
                    <a:lnTo>
                      <a:pt x="7959" y="270780"/>
                    </a:lnTo>
                    <a:lnTo>
                      <a:pt x="8189" y="270208"/>
                    </a:lnTo>
                    <a:lnTo>
                      <a:pt x="8403" y="269602"/>
                    </a:lnTo>
                    <a:lnTo>
                      <a:pt x="8617" y="268963"/>
                    </a:lnTo>
                    <a:lnTo>
                      <a:pt x="8824" y="268256"/>
                    </a:lnTo>
                    <a:lnTo>
                      <a:pt x="9016" y="267516"/>
                    </a:lnTo>
                    <a:lnTo>
                      <a:pt x="9208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1" y="264220"/>
                    </a:lnTo>
                    <a:lnTo>
                      <a:pt x="9866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1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79" y="254968"/>
                    </a:lnTo>
                    <a:lnTo>
                      <a:pt x="10731" y="253824"/>
                    </a:lnTo>
                    <a:lnTo>
                      <a:pt x="10760" y="252647"/>
                    </a:lnTo>
                    <a:lnTo>
                      <a:pt x="10783" y="251469"/>
                    </a:lnTo>
                    <a:lnTo>
                      <a:pt x="10790" y="250258"/>
                    </a:lnTo>
                    <a:lnTo>
                      <a:pt x="10783" y="249081"/>
                    </a:lnTo>
                    <a:lnTo>
                      <a:pt x="10760" y="247903"/>
                    </a:lnTo>
                    <a:lnTo>
                      <a:pt x="10731" y="246726"/>
                    </a:lnTo>
                    <a:lnTo>
                      <a:pt x="10679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1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6" y="237239"/>
                    </a:lnTo>
                    <a:lnTo>
                      <a:pt x="9711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8" y="233774"/>
                    </a:lnTo>
                    <a:lnTo>
                      <a:pt x="9016" y="233000"/>
                    </a:lnTo>
                    <a:lnTo>
                      <a:pt x="8824" y="232260"/>
                    </a:lnTo>
                    <a:lnTo>
                      <a:pt x="8617" y="231587"/>
                    </a:lnTo>
                    <a:lnTo>
                      <a:pt x="8403" y="230915"/>
                    </a:lnTo>
                    <a:lnTo>
                      <a:pt x="8189" y="230309"/>
                    </a:lnTo>
                    <a:lnTo>
                      <a:pt x="7959" y="229771"/>
                    </a:lnTo>
                    <a:lnTo>
                      <a:pt x="7730" y="229232"/>
                    </a:lnTo>
                    <a:lnTo>
                      <a:pt x="7486" y="228761"/>
                    </a:lnTo>
                    <a:lnTo>
                      <a:pt x="7243" y="228358"/>
                    </a:lnTo>
                    <a:lnTo>
                      <a:pt x="6991" y="227988"/>
                    </a:lnTo>
                    <a:lnTo>
                      <a:pt x="6740" y="227651"/>
                    </a:lnTo>
                    <a:lnTo>
                      <a:pt x="6474" y="227416"/>
                    </a:lnTo>
                    <a:lnTo>
                      <a:pt x="6215" y="227214"/>
                    </a:lnTo>
                    <a:lnTo>
                      <a:pt x="5942" y="227046"/>
                    </a:lnTo>
                    <a:lnTo>
                      <a:pt x="5668" y="226945"/>
                    </a:lnTo>
                    <a:close/>
                    <a:moveTo>
                      <a:pt x="5114" y="340384"/>
                    </a:moveTo>
                    <a:lnTo>
                      <a:pt x="4833" y="340485"/>
                    </a:lnTo>
                    <a:lnTo>
                      <a:pt x="4560" y="340653"/>
                    </a:lnTo>
                    <a:lnTo>
                      <a:pt x="4294" y="340855"/>
                    </a:lnTo>
                    <a:lnTo>
                      <a:pt x="4028" y="341124"/>
                    </a:lnTo>
                    <a:lnTo>
                      <a:pt x="3769" y="341426"/>
                    </a:lnTo>
                    <a:lnTo>
                      <a:pt x="3518" y="341797"/>
                    </a:lnTo>
                    <a:lnTo>
                      <a:pt x="3274" y="342200"/>
                    </a:lnTo>
                    <a:lnTo>
                      <a:pt x="3037" y="342671"/>
                    </a:lnTo>
                    <a:lnTo>
                      <a:pt x="2801" y="343209"/>
                    </a:lnTo>
                    <a:lnTo>
                      <a:pt x="2572" y="343748"/>
                    </a:lnTo>
                    <a:lnTo>
                      <a:pt x="2358" y="344387"/>
                    </a:lnTo>
                    <a:lnTo>
                      <a:pt x="2143" y="345026"/>
                    </a:lnTo>
                    <a:lnTo>
                      <a:pt x="1944" y="345733"/>
                    </a:lnTo>
                    <a:lnTo>
                      <a:pt x="1744" y="346439"/>
                    </a:lnTo>
                    <a:lnTo>
                      <a:pt x="1559" y="347213"/>
                    </a:lnTo>
                    <a:lnTo>
                      <a:pt x="1382" y="348054"/>
                    </a:lnTo>
                    <a:lnTo>
                      <a:pt x="1212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36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3" y="359021"/>
                    </a:lnTo>
                    <a:lnTo>
                      <a:pt x="59" y="360165"/>
                    </a:lnTo>
                    <a:lnTo>
                      <a:pt x="22" y="361342"/>
                    </a:lnTo>
                    <a:lnTo>
                      <a:pt x="0" y="362520"/>
                    </a:lnTo>
                    <a:lnTo>
                      <a:pt x="0" y="363697"/>
                    </a:lnTo>
                    <a:lnTo>
                      <a:pt x="0" y="364908"/>
                    </a:lnTo>
                    <a:lnTo>
                      <a:pt x="22" y="366086"/>
                    </a:lnTo>
                    <a:lnTo>
                      <a:pt x="59" y="367263"/>
                    </a:lnTo>
                    <a:lnTo>
                      <a:pt x="103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36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12" y="378533"/>
                    </a:lnTo>
                    <a:lnTo>
                      <a:pt x="1382" y="379374"/>
                    </a:lnTo>
                    <a:lnTo>
                      <a:pt x="1559" y="380215"/>
                    </a:lnTo>
                    <a:lnTo>
                      <a:pt x="1744" y="380989"/>
                    </a:lnTo>
                    <a:lnTo>
                      <a:pt x="1944" y="381695"/>
                    </a:lnTo>
                    <a:lnTo>
                      <a:pt x="2143" y="382402"/>
                    </a:lnTo>
                    <a:lnTo>
                      <a:pt x="2358" y="383041"/>
                    </a:lnTo>
                    <a:lnTo>
                      <a:pt x="2572" y="383680"/>
                    </a:lnTo>
                    <a:lnTo>
                      <a:pt x="2801" y="384218"/>
                    </a:lnTo>
                    <a:lnTo>
                      <a:pt x="3037" y="384757"/>
                    </a:lnTo>
                    <a:lnTo>
                      <a:pt x="3274" y="385228"/>
                    </a:lnTo>
                    <a:lnTo>
                      <a:pt x="3518" y="385631"/>
                    </a:lnTo>
                    <a:lnTo>
                      <a:pt x="3769" y="386001"/>
                    </a:lnTo>
                    <a:lnTo>
                      <a:pt x="4028" y="386304"/>
                    </a:lnTo>
                    <a:lnTo>
                      <a:pt x="4294" y="386573"/>
                    </a:lnTo>
                    <a:lnTo>
                      <a:pt x="4560" y="386775"/>
                    </a:lnTo>
                    <a:lnTo>
                      <a:pt x="4833" y="386943"/>
                    </a:lnTo>
                    <a:lnTo>
                      <a:pt x="5114" y="387044"/>
                    </a:lnTo>
                    <a:lnTo>
                      <a:pt x="5668" y="387044"/>
                    </a:lnTo>
                    <a:lnTo>
                      <a:pt x="5942" y="386943"/>
                    </a:lnTo>
                    <a:lnTo>
                      <a:pt x="6215" y="386775"/>
                    </a:lnTo>
                    <a:lnTo>
                      <a:pt x="6474" y="386573"/>
                    </a:lnTo>
                    <a:lnTo>
                      <a:pt x="6740" y="386304"/>
                    </a:lnTo>
                    <a:lnTo>
                      <a:pt x="6991" y="386001"/>
                    </a:lnTo>
                    <a:lnTo>
                      <a:pt x="7243" y="385631"/>
                    </a:lnTo>
                    <a:lnTo>
                      <a:pt x="7486" y="385228"/>
                    </a:lnTo>
                    <a:lnTo>
                      <a:pt x="7730" y="384757"/>
                    </a:lnTo>
                    <a:lnTo>
                      <a:pt x="7959" y="384218"/>
                    </a:lnTo>
                    <a:lnTo>
                      <a:pt x="8189" y="383680"/>
                    </a:lnTo>
                    <a:lnTo>
                      <a:pt x="8403" y="383041"/>
                    </a:lnTo>
                    <a:lnTo>
                      <a:pt x="8617" y="382402"/>
                    </a:lnTo>
                    <a:lnTo>
                      <a:pt x="8824" y="381695"/>
                    </a:lnTo>
                    <a:lnTo>
                      <a:pt x="9016" y="380989"/>
                    </a:lnTo>
                    <a:lnTo>
                      <a:pt x="9208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1" y="377658"/>
                    </a:lnTo>
                    <a:lnTo>
                      <a:pt x="9866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1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79" y="368407"/>
                    </a:lnTo>
                    <a:lnTo>
                      <a:pt x="10731" y="367263"/>
                    </a:lnTo>
                    <a:lnTo>
                      <a:pt x="10760" y="366086"/>
                    </a:lnTo>
                    <a:lnTo>
                      <a:pt x="10783" y="364908"/>
                    </a:lnTo>
                    <a:lnTo>
                      <a:pt x="10790" y="363697"/>
                    </a:lnTo>
                    <a:lnTo>
                      <a:pt x="10783" y="362520"/>
                    </a:lnTo>
                    <a:lnTo>
                      <a:pt x="10760" y="361342"/>
                    </a:lnTo>
                    <a:lnTo>
                      <a:pt x="10731" y="360165"/>
                    </a:lnTo>
                    <a:lnTo>
                      <a:pt x="10679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1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6" y="350678"/>
                    </a:lnTo>
                    <a:lnTo>
                      <a:pt x="9711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8" y="347213"/>
                    </a:lnTo>
                    <a:lnTo>
                      <a:pt x="9016" y="346439"/>
                    </a:lnTo>
                    <a:lnTo>
                      <a:pt x="8824" y="345733"/>
                    </a:lnTo>
                    <a:lnTo>
                      <a:pt x="8617" y="345026"/>
                    </a:lnTo>
                    <a:lnTo>
                      <a:pt x="8403" y="344387"/>
                    </a:lnTo>
                    <a:lnTo>
                      <a:pt x="8189" y="343748"/>
                    </a:lnTo>
                    <a:lnTo>
                      <a:pt x="7959" y="343209"/>
                    </a:lnTo>
                    <a:lnTo>
                      <a:pt x="7730" y="342671"/>
                    </a:lnTo>
                    <a:lnTo>
                      <a:pt x="7486" y="342200"/>
                    </a:lnTo>
                    <a:lnTo>
                      <a:pt x="7243" y="341797"/>
                    </a:lnTo>
                    <a:lnTo>
                      <a:pt x="6991" y="341426"/>
                    </a:lnTo>
                    <a:lnTo>
                      <a:pt x="6740" y="341124"/>
                    </a:lnTo>
                    <a:lnTo>
                      <a:pt x="6474" y="340855"/>
                    </a:lnTo>
                    <a:lnTo>
                      <a:pt x="6215" y="340653"/>
                    </a:lnTo>
                    <a:lnTo>
                      <a:pt x="5942" y="340485"/>
                    </a:lnTo>
                    <a:lnTo>
                      <a:pt x="5668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33" y="453957"/>
                    </a:lnTo>
                    <a:lnTo>
                      <a:pt x="4560" y="454092"/>
                    </a:lnTo>
                    <a:lnTo>
                      <a:pt x="4294" y="454293"/>
                    </a:lnTo>
                    <a:lnTo>
                      <a:pt x="4028" y="454562"/>
                    </a:lnTo>
                    <a:lnTo>
                      <a:pt x="3769" y="454865"/>
                    </a:lnTo>
                    <a:lnTo>
                      <a:pt x="3518" y="455235"/>
                    </a:lnTo>
                    <a:lnTo>
                      <a:pt x="3274" y="455639"/>
                    </a:lnTo>
                    <a:lnTo>
                      <a:pt x="3037" y="456110"/>
                    </a:lnTo>
                    <a:lnTo>
                      <a:pt x="2801" y="456615"/>
                    </a:lnTo>
                    <a:lnTo>
                      <a:pt x="2572" y="457153"/>
                    </a:lnTo>
                    <a:lnTo>
                      <a:pt x="2358" y="457758"/>
                    </a:lnTo>
                    <a:lnTo>
                      <a:pt x="2143" y="458398"/>
                    </a:lnTo>
                    <a:lnTo>
                      <a:pt x="1944" y="459104"/>
                    </a:lnTo>
                    <a:lnTo>
                      <a:pt x="1744" y="459811"/>
                    </a:lnTo>
                    <a:lnTo>
                      <a:pt x="1559" y="460584"/>
                    </a:lnTo>
                    <a:lnTo>
                      <a:pt x="1382" y="461392"/>
                    </a:lnTo>
                    <a:lnTo>
                      <a:pt x="1212" y="462233"/>
                    </a:lnTo>
                    <a:lnTo>
                      <a:pt x="1057" y="463141"/>
                    </a:lnTo>
                    <a:lnTo>
                      <a:pt x="909" y="464049"/>
                    </a:lnTo>
                    <a:lnTo>
                      <a:pt x="769" y="464991"/>
                    </a:lnTo>
                    <a:lnTo>
                      <a:pt x="636" y="465967"/>
                    </a:lnTo>
                    <a:lnTo>
                      <a:pt x="525" y="466976"/>
                    </a:lnTo>
                    <a:lnTo>
                      <a:pt x="414" y="468019"/>
                    </a:lnTo>
                    <a:lnTo>
                      <a:pt x="318" y="469062"/>
                    </a:lnTo>
                    <a:lnTo>
                      <a:pt x="237" y="470172"/>
                    </a:lnTo>
                    <a:lnTo>
                      <a:pt x="163" y="471282"/>
                    </a:lnTo>
                    <a:lnTo>
                      <a:pt x="103" y="472426"/>
                    </a:lnTo>
                    <a:lnTo>
                      <a:pt x="59" y="473570"/>
                    </a:lnTo>
                    <a:lnTo>
                      <a:pt x="22" y="474747"/>
                    </a:lnTo>
                    <a:lnTo>
                      <a:pt x="0" y="475958"/>
                    </a:lnTo>
                    <a:lnTo>
                      <a:pt x="0" y="477170"/>
                    </a:lnTo>
                    <a:lnTo>
                      <a:pt x="0" y="478381"/>
                    </a:lnTo>
                    <a:lnTo>
                      <a:pt x="22" y="479558"/>
                    </a:lnTo>
                    <a:lnTo>
                      <a:pt x="59" y="480702"/>
                    </a:lnTo>
                    <a:lnTo>
                      <a:pt x="103" y="481879"/>
                    </a:lnTo>
                    <a:lnTo>
                      <a:pt x="163" y="482989"/>
                    </a:lnTo>
                    <a:lnTo>
                      <a:pt x="237" y="484100"/>
                    </a:lnTo>
                    <a:lnTo>
                      <a:pt x="318" y="485176"/>
                    </a:lnTo>
                    <a:lnTo>
                      <a:pt x="414" y="486253"/>
                    </a:lnTo>
                    <a:lnTo>
                      <a:pt x="525" y="487262"/>
                    </a:lnTo>
                    <a:lnTo>
                      <a:pt x="636" y="488271"/>
                    </a:lnTo>
                    <a:lnTo>
                      <a:pt x="769" y="489247"/>
                    </a:lnTo>
                    <a:lnTo>
                      <a:pt x="909" y="490189"/>
                    </a:lnTo>
                    <a:lnTo>
                      <a:pt x="1057" y="491131"/>
                    </a:lnTo>
                    <a:lnTo>
                      <a:pt x="1212" y="492005"/>
                    </a:lnTo>
                    <a:lnTo>
                      <a:pt x="1382" y="492846"/>
                    </a:lnTo>
                    <a:lnTo>
                      <a:pt x="1559" y="493654"/>
                    </a:lnTo>
                    <a:lnTo>
                      <a:pt x="1744" y="494428"/>
                    </a:lnTo>
                    <a:lnTo>
                      <a:pt x="1944" y="495168"/>
                    </a:lnTo>
                    <a:lnTo>
                      <a:pt x="2143" y="495874"/>
                    </a:lnTo>
                    <a:lnTo>
                      <a:pt x="2358" y="496513"/>
                    </a:lnTo>
                    <a:lnTo>
                      <a:pt x="2572" y="497119"/>
                    </a:lnTo>
                    <a:lnTo>
                      <a:pt x="2801" y="497691"/>
                    </a:lnTo>
                    <a:lnTo>
                      <a:pt x="3037" y="498195"/>
                    </a:lnTo>
                    <a:lnTo>
                      <a:pt x="3274" y="498666"/>
                    </a:lnTo>
                    <a:lnTo>
                      <a:pt x="3518" y="499104"/>
                    </a:lnTo>
                    <a:lnTo>
                      <a:pt x="3769" y="499474"/>
                    </a:lnTo>
                    <a:lnTo>
                      <a:pt x="4028" y="499777"/>
                    </a:lnTo>
                    <a:lnTo>
                      <a:pt x="4294" y="500046"/>
                    </a:lnTo>
                    <a:lnTo>
                      <a:pt x="4560" y="500248"/>
                    </a:lnTo>
                    <a:lnTo>
                      <a:pt x="4833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68" y="500483"/>
                    </a:lnTo>
                    <a:lnTo>
                      <a:pt x="5942" y="500382"/>
                    </a:lnTo>
                    <a:lnTo>
                      <a:pt x="6215" y="500248"/>
                    </a:lnTo>
                    <a:lnTo>
                      <a:pt x="6474" y="500046"/>
                    </a:lnTo>
                    <a:lnTo>
                      <a:pt x="6740" y="499777"/>
                    </a:lnTo>
                    <a:lnTo>
                      <a:pt x="6991" y="499474"/>
                    </a:lnTo>
                    <a:lnTo>
                      <a:pt x="7243" y="499104"/>
                    </a:lnTo>
                    <a:lnTo>
                      <a:pt x="7486" y="498666"/>
                    </a:lnTo>
                    <a:lnTo>
                      <a:pt x="7730" y="498195"/>
                    </a:lnTo>
                    <a:lnTo>
                      <a:pt x="7959" y="497691"/>
                    </a:lnTo>
                    <a:lnTo>
                      <a:pt x="8189" y="497119"/>
                    </a:lnTo>
                    <a:lnTo>
                      <a:pt x="8403" y="496513"/>
                    </a:lnTo>
                    <a:lnTo>
                      <a:pt x="8617" y="495874"/>
                    </a:lnTo>
                    <a:lnTo>
                      <a:pt x="8824" y="495168"/>
                    </a:lnTo>
                    <a:lnTo>
                      <a:pt x="9016" y="494428"/>
                    </a:lnTo>
                    <a:lnTo>
                      <a:pt x="9208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1" y="491131"/>
                    </a:lnTo>
                    <a:lnTo>
                      <a:pt x="9866" y="490189"/>
                    </a:lnTo>
                    <a:lnTo>
                      <a:pt x="10007" y="489247"/>
                    </a:lnTo>
                    <a:lnTo>
                      <a:pt x="10140" y="488271"/>
                    </a:lnTo>
                    <a:lnTo>
                      <a:pt x="10258" y="487262"/>
                    </a:lnTo>
                    <a:lnTo>
                      <a:pt x="10361" y="486253"/>
                    </a:lnTo>
                    <a:lnTo>
                      <a:pt x="10465" y="485176"/>
                    </a:lnTo>
                    <a:lnTo>
                      <a:pt x="10546" y="484100"/>
                    </a:lnTo>
                    <a:lnTo>
                      <a:pt x="10620" y="482989"/>
                    </a:lnTo>
                    <a:lnTo>
                      <a:pt x="10679" y="481879"/>
                    </a:lnTo>
                    <a:lnTo>
                      <a:pt x="10731" y="480702"/>
                    </a:lnTo>
                    <a:lnTo>
                      <a:pt x="10760" y="479558"/>
                    </a:lnTo>
                    <a:lnTo>
                      <a:pt x="10783" y="478381"/>
                    </a:lnTo>
                    <a:lnTo>
                      <a:pt x="10790" y="477170"/>
                    </a:lnTo>
                    <a:lnTo>
                      <a:pt x="10783" y="475958"/>
                    </a:lnTo>
                    <a:lnTo>
                      <a:pt x="10760" y="474747"/>
                    </a:lnTo>
                    <a:lnTo>
                      <a:pt x="10731" y="473570"/>
                    </a:lnTo>
                    <a:lnTo>
                      <a:pt x="10679" y="472426"/>
                    </a:lnTo>
                    <a:lnTo>
                      <a:pt x="10620" y="471282"/>
                    </a:lnTo>
                    <a:lnTo>
                      <a:pt x="10546" y="470172"/>
                    </a:lnTo>
                    <a:lnTo>
                      <a:pt x="10465" y="469062"/>
                    </a:lnTo>
                    <a:lnTo>
                      <a:pt x="10361" y="468019"/>
                    </a:lnTo>
                    <a:lnTo>
                      <a:pt x="10258" y="466976"/>
                    </a:lnTo>
                    <a:lnTo>
                      <a:pt x="10140" y="465967"/>
                    </a:lnTo>
                    <a:lnTo>
                      <a:pt x="10007" y="464991"/>
                    </a:lnTo>
                    <a:lnTo>
                      <a:pt x="9866" y="464049"/>
                    </a:lnTo>
                    <a:lnTo>
                      <a:pt x="9711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8" y="460584"/>
                    </a:lnTo>
                    <a:lnTo>
                      <a:pt x="9016" y="459811"/>
                    </a:lnTo>
                    <a:lnTo>
                      <a:pt x="8824" y="459104"/>
                    </a:lnTo>
                    <a:lnTo>
                      <a:pt x="8617" y="458398"/>
                    </a:lnTo>
                    <a:lnTo>
                      <a:pt x="8403" y="457758"/>
                    </a:lnTo>
                    <a:lnTo>
                      <a:pt x="8189" y="457153"/>
                    </a:lnTo>
                    <a:lnTo>
                      <a:pt x="7959" y="456615"/>
                    </a:lnTo>
                    <a:lnTo>
                      <a:pt x="7730" y="456110"/>
                    </a:lnTo>
                    <a:lnTo>
                      <a:pt x="7486" y="455639"/>
                    </a:lnTo>
                    <a:lnTo>
                      <a:pt x="7243" y="455235"/>
                    </a:lnTo>
                    <a:lnTo>
                      <a:pt x="6991" y="454865"/>
                    </a:lnTo>
                    <a:lnTo>
                      <a:pt x="6740" y="454562"/>
                    </a:lnTo>
                    <a:lnTo>
                      <a:pt x="6474" y="454293"/>
                    </a:lnTo>
                    <a:lnTo>
                      <a:pt x="6215" y="454092"/>
                    </a:lnTo>
                    <a:lnTo>
                      <a:pt x="5942" y="453957"/>
                    </a:lnTo>
                    <a:lnTo>
                      <a:pt x="5668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33" y="567160"/>
                    </a:lnTo>
                    <a:lnTo>
                      <a:pt x="4560" y="567328"/>
                    </a:lnTo>
                    <a:lnTo>
                      <a:pt x="4294" y="567530"/>
                    </a:lnTo>
                    <a:lnTo>
                      <a:pt x="4028" y="567766"/>
                    </a:lnTo>
                    <a:lnTo>
                      <a:pt x="3769" y="568102"/>
                    </a:lnTo>
                    <a:lnTo>
                      <a:pt x="3518" y="568472"/>
                    </a:lnTo>
                    <a:lnTo>
                      <a:pt x="3274" y="568876"/>
                    </a:lnTo>
                    <a:lnTo>
                      <a:pt x="3037" y="569347"/>
                    </a:lnTo>
                    <a:lnTo>
                      <a:pt x="2801" y="569885"/>
                    </a:lnTo>
                    <a:lnTo>
                      <a:pt x="2572" y="570423"/>
                    </a:lnTo>
                    <a:lnTo>
                      <a:pt x="2358" y="571029"/>
                    </a:lnTo>
                    <a:lnTo>
                      <a:pt x="2143" y="571702"/>
                    </a:lnTo>
                    <a:lnTo>
                      <a:pt x="1944" y="572408"/>
                    </a:lnTo>
                    <a:lnTo>
                      <a:pt x="1744" y="573115"/>
                    </a:lnTo>
                    <a:lnTo>
                      <a:pt x="1559" y="573889"/>
                    </a:lnTo>
                    <a:lnTo>
                      <a:pt x="1382" y="574730"/>
                    </a:lnTo>
                    <a:lnTo>
                      <a:pt x="1212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36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3" y="585697"/>
                    </a:lnTo>
                    <a:lnTo>
                      <a:pt x="59" y="586840"/>
                    </a:lnTo>
                    <a:lnTo>
                      <a:pt x="22" y="588018"/>
                    </a:lnTo>
                    <a:lnTo>
                      <a:pt x="0" y="589195"/>
                    </a:lnTo>
                    <a:lnTo>
                      <a:pt x="0" y="590373"/>
                    </a:lnTo>
                    <a:lnTo>
                      <a:pt x="0" y="591618"/>
                    </a:lnTo>
                    <a:lnTo>
                      <a:pt x="22" y="592795"/>
                    </a:lnTo>
                    <a:lnTo>
                      <a:pt x="59" y="593972"/>
                    </a:lnTo>
                    <a:lnTo>
                      <a:pt x="103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36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12" y="605310"/>
                    </a:lnTo>
                    <a:lnTo>
                      <a:pt x="1382" y="606151"/>
                    </a:lnTo>
                    <a:lnTo>
                      <a:pt x="1559" y="606958"/>
                    </a:lnTo>
                    <a:lnTo>
                      <a:pt x="1744" y="607732"/>
                    </a:lnTo>
                    <a:lnTo>
                      <a:pt x="1944" y="608472"/>
                    </a:lnTo>
                    <a:lnTo>
                      <a:pt x="2143" y="609145"/>
                    </a:lnTo>
                    <a:lnTo>
                      <a:pt x="2358" y="609784"/>
                    </a:lnTo>
                    <a:lnTo>
                      <a:pt x="2572" y="610389"/>
                    </a:lnTo>
                    <a:lnTo>
                      <a:pt x="2801" y="610961"/>
                    </a:lnTo>
                    <a:lnTo>
                      <a:pt x="3037" y="611466"/>
                    </a:lnTo>
                    <a:lnTo>
                      <a:pt x="3274" y="611937"/>
                    </a:lnTo>
                    <a:lnTo>
                      <a:pt x="3518" y="612341"/>
                    </a:lnTo>
                    <a:lnTo>
                      <a:pt x="3769" y="612711"/>
                    </a:lnTo>
                    <a:lnTo>
                      <a:pt x="4028" y="613013"/>
                    </a:lnTo>
                    <a:lnTo>
                      <a:pt x="4294" y="613249"/>
                    </a:lnTo>
                    <a:lnTo>
                      <a:pt x="4560" y="613451"/>
                    </a:lnTo>
                    <a:lnTo>
                      <a:pt x="4833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68" y="613686"/>
                    </a:lnTo>
                    <a:lnTo>
                      <a:pt x="5942" y="613619"/>
                    </a:lnTo>
                    <a:lnTo>
                      <a:pt x="6215" y="613451"/>
                    </a:lnTo>
                    <a:lnTo>
                      <a:pt x="6474" y="613249"/>
                    </a:lnTo>
                    <a:lnTo>
                      <a:pt x="6740" y="613013"/>
                    </a:lnTo>
                    <a:lnTo>
                      <a:pt x="6991" y="612711"/>
                    </a:lnTo>
                    <a:lnTo>
                      <a:pt x="7243" y="612341"/>
                    </a:lnTo>
                    <a:lnTo>
                      <a:pt x="7486" y="611937"/>
                    </a:lnTo>
                    <a:lnTo>
                      <a:pt x="7730" y="611466"/>
                    </a:lnTo>
                    <a:lnTo>
                      <a:pt x="7959" y="610961"/>
                    </a:lnTo>
                    <a:lnTo>
                      <a:pt x="8189" y="610389"/>
                    </a:lnTo>
                    <a:lnTo>
                      <a:pt x="8403" y="609784"/>
                    </a:lnTo>
                    <a:lnTo>
                      <a:pt x="8617" y="609145"/>
                    </a:lnTo>
                    <a:lnTo>
                      <a:pt x="8824" y="608472"/>
                    </a:lnTo>
                    <a:lnTo>
                      <a:pt x="9016" y="607732"/>
                    </a:lnTo>
                    <a:lnTo>
                      <a:pt x="9208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1" y="604435"/>
                    </a:lnTo>
                    <a:lnTo>
                      <a:pt x="9866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1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79" y="595150"/>
                    </a:lnTo>
                    <a:lnTo>
                      <a:pt x="10731" y="593972"/>
                    </a:lnTo>
                    <a:lnTo>
                      <a:pt x="10760" y="592795"/>
                    </a:lnTo>
                    <a:lnTo>
                      <a:pt x="10783" y="591618"/>
                    </a:lnTo>
                    <a:lnTo>
                      <a:pt x="10790" y="590373"/>
                    </a:lnTo>
                    <a:lnTo>
                      <a:pt x="10783" y="589195"/>
                    </a:lnTo>
                    <a:lnTo>
                      <a:pt x="10760" y="588018"/>
                    </a:lnTo>
                    <a:lnTo>
                      <a:pt x="10731" y="586840"/>
                    </a:lnTo>
                    <a:lnTo>
                      <a:pt x="10679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1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6" y="577354"/>
                    </a:lnTo>
                    <a:lnTo>
                      <a:pt x="9711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8" y="573889"/>
                    </a:lnTo>
                    <a:lnTo>
                      <a:pt x="9016" y="573115"/>
                    </a:lnTo>
                    <a:lnTo>
                      <a:pt x="8824" y="572408"/>
                    </a:lnTo>
                    <a:lnTo>
                      <a:pt x="8617" y="571702"/>
                    </a:lnTo>
                    <a:lnTo>
                      <a:pt x="8403" y="571029"/>
                    </a:lnTo>
                    <a:lnTo>
                      <a:pt x="8189" y="570423"/>
                    </a:lnTo>
                    <a:lnTo>
                      <a:pt x="7959" y="569885"/>
                    </a:lnTo>
                    <a:lnTo>
                      <a:pt x="7730" y="569347"/>
                    </a:lnTo>
                    <a:lnTo>
                      <a:pt x="7486" y="568876"/>
                    </a:lnTo>
                    <a:lnTo>
                      <a:pt x="7243" y="568472"/>
                    </a:lnTo>
                    <a:lnTo>
                      <a:pt x="6991" y="568102"/>
                    </a:lnTo>
                    <a:lnTo>
                      <a:pt x="6740" y="567766"/>
                    </a:lnTo>
                    <a:lnTo>
                      <a:pt x="6474" y="567530"/>
                    </a:lnTo>
                    <a:lnTo>
                      <a:pt x="6215" y="567328"/>
                    </a:lnTo>
                    <a:lnTo>
                      <a:pt x="5942" y="567160"/>
                    </a:lnTo>
                    <a:lnTo>
                      <a:pt x="5668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Google Shape;42;p3"/>
              <p:cNvSpPr/>
              <p:nvPr/>
            </p:nvSpPr>
            <p:spPr>
              <a:xfrm>
                <a:off x="11244103" y="3272898"/>
                <a:ext cx="5563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403" y="0"/>
                    </a:moveTo>
                    <a:lnTo>
                      <a:pt x="5122" y="34"/>
                    </a:lnTo>
                    <a:lnTo>
                      <a:pt x="4848" y="135"/>
                    </a:lnTo>
                    <a:lnTo>
                      <a:pt x="4582" y="269"/>
                    </a:lnTo>
                    <a:lnTo>
                      <a:pt x="4316" y="471"/>
                    </a:lnTo>
                    <a:lnTo>
                      <a:pt x="4050" y="740"/>
                    </a:lnTo>
                    <a:lnTo>
                      <a:pt x="3799" y="1043"/>
                    </a:lnTo>
                    <a:lnTo>
                      <a:pt x="3548" y="1413"/>
                    </a:lnTo>
                    <a:lnTo>
                      <a:pt x="3304" y="1850"/>
                    </a:lnTo>
                    <a:lnTo>
                      <a:pt x="3060" y="2321"/>
                    </a:lnTo>
                    <a:lnTo>
                      <a:pt x="2831" y="2826"/>
                    </a:lnTo>
                    <a:lnTo>
                      <a:pt x="2602" y="3398"/>
                    </a:lnTo>
                    <a:lnTo>
                      <a:pt x="2387" y="4003"/>
                    </a:lnTo>
                    <a:lnTo>
                      <a:pt x="2173" y="4643"/>
                    </a:lnTo>
                    <a:lnTo>
                      <a:pt x="1966" y="5349"/>
                    </a:lnTo>
                    <a:lnTo>
                      <a:pt x="1774" y="6089"/>
                    </a:lnTo>
                    <a:lnTo>
                      <a:pt x="1589" y="6863"/>
                    </a:lnTo>
                    <a:lnTo>
                      <a:pt x="1404" y="7670"/>
                    </a:lnTo>
                    <a:lnTo>
                      <a:pt x="1234" y="8511"/>
                    </a:lnTo>
                    <a:lnTo>
                      <a:pt x="1079" y="9420"/>
                    </a:lnTo>
                    <a:lnTo>
                      <a:pt x="924" y="10328"/>
                    </a:lnTo>
                    <a:lnTo>
                      <a:pt x="784" y="11270"/>
                    </a:lnTo>
                    <a:lnTo>
                      <a:pt x="658" y="12245"/>
                    </a:lnTo>
                    <a:lnTo>
                      <a:pt x="532" y="13255"/>
                    </a:lnTo>
                    <a:lnTo>
                      <a:pt x="429" y="14298"/>
                    </a:lnTo>
                    <a:lnTo>
                      <a:pt x="333" y="15340"/>
                    </a:lnTo>
                    <a:lnTo>
                      <a:pt x="244" y="16417"/>
                    </a:lnTo>
                    <a:lnTo>
                      <a:pt x="170" y="17527"/>
                    </a:lnTo>
                    <a:lnTo>
                      <a:pt x="111" y="18671"/>
                    </a:lnTo>
                    <a:lnTo>
                      <a:pt x="67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69"/>
                    </a:lnTo>
                    <a:lnTo>
                      <a:pt x="67" y="26947"/>
                    </a:lnTo>
                    <a:lnTo>
                      <a:pt x="111" y="28091"/>
                    </a:lnTo>
                    <a:lnTo>
                      <a:pt x="170" y="29234"/>
                    </a:lnTo>
                    <a:lnTo>
                      <a:pt x="244" y="30345"/>
                    </a:lnTo>
                    <a:lnTo>
                      <a:pt x="333" y="31455"/>
                    </a:lnTo>
                    <a:lnTo>
                      <a:pt x="429" y="32531"/>
                    </a:lnTo>
                    <a:lnTo>
                      <a:pt x="532" y="33540"/>
                    </a:lnTo>
                    <a:lnTo>
                      <a:pt x="658" y="34550"/>
                    </a:lnTo>
                    <a:lnTo>
                      <a:pt x="784" y="35525"/>
                    </a:lnTo>
                    <a:lnTo>
                      <a:pt x="924" y="36501"/>
                    </a:lnTo>
                    <a:lnTo>
                      <a:pt x="1079" y="37409"/>
                    </a:lnTo>
                    <a:lnTo>
                      <a:pt x="1234" y="38284"/>
                    </a:lnTo>
                    <a:lnTo>
                      <a:pt x="1404" y="39125"/>
                    </a:lnTo>
                    <a:lnTo>
                      <a:pt x="1589" y="39932"/>
                    </a:lnTo>
                    <a:lnTo>
                      <a:pt x="1774" y="40706"/>
                    </a:lnTo>
                    <a:lnTo>
                      <a:pt x="1966" y="41413"/>
                    </a:lnTo>
                    <a:lnTo>
                      <a:pt x="2173" y="42119"/>
                    </a:lnTo>
                    <a:lnTo>
                      <a:pt x="2387" y="42758"/>
                    </a:lnTo>
                    <a:lnTo>
                      <a:pt x="2602" y="43364"/>
                    </a:lnTo>
                    <a:lnTo>
                      <a:pt x="2831" y="43902"/>
                    </a:lnTo>
                    <a:lnTo>
                      <a:pt x="3060" y="44407"/>
                    </a:lnTo>
                    <a:lnTo>
                      <a:pt x="3304" y="44878"/>
                    </a:lnTo>
                    <a:lnTo>
                      <a:pt x="3548" y="45281"/>
                    </a:lnTo>
                    <a:lnTo>
                      <a:pt x="3799" y="45651"/>
                    </a:lnTo>
                    <a:lnTo>
                      <a:pt x="4050" y="45954"/>
                    </a:lnTo>
                    <a:lnTo>
                      <a:pt x="4316" y="46223"/>
                    </a:lnTo>
                    <a:lnTo>
                      <a:pt x="4582" y="46425"/>
                    </a:lnTo>
                    <a:lnTo>
                      <a:pt x="4848" y="46560"/>
                    </a:lnTo>
                    <a:lnTo>
                      <a:pt x="5122" y="46661"/>
                    </a:lnTo>
                    <a:lnTo>
                      <a:pt x="5403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78"/>
                    </a:lnTo>
                    <a:lnTo>
                      <a:pt x="7731" y="44407"/>
                    </a:lnTo>
                    <a:lnTo>
                      <a:pt x="7967" y="43902"/>
                    </a:lnTo>
                    <a:lnTo>
                      <a:pt x="8189" y="43364"/>
                    </a:lnTo>
                    <a:lnTo>
                      <a:pt x="8411" y="42758"/>
                    </a:lnTo>
                    <a:lnTo>
                      <a:pt x="8625" y="42119"/>
                    </a:lnTo>
                    <a:lnTo>
                      <a:pt x="8824" y="41413"/>
                    </a:lnTo>
                    <a:lnTo>
                      <a:pt x="9024" y="40706"/>
                    </a:lnTo>
                    <a:lnTo>
                      <a:pt x="9209" y="39932"/>
                    </a:lnTo>
                    <a:lnTo>
                      <a:pt x="9386" y="39125"/>
                    </a:lnTo>
                    <a:lnTo>
                      <a:pt x="9556" y="38284"/>
                    </a:lnTo>
                    <a:lnTo>
                      <a:pt x="9719" y="37409"/>
                    </a:lnTo>
                    <a:lnTo>
                      <a:pt x="9874" y="36501"/>
                    </a:lnTo>
                    <a:lnTo>
                      <a:pt x="10014" y="35525"/>
                    </a:lnTo>
                    <a:lnTo>
                      <a:pt x="10140" y="34550"/>
                    </a:lnTo>
                    <a:lnTo>
                      <a:pt x="10266" y="33540"/>
                    </a:lnTo>
                    <a:lnTo>
                      <a:pt x="10369" y="32531"/>
                    </a:lnTo>
                    <a:lnTo>
                      <a:pt x="10465" y="31455"/>
                    </a:lnTo>
                    <a:lnTo>
                      <a:pt x="10554" y="30345"/>
                    </a:lnTo>
                    <a:lnTo>
                      <a:pt x="10628" y="29234"/>
                    </a:lnTo>
                    <a:lnTo>
                      <a:pt x="10687" y="28091"/>
                    </a:lnTo>
                    <a:lnTo>
                      <a:pt x="10731" y="26947"/>
                    </a:lnTo>
                    <a:lnTo>
                      <a:pt x="10768" y="25769"/>
                    </a:lnTo>
                    <a:lnTo>
                      <a:pt x="10790" y="24558"/>
                    </a:lnTo>
                    <a:lnTo>
                      <a:pt x="10798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66" y="13255"/>
                    </a:lnTo>
                    <a:lnTo>
                      <a:pt x="10140" y="12245"/>
                    </a:lnTo>
                    <a:lnTo>
                      <a:pt x="10014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4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403" y="0"/>
                    </a:lnTo>
                    <a:close/>
                    <a:moveTo>
                      <a:pt x="5403" y="113472"/>
                    </a:moveTo>
                    <a:lnTo>
                      <a:pt x="5122" y="113506"/>
                    </a:lnTo>
                    <a:lnTo>
                      <a:pt x="4848" y="113573"/>
                    </a:lnTo>
                    <a:lnTo>
                      <a:pt x="4582" y="113742"/>
                    </a:lnTo>
                    <a:lnTo>
                      <a:pt x="4316" y="113943"/>
                    </a:lnTo>
                    <a:lnTo>
                      <a:pt x="4050" y="114213"/>
                    </a:lnTo>
                    <a:lnTo>
                      <a:pt x="3799" y="114515"/>
                    </a:lnTo>
                    <a:lnTo>
                      <a:pt x="3548" y="114885"/>
                    </a:lnTo>
                    <a:lnTo>
                      <a:pt x="3304" y="115323"/>
                    </a:lnTo>
                    <a:lnTo>
                      <a:pt x="3060" y="115794"/>
                    </a:lnTo>
                    <a:lnTo>
                      <a:pt x="2831" y="116298"/>
                    </a:lnTo>
                    <a:lnTo>
                      <a:pt x="2602" y="116870"/>
                    </a:lnTo>
                    <a:lnTo>
                      <a:pt x="2387" y="117476"/>
                    </a:lnTo>
                    <a:lnTo>
                      <a:pt x="2173" y="118115"/>
                    </a:lnTo>
                    <a:lnTo>
                      <a:pt x="1966" y="118821"/>
                    </a:lnTo>
                    <a:lnTo>
                      <a:pt x="1774" y="119562"/>
                    </a:lnTo>
                    <a:lnTo>
                      <a:pt x="1589" y="120335"/>
                    </a:lnTo>
                    <a:lnTo>
                      <a:pt x="1404" y="121143"/>
                    </a:lnTo>
                    <a:lnTo>
                      <a:pt x="1234" y="121984"/>
                    </a:lnTo>
                    <a:lnTo>
                      <a:pt x="1079" y="122858"/>
                    </a:lnTo>
                    <a:lnTo>
                      <a:pt x="924" y="123800"/>
                    </a:lnTo>
                    <a:lnTo>
                      <a:pt x="784" y="124742"/>
                    </a:lnTo>
                    <a:lnTo>
                      <a:pt x="658" y="125718"/>
                    </a:lnTo>
                    <a:lnTo>
                      <a:pt x="532" y="126727"/>
                    </a:lnTo>
                    <a:lnTo>
                      <a:pt x="429" y="127736"/>
                    </a:lnTo>
                    <a:lnTo>
                      <a:pt x="333" y="128813"/>
                    </a:lnTo>
                    <a:lnTo>
                      <a:pt x="244" y="129889"/>
                    </a:lnTo>
                    <a:lnTo>
                      <a:pt x="170" y="131000"/>
                    </a:lnTo>
                    <a:lnTo>
                      <a:pt x="111" y="132110"/>
                    </a:lnTo>
                    <a:lnTo>
                      <a:pt x="67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7" y="140352"/>
                    </a:lnTo>
                    <a:lnTo>
                      <a:pt x="111" y="141496"/>
                    </a:lnTo>
                    <a:lnTo>
                      <a:pt x="170" y="142640"/>
                    </a:lnTo>
                    <a:lnTo>
                      <a:pt x="244" y="143716"/>
                    </a:lnTo>
                    <a:lnTo>
                      <a:pt x="333" y="144826"/>
                    </a:lnTo>
                    <a:lnTo>
                      <a:pt x="429" y="145869"/>
                    </a:lnTo>
                    <a:lnTo>
                      <a:pt x="532" y="146912"/>
                    </a:lnTo>
                    <a:lnTo>
                      <a:pt x="658" y="147921"/>
                    </a:lnTo>
                    <a:lnTo>
                      <a:pt x="784" y="148897"/>
                    </a:lnTo>
                    <a:lnTo>
                      <a:pt x="924" y="149839"/>
                    </a:lnTo>
                    <a:lnTo>
                      <a:pt x="1079" y="150747"/>
                    </a:lnTo>
                    <a:lnTo>
                      <a:pt x="1234" y="151622"/>
                    </a:lnTo>
                    <a:lnTo>
                      <a:pt x="1404" y="152496"/>
                    </a:lnTo>
                    <a:lnTo>
                      <a:pt x="1589" y="153304"/>
                    </a:lnTo>
                    <a:lnTo>
                      <a:pt x="1774" y="154078"/>
                    </a:lnTo>
                    <a:lnTo>
                      <a:pt x="1966" y="154818"/>
                    </a:lnTo>
                    <a:lnTo>
                      <a:pt x="2173" y="155491"/>
                    </a:lnTo>
                    <a:lnTo>
                      <a:pt x="2387" y="156163"/>
                    </a:lnTo>
                    <a:lnTo>
                      <a:pt x="2602" y="156769"/>
                    </a:lnTo>
                    <a:lnTo>
                      <a:pt x="2831" y="157341"/>
                    </a:lnTo>
                    <a:lnTo>
                      <a:pt x="3060" y="157845"/>
                    </a:lnTo>
                    <a:lnTo>
                      <a:pt x="3304" y="158316"/>
                    </a:lnTo>
                    <a:lnTo>
                      <a:pt x="3548" y="158720"/>
                    </a:lnTo>
                    <a:lnTo>
                      <a:pt x="3799" y="159090"/>
                    </a:lnTo>
                    <a:lnTo>
                      <a:pt x="4050" y="159427"/>
                    </a:lnTo>
                    <a:lnTo>
                      <a:pt x="4316" y="159696"/>
                    </a:lnTo>
                    <a:lnTo>
                      <a:pt x="4582" y="159898"/>
                    </a:lnTo>
                    <a:lnTo>
                      <a:pt x="4848" y="160032"/>
                    </a:lnTo>
                    <a:lnTo>
                      <a:pt x="5122" y="160133"/>
                    </a:lnTo>
                    <a:lnTo>
                      <a:pt x="5403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4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4" y="148897"/>
                    </a:lnTo>
                    <a:lnTo>
                      <a:pt x="10140" y="147921"/>
                    </a:lnTo>
                    <a:lnTo>
                      <a:pt x="10266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8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66" y="126727"/>
                    </a:lnTo>
                    <a:lnTo>
                      <a:pt x="10140" y="125718"/>
                    </a:lnTo>
                    <a:lnTo>
                      <a:pt x="10014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4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403" y="113472"/>
                    </a:lnTo>
                    <a:close/>
                    <a:moveTo>
                      <a:pt x="5122" y="226945"/>
                    </a:moveTo>
                    <a:lnTo>
                      <a:pt x="4848" y="227046"/>
                    </a:lnTo>
                    <a:lnTo>
                      <a:pt x="4582" y="227214"/>
                    </a:lnTo>
                    <a:lnTo>
                      <a:pt x="4316" y="227416"/>
                    </a:lnTo>
                    <a:lnTo>
                      <a:pt x="4050" y="227651"/>
                    </a:lnTo>
                    <a:lnTo>
                      <a:pt x="3799" y="227988"/>
                    </a:lnTo>
                    <a:lnTo>
                      <a:pt x="3548" y="228358"/>
                    </a:lnTo>
                    <a:lnTo>
                      <a:pt x="3304" y="228761"/>
                    </a:lnTo>
                    <a:lnTo>
                      <a:pt x="3060" y="229232"/>
                    </a:lnTo>
                    <a:lnTo>
                      <a:pt x="2831" y="229771"/>
                    </a:lnTo>
                    <a:lnTo>
                      <a:pt x="2602" y="230309"/>
                    </a:lnTo>
                    <a:lnTo>
                      <a:pt x="2387" y="230915"/>
                    </a:lnTo>
                    <a:lnTo>
                      <a:pt x="2173" y="231587"/>
                    </a:lnTo>
                    <a:lnTo>
                      <a:pt x="1966" y="232260"/>
                    </a:lnTo>
                    <a:lnTo>
                      <a:pt x="1774" y="233000"/>
                    </a:lnTo>
                    <a:lnTo>
                      <a:pt x="1589" y="233774"/>
                    </a:lnTo>
                    <a:lnTo>
                      <a:pt x="1404" y="234581"/>
                    </a:lnTo>
                    <a:lnTo>
                      <a:pt x="1234" y="235422"/>
                    </a:lnTo>
                    <a:lnTo>
                      <a:pt x="1079" y="236331"/>
                    </a:lnTo>
                    <a:lnTo>
                      <a:pt x="924" y="237239"/>
                    </a:lnTo>
                    <a:lnTo>
                      <a:pt x="784" y="238181"/>
                    </a:lnTo>
                    <a:lnTo>
                      <a:pt x="658" y="239157"/>
                    </a:lnTo>
                    <a:lnTo>
                      <a:pt x="532" y="240166"/>
                    </a:lnTo>
                    <a:lnTo>
                      <a:pt x="429" y="241209"/>
                    </a:lnTo>
                    <a:lnTo>
                      <a:pt x="333" y="242252"/>
                    </a:lnTo>
                    <a:lnTo>
                      <a:pt x="244" y="243328"/>
                    </a:lnTo>
                    <a:lnTo>
                      <a:pt x="170" y="244438"/>
                    </a:lnTo>
                    <a:lnTo>
                      <a:pt x="111" y="245582"/>
                    </a:lnTo>
                    <a:lnTo>
                      <a:pt x="67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7" y="253824"/>
                    </a:lnTo>
                    <a:lnTo>
                      <a:pt x="111" y="254968"/>
                    </a:lnTo>
                    <a:lnTo>
                      <a:pt x="170" y="256078"/>
                    </a:lnTo>
                    <a:lnTo>
                      <a:pt x="244" y="257188"/>
                    </a:lnTo>
                    <a:lnTo>
                      <a:pt x="333" y="258265"/>
                    </a:lnTo>
                    <a:lnTo>
                      <a:pt x="429" y="259341"/>
                    </a:lnTo>
                    <a:lnTo>
                      <a:pt x="532" y="260384"/>
                    </a:lnTo>
                    <a:lnTo>
                      <a:pt x="658" y="261360"/>
                    </a:lnTo>
                    <a:lnTo>
                      <a:pt x="784" y="262336"/>
                    </a:lnTo>
                    <a:lnTo>
                      <a:pt x="924" y="263311"/>
                    </a:lnTo>
                    <a:lnTo>
                      <a:pt x="1079" y="264220"/>
                    </a:lnTo>
                    <a:lnTo>
                      <a:pt x="1234" y="265094"/>
                    </a:lnTo>
                    <a:lnTo>
                      <a:pt x="1404" y="265935"/>
                    </a:lnTo>
                    <a:lnTo>
                      <a:pt x="1589" y="266743"/>
                    </a:lnTo>
                    <a:lnTo>
                      <a:pt x="1774" y="267516"/>
                    </a:lnTo>
                    <a:lnTo>
                      <a:pt x="1966" y="268256"/>
                    </a:lnTo>
                    <a:lnTo>
                      <a:pt x="2173" y="268963"/>
                    </a:lnTo>
                    <a:lnTo>
                      <a:pt x="2387" y="269602"/>
                    </a:lnTo>
                    <a:lnTo>
                      <a:pt x="2602" y="270208"/>
                    </a:lnTo>
                    <a:lnTo>
                      <a:pt x="2831" y="270780"/>
                    </a:lnTo>
                    <a:lnTo>
                      <a:pt x="3060" y="271318"/>
                    </a:lnTo>
                    <a:lnTo>
                      <a:pt x="3304" y="271789"/>
                    </a:lnTo>
                    <a:lnTo>
                      <a:pt x="3548" y="272193"/>
                    </a:lnTo>
                    <a:lnTo>
                      <a:pt x="3799" y="272563"/>
                    </a:lnTo>
                    <a:lnTo>
                      <a:pt x="4050" y="272865"/>
                    </a:lnTo>
                    <a:lnTo>
                      <a:pt x="4316" y="273134"/>
                    </a:lnTo>
                    <a:lnTo>
                      <a:pt x="4582" y="273336"/>
                    </a:lnTo>
                    <a:lnTo>
                      <a:pt x="4848" y="273505"/>
                    </a:lnTo>
                    <a:lnTo>
                      <a:pt x="5122" y="273572"/>
                    </a:lnTo>
                    <a:lnTo>
                      <a:pt x="5403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4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4" y="262336"/>
                    </a:lnTo>
                    <a:lnTo>
                      <a:pt x="10140" y="261360"/>
                    </a:lnTo>
                    <a:lnTo>
                      <a:pt x="10266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8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66" y="240166"/>
                    </a:lnTo>
                    <a:lnTo>
                      <a:pt x="10140" y="239157"/>
                    </a:lnTo>
                    <a:lnTo>
                      <a:pt x="10014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4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22" y="340384"/>
                    </a:moveTo>
                    <a:lnTo>
                      <a:pt x="4848" y="340485"/>
                    </a:lnTo>
                    <a:lnTo>
                      <a:pt x="4582" y="340653"/>
                    </a:lnTo>
                    <a:lnTo>
                      <a:pt x="4316" y="340855"/>
                    </a:lnTo>
                    <a:lnTo>
                      <a:pt x="4050" y="341124"/>
                    </a:lnTo>
                    <a:lnTo>
                      <a:pt x="3799" y="341426"/>
                    </a:lnTo>
                    <a:lnTo>
                      <a:pt x="3548" y="341797"/>
                    </a:lnTo>
                    <a:lnTo>
                      <a:pt x="3304" y="342200"/>
                    </a:lnTo>
                    <a:lnTo>
                      <a:pt x="3060" y="342671"/>
                    </a:lnTo>
                    <a:lnTo>
                      <a:pt x="2831" y="343209"/>
                    </a:lnTo>
                    <a:lnTo>
                      <a:pt x="2602" y="343748"/>
                    </a:lnTo>
                    <a:lnTo>
                      <a:pt x="2387" y="344387"/>
                    </a:lnTo>
                    <a:lnTo>
                      <a:pt x="2173" y="345026"/>
                    </a:lnTo>
                    <a:lnTo>
                      <a:pt x="1966" y="345733"/>
                    </a:lnTo>
                    <a:lnTo>
                      <a:pt x="1774" y="346439"/>
                    </a:lnTo>
                    <a:lnTo>
                      <a:pt x="1589" y="347213"/>
                    </a:lnTo>
                    <a:lnTo>
                      <a:pt x="1404" y="348054"/>
                    </a:lnTo>
                    <a:lnTo>
                      <a:pt x="1234" y="348895"/>
                    </a:lnTo>
                    <a:lnTo>
                      <a:pt x="1079" y="349770"/>
                    </a:lnTo>
                    <a:lnTo>
                      <a:pt x="924" y="350678"/>
                    </a:lnTo>
                    <a:lnTo>
                      <a:pt x="784" y="351620"/>
                    </a:lnTo>
                    <a:lnTo>
                      <a:pt x="658" y="352595"/>
                    </a:lnTo>
                    <a:lnTo>
                      <a:pt x="532" y="353605"/>
                    </a:lnTo>
                    <a:lnTo>
                      <a:pt x="429" y="354648"/>
                    </a:lnTo>
                    <a:lnTo>
                      <a:pt x="333" y="355724"/>
                    </a:lnTo>
                    <a:lnTo>
                      <a:pt x="244" y="356801"/>
                    </a:lnTo>
                    <a:lnTo>
                      <a:pt x="170" y="357911"/>
                    </a:lnTo>
                    <a:lnTo>
                      <a:pt x="111" y="359021"/>
                    </a:lnTo>
                    <a:lnTo>
                      <a:pt x="67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7" y="367263"/>
                    </a:lnTo>
                    <a:lnTo>
                      <a:pt x="111" y="368407"/>
                    </a:lnTo>
                    <a:lnTo>
                      <a:pt x="170" y="369517"/>
                    </a:lnTo>
                    <a:lnTo>
                      <a:pt x="244" y="370627"/>
                    </a:lnTo>
                    <a:lnTo>
                      <a:pt x="333" y="371704"/>
                    </a:lnTo>
                    <a:lnTo>
                      <a:pt x="429" y="372780"/>
                    </a:lnTo>
                    <a:lnTo>
                      <a:pt x="532" y="373823"/>
                    </a:lnTo>
                    <a:lnTo>
                      <a:pt x="658" y="374799"/>
                    </a:lnTo>
                    <a:lnTo>
                      <a:pt x="784" y="375808"/>
                    </a:lnTo>
                    <a:lnTo>
                      <a:pt x="924" y="376750"/>
                    </a:lnTo>
                    <a:lnTo>
                      <a:pt x="1079" y="377658"/>
                    </a:lnTo>
                    <a:lnTo>
                      <a:pt x="1234" y="378533"/>
                    </a:lnTo>
                    <a:lnTo>
                      <a:pt x="1404" y="379374"/>
                    </a:lnTo>
                    <a:lnTo>
                      <a:pt x="1589" y="380215"/>
                    </a:lnTo>
                    <a:lnTo>
                      <a:pt x="1774" y="380989"/>
                    </a:lnTo>
                    <a:lnTo>
                      <a:pt x="1966" y="381695"/>
                    </a:lnTo>
                    <a:lnTo>
                      <a:pt x="2173" y="382402"/>
                    </a:lnTo>
                    <a:lnTo>
                      <a:pt x="2387" y="383041"/>
                    </a:lnTo>
                    <a:lnTo>
                      <a:pt x="2602" y="383680"/>
                    </a:lnTo>
                    <a:lnTo>
                      <a:pt x="2831" y="384218"/>
                    </a:lnTo>
                    <a:lnTo>
                      <a:pt x="3060" y="384757"/>
                    </a:lnTo>
                    <a:lnTo>
                      <a:pt x="3304" y="385228"/>
                    </a:lnTo>
                    <a:lnTo>
                      <a:pt x="3548" y="385631"/>
                    </a:lnTo>
                    <a:lnTo>
                      <a:pt x="3799" y="386001"/>
                    </a:lnTo>
                    <a:lnTo>
                      <a:pt x="4050" y="386304"/>
                    </a:lnTo>
                    <a:lnTo>
                      <a:pt x="4316" y="386573"/>
                    </a:lnTo>
                    <a:lnTo>
                      <a:pt x="4582" y="386775"/>
                    </a:lnTo>
                    <a:lnTo>
                      <a:pt x="4848" y="386943"/>
                    </a:lnTo>
                    <a:lnTo>
                      <a:pt x="5122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4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4" y="375808"/>
                    </a:lnTo>
                    <a:lnTo>
                      <a:pt x="10140" y="374799"/>
                    </a:lnTo>
                    <a:lnTo>
                      <a:pt x="10266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8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66" y="353605"/>
                    </a:lnTo>
                    <a:lnTo>
                      <a:pt x="10140" y="352595"/>
                    </a:lnTo>
                    <a:lnTo>
                      <a:pt x="10014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4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403" y="453822"/>
                    </a:moveTo>
                    <a:lnTo>
                      <a:pt x="5122" y="453856"/>
                    </a:lnTo>
                    <a:lnTo>
                      <a:pt x="4848" y="453957"/>
                    </a:lnTo>
                    <a:lnTo>
                      <a:pt x="4582" y="454092"/>
                    </a:lnTo>
                    <a:lnTo>
                      <a:pt x="4316" y="454293"/>
                    </a:lnTo>
                    <a:lnTo>
                      <a:pt x="4050" y="454562"/>
                    </a:lnTo>
                    <a:lnTo>
                      <a:pt x="3799" y="454865"/>
                    </a:lnTo>
                    <a:lnTo>
                      <a:pt x="3548" y="455235"/>
                    </a:lnTo>
                    <a:lnTo>
                      <a:pt x="3304" y="455639"/>
                    </a:lnTo>
                    <a:lnTo>
                      <a:pt x="3060" y="456110"/>
                    </a:lnTo>
                    <a:lnTo>
                      <a:pt x="2831" y="456615"/>
                    </a:lnTo>
                    <a:lnTo>
                      <a:pt x="2602" y="457153"/>
                    </a:lnTo>
                    <a:lnTo>
                      <a:pt x="2387" y="457758"/>
                    </a:lnTo>
                    <a:lnTo>
                      <a:pt x="2173" y="458398"/>
                    </a:lnTo>
                    <a:lnTo>
                      <a:pt x="1966" y="459104"/>
                    </a:lnTo>
                    <a:lnTo>
                      <a:pt x="1774" y="459811"/>
                    </a:lnTo>
                    <a:lnTo>
                      <a:pt x="1589" y="460584"/>
                    </a:lnTo>
                    <a:lnTo>
                      <a:pt x="1404" y="461392"/>
                    </a:lnTo>
                    <a:lnTo>
                      <a:pt x="1234" y="462233"/>
                    </a:lnTo>
                    <a:lnTo>
                      <a:pt x="1079" y="463141"/>
                    </a:lnTo>
                    <a:lnTo>
                      <a:pt x="924" y="464049"/>
                    </a:lnTo>
                    <a:lnTo>
                      <a:pt x="784" y="464991"/>
                    </a:lnTo>
                    <a:lnTo>
                      <a:pt x="658" y="465967"/>
                    </a:lnTo>
                    <a:lnTo>
                      <a:pt x="532" y="466976"/>
                    </a:lnTo>
                    <a:lnTo>
                      <a:pt x="429" y="468019"/>
                    </a:lnTo>
                    <a:lnTo>
                      <a:pt x="333" y="469062"/>
                    </a:lnTo>
                    <a:lnTo>
                      <a:pt x="244" y="470172"/>
                    </a:lnTo>
                    <a:lnTo>
                      <a:pt x="170" y="471282"/>
                    </a:lnTo>
                    <a:lnTo>
                      <a:pt x="111" y="472426"/>
                    </a:lnTo>
                    <a:lnTo>
                      <a:pt x="67" y="473570"/>
                    </a:lnTo>
                    <a:lnTo>
                      <a:pt x="30" y="474747"/>
                    </a:lnTo>
                    <a:lnTo>
                      <a:pt x="8" y="475958"/>
                    </a:lnTo>
                    <a:lnTo>
                      <a:pt x="0" y="477170"/>
                    </a:lnTo>
                    <a:lnTo>
                      <a:pt x="8" y="478381"/>
                    </a:lnTo>
                    <a:lnTo>
                      <a:pt x="30" y="479558"/>
                    </a:lnTo>
                    <a:lnTo>
                      <a:pt x="67" y="480702"/>
                    </a:lnTo>
                    <a:lnTo>
                      <a:pt x="111" y="481879"/>
                    </a:lnTo>
                    <a:lnTo>
                      <a:pt x="170" y="482989"/>
                    </a:lnTo>
                    <a:lnTo>
                      <a:pt x="244" y="484100"/>
                    </a:lnTo>
                    <a:lnTo>
                      <a:pt x="333" y="485176"/>
                    </a:lnTo>
                    <a:lnTo>
                      <a:pt x="429" y="486253"/>
                    </a:lnTo>
                    <a:lnTo>
                      <a:pt x="532" y="487262"/>
                    </a:lnTo>
                    <a:lnTo>
                      <a:pt x="658" y="488271"/>
                    </a:lnTo>
                    <a:lnTo>
                      <a:pt x="784" y="489247"/>
                    </a:lnTo>
                    <a:lnTo>
                      <a:pt x="924" y="490189"/>
                    </a:lnTo>
                    <a:lnTo>
                      <a:pt x="1079" y="491131"/>
                    </a:lnTo>
                    <a:lnTo>
                      <a:pt x="1234" y="492005"/>
                    </a:lnTo>
                    <a:lnTo>
                      <a:pt x="1404" y="492846"/>
                    </a:lnTo>
                    <a:lnTo>
                      <a:pt x="1589" y="493654"/>
                    </a:lnTo>
                    <a:lnTo>
                      <a:pt x="1774" y="494428"/>
                    </a:lnTo>
                    <a:lnTo>
                      <a:pt x="1966" y="495168"/>
                    </a:lnTo>
                    <a:lnTo>
                      <a:pt x="2173" y="495874"/>
                    </a:lnTo>
                    <a:lnTo>
                      <a:pt x="2387" y="496513"/>
                    </a:lnTo>
                    <a:lnTo>
                      <a:pt x="2602" y="497119"/>
                    </a:lnTo>
                    <a:lnTo>
                      <a:pt x="2831" y="497691"/>
                    </a:lnTo>
                    <a:lnTo>
                      <a:pt x="3060" y="498195"/>
                    </a:lnTo>
                    <a:lnTo>
                      <a:pt x="3304" y="498666"/>
                    </a:lnTo>
                    <a:lnTo>
                      <a:pt x="3548" y="499104"/>
                    </a:lnTo>
                    <a:lnTo>
                      <a:pt x="3799" y="499474"/>
                    </a:lnTo>
                    <a:lnTo>
                      <a:pt x="4050" y="499777"/>
                    </a:lnTo>
                    <a:lnTo>
                      <a:pt x="4316" y="500046"/>
                    </a:lnTo>
                    <a:lnTo>
                      <a:pt x="4582" y="500248"/>
                    </a:lnTo>
                    <a:lnTo>
                      <a:pt x="4848" y="500382"/>
                    </a:lnTo>
                    <a:lnTo>
                      <a:pt x="5122" y="500483"/>
                    </a:lnTo>
                    <a:lnTo>
                      <a:pt x="5403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74"/>
                    </a:lnTo>
                    <a:lnTo>
                      <a:pt x="8824" y="495168"/>
                    </a:lnTo>
                    <a:lnTo>
                      <a:pt x="9024" y="494428"/>
                    </a:lnTo>
                    <a:lnTo>
                      <a:pt x="9209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9" y="491131"/>
                    </a:lnTo>
                    <a:lnTo>
                      <a:pt x="9874" y="490189"/>
                    </a:lnTo>
                    <a:lnTo>
                      <a:pt x="10014" y="489247"/>
                    </a:lnTo>
                    <a:lnTo>
                      <a:pt x="10140" y="488271"/>
                    </a:lnTo>
                    <a:lnTo>
                      <a:pt x="10266" y="487262"/>
                    </a:lnTo>
                    <a:lnTo>
                      <a:pt x="10369" y="486253"/>
                    </a:lnTo>
                    <a:lnTo>
                      <a:pt x="10465" y="485176"/>
                    </a:lnTo>
                    <a:lnTo>
                      <a:pt x="10554" y="484100"/>
                    </a:lnTo>
                    <a:lnTo>
                      <a:pt x="10628" y="482989"/>
                    </a:lnTo>
                    <a:lnTo>
                      <a:pt x="10687" y="481879"/>
                    </a:lnTo>
                    <a:lnTo>
                      <a:pt x="10731" y="480702"/>
                    </a:lnTo>
                    <a:lnTo>
                      <a:pt x="10768" y="479558"/>
                    </a:lnTo>
                    <a:lnTo>
                      <a:pt x="10790" y="478381"/>
                    </a:lnTo>
                    <a:lnTo>
                      <a:pt x="10798" y="477170"/>
                    </a:lnTo>
                    <a:lnTo>
                      <a:pt x="10790" y="475958"/>
                    </a:lnTo>
                    <a:lnTo>
                      <a:pt x="10768" y="474747"/>
                    </a:lnTo>
                    <a:lnTo>
                      <a:pt x="10731" y="473570"/>
                    </a:lnTo>
                    <a:lnTo>
                      <a:pt x="10687" y="472426"/>
                    </a:lnTo>
                    <a:lnTo>
                      <a:pt x="10628" y="471282"/>
                    </a:lnTo>
                    <a:lnTo>
                      <a:pt x="10554" y="470172"/>
                    </a:lnTo>
                    <a:lnTo>
                      <a:pt x="10465" y="469062"/>
                    </a:lnTo>
                    <a:lnTo>
                      <a:pt x="10369" y="468019"/>
                    </a:lnTo>
                    <a:lnTo>
                      <a:pt x="10266" y="466976"/>
                    </a:lnTo>
                    <a:lnTo>
                      <a:pt x="10140" y="465967"/>
                    </a:lnTo>
                    <a:lnTo>
                      <a:pt x="10014" y="464991"/>
                    </a:lnTo>
                    <a:lnTo>
                      <a:pt x="9874" y="464049"/>
                    </a:lnTo>
                    <a:lnTo>
                      <a:pt x="9719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9" y="460584"/>
                    </a:lnTo>
                    <a:lnTo>
                      <a:pt x="9024" y="459811"/>
                    </a:lnTo>
                    <a:lnTo>
                      <a:pt x="8824" y="459104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403" y="453822"/>
                    </a:lnTo>
                    <a:close/>
                    <a:moveTo>
                      <a:pt x="5122" y="567059"/>
                    </a:moveTo>
                    <a:lnTo>
                      <a:pt x="4848" y="567160"/>
                    </a:lnTo>
                    <a:lnTo>
                      <a:pt x="4582" y="567328"/>
                    </a:lnTo>
                    <a:lnTo>
                      <a:pt x="4316" y="567530"/>
                    </a:lnTo>
                    <a:lnTo>
                      <a:pt x="4050" y="567766"/>
                    </a:lnTo>
                    <a:lnTo>
                      <a:pt x="3799" y="568102"/>
                    </a:lnTo>
                    <a:lnTo>
                      <a:pt x="3548" y="568472"/>
                    </a:lnTo>
                    <a:lnTo>
                      <a:pt x="3304" y="568876"/>
                    </a:lnTo>
                    <a:lnTo>
                      <a:pt x="3060" y="569347"/>
                    </a:lnTo>
                    <a:lnTo>
                      <a:pt x="2831" y="569885"/>
                    </a:lnTo>
                    <a:lnTo>
                      <a:pt x="2602" y="570423"/>
                    </a:lnTo>
                    <a:lnTo>
                      <a:pt x="2387" y="571029"/>
                    </a:lnTo>
                    <a:lnTo>
                      <a:pt x="2173" y="571702"/>
                    </a:lnTo>
                    <a:lnTo>
                      <a:pt x="1966" y="572408"/>
                    </a:lnTo>
                    <a:lnTo>
                      <a:pt x="1774" y="573115"/>
                    </a:lnTo>
                    <a:lnTo>
                      <a:pt x="1589" y="573889"/>
                    </a:lnTo>
                    <a:lnTo>
                      <a:pt x="1404" y="574730"/>
                    </a:lnTo>
                    <a:lnTo>
                      <a:pt x="1234" y="575571"/>
                    </a:lnTo>
                    <a:lnTo>
                      <a:pt x="1079" y="576445"/>
                    </a:lnTo>
                    <a:lnTo>
                      <a:pt x="924" y="577354"/>
                    </a:lnTo>
                    <a:lnTo>
                      <a:pt x="784" y="578296"/>
                    </a:lnTo>
                    <a:lnTo>
                      <a:pt x="658" y="579271"/>
                    </a:lnTo>
                    <a:lnTo>
                      <a:pt x="532" y="580280"/>
                    </a:lnTo>
                    <a:lnTo>
                      <a:pt x="429" y="581323"/>
                    </a:lnTo>
                    <a:lnTo>
                      <a:pt x="333" y="582400"/>
                    </a:lnTo>
                    <a:lnTo>
                      <a:pt x="244" y="583476"/>
                    </a:lnTo>
                    <a:lnTo>
                      <a:pt x="170" y="584586"/>
                    </a:lnTo>
                    <a:lnTo>
                      <a:pt x="111" y="585697"/>
                    </a:lnTo>
                    <a:lnTo>
                      <a:pt x="67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7" y="593972"/>
                    </a:lnTo>
                    <a:lnTo>
                      <a:pt x="111" y="595150"/>
                    </a:lnTo>
                    <a:lnTo>
                      <a:pt x="170" y="596294"/>
                    </a:lnTo>
                    <a:lnTo>
                      <a:pt x="244" y="597404"/>
                    </a:lnTo>
                    <a:lnTo>
                      <a:pt x="333" y="598480"/>
                    </a:lnTo>
                    <a:lnTo>
                      <a:pt x="429" y="599557"/>
                    </a:lnTo>
                    <a:lnTo>
                      <a:pt x="532" y="600600"/>
                    </a:lnTo>
                    <a:lnTo>
                      <a:pt x="658" y="601609"/>
                    </a:lnTo>
                    <a:lnTo>
                      <a:pt x="784" y="602585"/>
                    </a:lnTo>
                    <a:lnTo>
                      <a:pt x="924" y="603527"/>
                    </a:lnTo>
                    <a:lnTo>
                      <a:pt x="1079" y="604435"/>
                    </a:lnTo>
                    <a:lnTo>
                      <a:pt x="1234" y="605310"/>
                    </a:lnTo>
                    <a:lnTo>
                      <a:pt x="1404" y="606151"/>
                    </a:lnTo>
                    <a:lnTo>
                      <a:pt x="1589" y="606958"/>
                    </a:lnTo>
                    <a:lnTo>
                      <a:pt x="1774" y="607732"/>
                    </a:lnTo>
                    <a:lnTo>
                      <a:pt x="1966" y="608472"/>
                    </a:lnTo>
                    <a:lnTo>
                      <a:pt x="2173" y="609145"/>
                    </a:lnTo>
                    <a:lnTo>
                      <a:pt x="2387" y="609784"/>
                    </a:lnTo>
                    <a:lnTo>
                      <a:pt x="2602" y="610389"/>
                    </a:lnTo>
                    <a:lnTo>
                      <a:pt x="2831" y="610961"/>
                    </a:lnTo>
                    <a:lnTo>
                      <a:pt x="3060" y="611466"/>
                    </a:lnTo>
                    <a:lnTo>
                      <a:pt x="3304" y="611937"/>
                    </a:lnTo>
                    <a:lnTo>
                      <a:pt x="3548" y="612341"/>
                    </a:lnTo>
                    <a:lnTo>
                      <a:pt x="3799" y="612711"/>
                    </a:lnTo>
                    <a:lnTo>
                      <a:pt x="4050" y="613013"/>
                    </a:lnTo>
                    <a:lnTo>
                      <a:pt x="4316" y="613249"/>
                    </a:lnTo>
                    <a:lnTo>
                      <a:pt x="4582" y="613451"/>
                    </a:lnTo>
                    <a:lnTo>
                      <a:pt x="4848" y="613619"/>
                    </a:lnTo>
                    <a:lnTo>
                      <a:pt x="5122" y="613686"/>
                    </a:lnTo>
                    <a:lnTo>
                      <a:pt x="5403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4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4" y="602585"/>
                    </a:lnTo>
                    <a:lnTo>
                      <a:pt x="10140" y="601609"/>
                    </a:lnTo>
                    <a:lnTo>
                      <a:pt x="10266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8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66" y="580280"/>
                    </a:lnTo>
                    <a:lnTo>
                      <a:pt x="10140" y="579271"/>
                    </a:lnTo>
                    <a:lnTo>
                      <a:pt x="10014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4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" name="Google Shape;43;p3"/>
              <p:cNvSpPr/>
              <p:nvPr/>
            </p:nvSpPr>
            <p:spPr>
              <a:xfrm>
                <a:off x="11379817" y="3272898"/>
                <a:ext cx="5563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302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82" y="1850"/>
                    </a:lnTo>
                    <a:lnTo>
                      <a:pt x="3038" y="2321"/>
                    </a:lnTo>
                    <a:lnTo>
                      <a:pt x="2809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7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10" y="10328"/>
                    </a:lnTo>
                    <a:lnTo>
                      <a:pt x="769" y="11270"/>
                    </a:lnTo>
                    <a:lnTo>
                      <a:pt x="644" y="12245"/>
                    </a:lnTo>
                    <a:lnTo>
                      <a:pt x="525" y="13255"/>
                    </a:lnTo>
                    <a:lnTo>
                      <a:pt x="422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1" y="18671"/>
                    </a:lnTo>
                    <a:lnTo>
                      <a:pt x="60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60" y="26879"/>
                    </a:lnTo>
                    <a:lnTo>
                      <a:pt x="111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22" y="32397"/>
                    </a:lnTo>
                    <a:lnTo>
                      <a:pt x="525" y="33440"/>
                    </a:lnTo>
                    <a:lnTo>
                      <a:pt x="644" y="34449"/>
                    </a:lnTo>
                    <a:lnTo>
                      <a:pt x="769" y="35424"/>
                    </a:lnTo>
                    <a:lnTo>
                      <a:pt x="910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7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9" y="43868"/>
                    </a:lnTo>
                    <a:lnTo>
                      <a:pt x="3038" y="44373"/>
                    </a:lnTo>
                    <a:lnTo>
                      <a:pt x="3282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302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6999" y="45651"/>
                    </a:lnTo>
                    <a:lnTo>
                      <a:pt x="7251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7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25" y="42052"/>
                    </a:lnTo>
                    <a:lnTo>
                      <a:pt x="8825" y="41345"/>
                    </a:lnTo>
                    <a:lnTo>
                      <a:pt x="9024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74" y="36366"/>
                    </a:lnTo>
                    <a:lnTo>
                      <a:pt x="10015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54" y="30277"/>
                    </a:lnTo>
                    <a:lnTo>
                      <a:pt x="10628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15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5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1" y="1413"/>
                    </a:lnTo>
                    <a:lnTo>
                      <a:pt x="6999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302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82" y="115323"/>
                    </a:lnTo>
                    <a:lnTo>
                      <a:pt x="3038" y="115794"/>
                    </a:lnTo>
                    <a:lnTo>
                      <a:pt x="2809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7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10" y="123800"/>
                    </a:lnTo>
                    <a:lnTo>
                      <a:pt x="769" y="124742"/>
                    </a:lnTo>
                    <a:lnTo>
                      <a:pt x="644" y="125718"/>
                    </a:lnTo>
                    <a:lnTo>
                      <a:pt x="525" y="126727"/>
                    </a:lnTo>
                    <a:lnTo>
                      <a:pt x="422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1" y="132110"/>
                    </a:lnTo>
                    <a:lnTo>
                      <a:pt x="60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0" y="140352"/>
                    </a:lnTo>
                    <a:lnTo>
                      <a:pt x="111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22" y="145869"/>
                    </a:lnTo>
                    <a:lnTo>
                      <a:pt x="525" y="146912"/>
                    </a:lnTo>
                    <a:lnTo>
                      <a:pt x="644" y="147921"/>
                    </a:lnTo>
                    <a:lnTo>
                      <a:pt x="769" y="148897"/>
                    </a:lnTo>
                    <a:lnTo>
                      <a:pt x="910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7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9" y="157341"/>
                    </a:lnTo>
                    <a:lnTo>
                      <a:pt x="3038" y="157845"/>
                    </a:lnTo>
                    <a:lnTo>
                      <a:pt x="3282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302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6999" y="159090"/>
                    </a:lnTo>
                    <a:lnTo>
                      <a:pt x="7251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5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5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15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5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1" y="114885"/>
                    </a:lnTo>
                    <a:lnTo>
                      <a:pt x="6999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302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82" y="228761"/>
                    </a:lnTo>
                    <a:lnTo>
                      <a:pt x="3038" y="229232"/>
                    </a:lnTo>
                    <a:lnTo>
                      <a:pt x="2809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7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10" y="237239"/>
                    </a:lnTo>
                    <a:lnTo>
                      <a:pt x="769" y="238181"/>
                    </a:lnTo>
                    <a:lnTo>
                      <a:pt x="644" y="239157"/>
                    </a:lnTo>
                    <a:lnTo>
                      <a:pt x="525" y="240166"/>
                    </a:lnTo>
                    <a:lnTo>
                      <a:pt x="422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1" y="245582"/>
                    </a:lnTo>
                    <a:lnTo>
                      <a:pt x="60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0" y="253824"/>
                    </a:lnTo>
                    <a:lnTo>
                      <a:pt x="111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22" y="259341"/>
                    </a:lnTo>
                    <a:lnTo>
                      <a:pt x="525" y="260384"/>
                    </a:lnTo>
                    <a:lnTo>
                      <a:pt x="644" y="261360"/>
                    </a:lnTo>
                    <a:lnTo>
                      <a:pt x="769" y="262336"/>
                    </a:lnTo>
                    <a:lnTo>
                      <a:pt x="910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7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9" y="270780"/>
                    </a:lnTo>
                    <a:lnTo>
                      <a:pt x="3038" y="271318"/>
                    </a:lnTo>
                    <a:lnTo>
                      <a:pt x="3282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302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6999" y="272563"/>
                    </a:lnTo>
                    <a:lnTo>
                      <a:pt x="7251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5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5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15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5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1" y="228358"/>
                    </a:lnTo>
                    <a:lnTo>
                      <a:pt x="6999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5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302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82" y="342200"/>
                    </a:lnTo>
                    <a:lnTo>
                      <a:pt x="3038" y="342671"/>
                    </a:lnTo>
                    <a:lnTo>
                      <a:pt x="2809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7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10" y="350678"/>
                    </a:lnTo>
                    <a:lnTo>
                      <a:pt x="769" y="351620"/>
                    </a:lnTo>
                    <a:lnTo>
                      <a:pt x="644" y="352595"/>
                    </a:lnTo>
                    <a:lnTo>
                      <a:pt x="525" y="353605"/>
                    </a:lnTo>
                    <a:lnTo>
                      <a:pt x="422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1" y="359021"/>
                    </a:lnTo>
                    <a:lnTo>
                      <a:pt x="60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0" y="367263"/>
                    </a:lnTo>
                    <a:lnTo>
                      <a:pt x="111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22" y="372780"/>
                    </a:lnTo>
                    <a:lnTo>
                      <a:pt x="525" y="373823"/>
                    </a:lnTo>
                    <a:lnTo>
                      <a:pt x="644" y="374799"/>
                    </a:lnTo>
                    <a:lnTo>
                      <a:pt x="769" y="375808"/>
                    </a:lnTo>
                    <a:lnTo>
                      <a:pt x="910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7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9" y="384218"/>
                    </a:lnTo>
                    <a:lnTo>
                      <a:pt x="3038" y="384757"/>
                    </a:lnTo>
                    <a:lnTo>
                      <a:pt x="3282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302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5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6999" y="386001"/>
                    </a:lnTo>
                    <a:lnTo>
                      <a:pt x="7251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5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5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15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5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1" y="341797"/>
                    </a:lnTo>
                    <a:lnTo>
                      <a:pt x="6999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302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82" y="455639"/>
                    </a:lnTo>
                    <a:lnTo>
                      <a:pt x="3038" y="456110"/>
                    </a:lnTo>
                    <a:lnTo>
                      <a:pt x="2809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7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10" y="463982"/>
                    </a:lnTo>
                    <a:lnTo>
                      <a:pt x="769" y="464924"/>
                    </a:lnTo>
                    <a:lnTo>
                      <a:pt x="644" y="465900"/>
                    </a:lnTo>
                    <a:lnTo>
                      <a:pt x="525" y="466875"/>
                    </a:lnTo>
                    <a:lnTo>
                      <a:pt x="422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1" y="472258"/>
                    </a:lnTo>
                    <a:lnTo>
                      <a:pt x="60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60" y="480534"/>
                    </a:lnTo>
                    <a:lnTo>
                      <a:pt x="111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22" y="486152"/>
                    </a:lnTo>
                    <a:lnTo>
                      <a:pt x="525" y="487195"/>
                    </a:lnTo>
                    <a:lnTo>
                      <a:pt x="644" y="488204"/>
                    </a:lnTo>
                    <a:lnTo>
                      <a:pt x="769" y="489179"/>
                    </a:lnTo>
                    <a:lnTo>
                      <a:pt x="910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7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9" y="497691"/>
                    </a:lnTo>
                    <a:lnTo>
                      <a:pt x="3038" y="498195"/>
                    </a:lnTo>
                    <a:lnTo>
                      <a:pt x="3282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302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6999" y="499474"/>
                    </a:lnTo>
                    <a:lnTo>
                      <a:pt x="7251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40"/>
                    </a:lnTo>
                    <a:lnTo>
                      <a:pt x="8825" y="495134"/>
                    </a:lnTo>
                    <a:lnTo>
                      <a:pt x="9024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74" y="490155"/>
                    </a:lnTo>
                    <a:lnTo>
                      <a:pt x="10015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54" y="483965"/>
                    </a:lnTo>
                    <a:lnTo>
                      <a:pt x="10628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8" y="471148"/>
                    </a:lnTo>
                    <a:lnTo>
                      <a:pt x="10554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15" y="464924"/>
                    </a:lnTo>
                    <a:lnTo>
                      <a:pt x="9874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24" y="459811"/>
                    </a:lnTo>
                    <a:lnTo>
                      <a:pt x="8825" y="459070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1" y="455235"/>
                    </a:lnTo>
                    <a:lnTo>
                      <a:pt x="6999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302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82" y="568876"/>
                    </a:lnTo>
                    <a:lnTo>
                      <a:pt x="3038" y="569347"/>
                    </a:lnTo>
                    <a:lnTo>
                      <a:pt x="2809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7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10" y="577354"/>
                    </a:lnTo>
                    <a:lnTo>
                      <a:pt x="769" y="578296"/>
                    </a:lnTo>
                    <a:lnTo>
                      <a:pt x="644" y="579271"/>
                    </a:lnTo>
                    <a:lnTo>
                      <a:pt x="525" y="580280"/>
                    </a:lnTo>
                    <a:lnTo>
                      <a:pt x="422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1" y="585697"/>
                    </a:lnTo>
                    <a:lnTo>
                      <a:pt x="60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0" y="593972"/>
                    </a:lnTo>
                    <a:lnTo>
                      <a:pt x="111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22" y="599557"/>
                    </a:lnTo>
                    <a:lnTo>
                      <a:pt x="525" y="600600"/>
                    </a:lnTo>
                    <a:lnTo>
                      <a:pt x="644" y="601609"/>
                    </a:lnTo>
                    <a:lnTo>
                      <a:pt x="769" y="602585"/>
                    </a:lnTo>
                    <a:lnTo>
                      <a:pt x="910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7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9" y="610961"/>
                    </a:lnTo>
                    <a:lnTo>
                      <a:pt x="3038" y="611466"/>
                    </a:lnTo>
                    <a:lnTo>
                      <a:pt x="3282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302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6999" y="612711"/>
                    </a:lnTo>
                    <a:lnTo>
                      <a:pt x="7251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5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5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15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5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1" y="568472"/>
                    </a:lnTo>
                    <a:lnTo>
                      <a:pt x="6999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Google Shape;44;p3"/>
              <p:cNvSpPr/>
              <p:nvPr/>
            </p:nvSpPr>
            <p:spPr>
              <a:xfrm>
                <a:off x="11515528" y="3272898"/>
                <a:ext cx="55642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9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2" y="135"/>
                    </a:lnTo>
                    <a:lnTo>
                      <a:pt x="4568" y="269"/>
                    </a:lnTo>
                    <a:lnTo>
                      <a:pt x="4295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75" y="1850"/>
                    </a:lnTo>
                    <a:lnTo>
                      <a:pt x="3038" y="2321"/>
                    </a:lnTo>
                    <a:lnTo>
                      <a:pt x="2802" y="2826"/>
                    </a:lnTo>
                    <a:lnTo>
                      <a:pt x="2580" y="3398"/>
                    </a:lnTo>
                    <a:lnTo>
                      <a:pt x="2359" y="4003"/>
                    </a:lnTo>
                    <a:lnTo>
                      <a:pt x="2152" y="4643"/>
                    </a:lnTo>
                    <a:lnTo>
                      <a:pt x="1945" y="5349"/>
                    </a:lnTo>
                    <a:lnTo>
                      <a:pt x="1752" y="6089"/>
                    </a:lnTo>
                    <a:lnTo>
                      <a:pt x="1568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8" y="9420"/>
                    </a:lnTo>
                    <a:lnTo>
                      <a:pt x="910" y="10328"/>
                    </a:lnTo>
                    <a:lnTo>
                      <a:pt x="770" y="11270"/>
                    </a:lnTo>
                    <a:lnTo>
                      <a:pt x="644" y="12245"/>
                    </a:lnTo>
                    <a:lnTo>
                      <a:pt x="526" y="13255"/>
                    </a:lnTo>
                    <a:lnTo>
                      <a:pt x="415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2" y="18671"/>
                    </a:lnTo>
                    <a:lnTo>
                      <a:pt x="60" y="19815"/>
                    </a:lnTo>
                    <a:lnTo>
                      <a:pt x="31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1" y="25736"/>
                    </a:lnTo>
                    <a:lnTo>
                      <a:pt x="60" y="26879"/>
                    </a:lnTo>
                    <a:lnTo>
                      <a:pt x="112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15" y="32397"/>
                    </a:lnTo>
                    <a:lnTo>
                      <a:pt x="526" y="33440"/>
                    </a:lnTo>
                    <a:lnTo>
                      <a:pt x="644" y="34449"/>
                    </a:lnTo>
                    <a:lnTo>
                      <a:pt x="770" y="35424"/>
                    </a:lnTo>
                    <a:lnTo>
                      <a:pt x="910" y="36366"/>
                    </a:lnTo>
                    <a:lnTo>
                      <a:pt x="1058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8" y="39831"/>
                    </a:lnTo>
                    <a:lnTo>
                      <a:pt x="1752" y="40605"/>
                    </a:lnTo>
                    <a:lnTo>
                      <a:pt x="1945" y="41345"/>
                    </a:lnTo>
                    <a:lnTo>
                      <a:pt x="2152" y="42052"/>
                    </a:lnTo>
                    <a:lnTo>
                      <a:pt x="2359" y="42691"/>
                    </a:lnTo>
                    <a:lnTo>
                      <a:pt x="2580" y="43296"/>
                    </a:lnTo>
                    <a:lnTo>
                      <a:pt x="2802" y="43868"/>
                    </a:lnTo>
                    <a:lnTo>
                      <a:pt x="3038" y="44373"/>
                    </a:lnTo>
                    <a:lnTo>
                      <a:pt x="3275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295" y="46223"/>
                    </a:lnTo>
                    <a:lnTo>
                      <a:pt x="4568" y="46425"/>
                    </a:lnTo>
                    <a:lnTo>
                      <a:pt x="4842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7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7000" y="45651"/>
                    </a:lnTo>
                    <a:lnTo>
                      <a:pt x="7251" y="45281"/>
                    </a:lnTo>
                    <a:lnTo>
                      <a:pt x="7495" y="44844"/>
                    </a:lnTo>
                    <a:lnTo>
                      <a:pt x="7731" y="44373"/>
                    </a:lnTo>
                    <a:lnTo>
                      <a:pt x="7968" y="43868"/>
                    </a:lnTo>
                    <a:lnTo>
                      <a:pt x="8190" y="43296"/>
                    </a:lnTo>
                    <a:lnTo>
                      <a:pt x="8411" y="42691"/>
                    </a:lnTo>
                    <a:lnTo>
                      <a:pt x="8618" y="42052"/>
                    </a:lnTo>
                    <a:lnTo>
                      <a:pt x="8825" y="41345"/>
                    </a:lnTo>
                    <a:lnTo>
                      <a:pt x="9025" y="40605"/>
                    </a:lnTo>
                    <a:lnTo>
                      <a:pt x="9209" y="39831"/>
                    </a:lnTo>
                    <a:lnTo>
                      <a:pt x="9387" y="39024"/>
                    </a:lnTo>
                    <a:lnTo>
                      <a:pt x="9557" y="38183"/>
                    </a:lnTo>
                    <a:lnTo>
                      <a:pt x="9719" y="37275"/>
                    </a:lnTo>
                    <a:lnTo>
                      <a:pt x="9867" y="36366"/>
                    </a:lnTo>
                    <a:lnTo>
                      <a:pt x="10008" y="35424"/>
                    </a:lnTo>
                    <a:lnTo>
                      <a:pt x="10141" y="34449"/>
                    </a:lnTo>
                    <a:lnTo>
                      <a:pt x="10259" y="33440"/>
                    </a:lnTo>
                    <a:lnTo>
                      <a:pt x="10370" y="32397"/>
                    </a:lnTo>
                    <a:lnTo>
                      <a:pt x="10466" y="31354"/>
                    </a:lnTo>
                    <a:lnTo>
                      <a:pt x="10554" y="30277"/>
                    </a:lnTo>
                    <a:lnTo>
                      <a:pt x="10621" y="29167"/>
                    </a:lnTo>
                    <a:lnTo>
                      <a:pt x="10687" y="28023"/>
                    </a:lnTo>
                    <a:lnTo>
                      <a:pt x="10732" y="26879"/>
                    </a:lnTo>
                    <a:lnTo>
                      <a:pt x="10769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9" y="20959"/>
                    </a:lnTo>
                    <a:lnTo>
                      <a:pt x="10732" y="19815"/>
                    </a:lnTo>
                    <a:lnTo>
                      <a:pt x="10687" y="18671"/>
                    </a:lnTo>
                    <a:lnTo>
                      <a:pt x="10621" y="17527"/>
                    </a:lnTo>
                    <a:lnTo>
                      <a:pt x="10554" y="16417"/>
                    </a:lnTo>
                    <a:lnTo>
                      <a:pt x="10466" y="15340"/>
                    </a:lnTo>
                    <a:lnTo>
                      <a:pt x="10370" y="14298"/>
                    </a:lnTo>
                    <a:lnTo>
                      <a:pt x="10259" y="13255"/>
                    </a:lnTo>
                    <a:lnTo>
                      <a:pt x="10141" y="12245"/>
                    </a:lnTo>
                    <a:lnTo>
                      <a:pt x="10008" y="11270"/>
                    </a:lnTo>
                    <a:lnTo>
                      <a:pt x="9867" y="10328"/>
                    </a:lnTo>
                    <a:lnTo>
                      <a:pt x="9719" y="9420"/>
                    </a:lnTo>
                    <a:lnTo>
                      <a:pt x="9557" y="8511"/>
                    </a:lnTo>
                    <a:lnTo>
                      <a:pt x="9387" y="7670"/>
                    </a:lnTo>
                    <a:lnTo>
                      <a:pt x="9209" y="6863"/>
                    </a:lnTo>
                    <a:lnTo>
                      <a:pt x="9025" y="6089"/>
                    </a:lnTo>
                    <a:lnTo>
                      <a:pt x="8825" y="5349"/>
                    </a:lnTo>
                    <a:lnTo>
                      <a:pt x="8618" y="4643"/>
                    </a:lnTo>
                    <a:lnTo>
                      <a:pt x="8411" y="4003"/>
                    </a:lnTo>
                    <a:lnTo>
                      <a:pt x="8190" y="3398"/>
                    </a:lnTo>
                    <a:lnTo>
                      <a:pt x="7968" y="2826"/>
                    </a:lnTo>
                    <a:lnTo>
                      <a:pt x="7731" y="2321"/>
                    </a:lnTo>
                    <a:lnTo>
                      <a:pt x="7495" y="1850"/>
                    </a:lnTo>
                    <a:lnTo>
                      <a:pt x="7251" y="1413"/>
                    </a:lnTo>
                    <a:lnTo>
                      <a:pt x="7000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7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2" y="113573"/>
                    </a:lnTo>
                    <a:lnTo>
                      <a:pt x="4568" y="113742"/>
                    </a:lnTo>
                    <a:lnTo>
                      <a:pt x="4295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75" y="115323"/>
                    </a:lnTo>
                    <a:lnTo>
                      <a:pt x="3038" y="115794"/>
                    </a:lnTo>
                    <a:lnTo>
                      <a:pt x="2802" y="116298"/>
                    </a:lnTo>
                    <a:lnTo>
                      <a:pt x="2580" y="116870"/>
                    </a:lnTo>
                    <a:lnTo>
                      <a:pt x="2359" y="117476"/>
                    </a:lnTo>
                    <a:lnTo>
                      <a:pt x="2152" y="118115"/>
                    </a:lnTo>
                    <a:lnTo>
                      <a:pt x="1945" y="118821"/>
                    </a:lnTo>
                    <a:lnTo>
                      <a:pt x="1752" y="119562"/>
                    </a:lnTo>
                    <a:lnTo>
                      <a:pt x="1568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8" y="122858"/>
                    </a:lnTo>
                    <a:lnTo>
                      <a:pt x="910" y="123800"/>
                    </a:lnTo>
                    <a:lnTo>
                      <a:pt x="770" y="124742"/>
                    </a:lnTo>
                    <a:lnTo>
                      <a:pt x="644" y="125718"/>
                    </a:lnTo>
                    <a:lnTo>
                      <a:pt x="526" y="126727"/>
                    </a:lnTo>
                    <a:lnTo>
                      <a:pt x="415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2" y="132110"/>
                    </a:lnTo>
                    <a:lnTo>
                      <a:pt x="60" y="133254"/>
                    </a:lnTo>
                    <a:lnTo>
                      <a:pt x="31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1" y="139174"/>
                    </a:lnTo>
                    <a:lnTo>
                      <a:pt x="60" y="140352"/>
                    </a:lnTo>
                    <a:lnTo>
                      <a:pt x="112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15" y="145869"/>
                    </a:lnTo>
                    <a:lnTo>
                      <a:pt x="526" y="146912"/>
                    </a:lnTo>
                    <a:lnTo>
                      <a:pt x="644" y="147921"/>
                    </a:lnTo>
                    <a:lnTo>
                      <a:pt x="770" y="148897"/>
                    </a:lnTo>
                    <a:lnTo>
                      <a:pt x="910" y="149839"/>
                    </a:lnTo>
                    <a:lnTo>
                      <a:pt x="1058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8" y="153304"/>
                    </a:lnTo>
                    <a:lnTo>
                      <a:pt x="1752" y="154078"/>
                    </a:lnTo>
                    <a:lnTo>
                      <a:pt x="1945" y="154818"/>
                    </a:lnTo>
                    <a:lnTo>
                      <a:pt x="2152" y="155491"/>
                    </a:lnTo>
                    <a:lnTo>
                      <a:pt x="2359" y="156163"/>
                    </a:lnTo>
                    <a:lnTo>
                      <a:pt x="2580" y="156769"/>
                    </a:lnTo>
                    <a:lnTo>
                      <a:pt x="2802" y="157341"/>
                    </a:lnTo>
                    <a:lnTo>
                      <a:pt x="3038" y="157845"/>
                    </a:lnTo>
                    <a:lnTo>
                      <a:pt x="3275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295" y="159696"/>
                    </a:lnTo>
                    <a:lnTo>
                      <a:pt x="4568" y="159898"/>
                    </a:lnTo>
                    <a:lnTo>
                      <a:pt x="4842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7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7000" y="159090"/>
                    </a:lnTo>
                    <a:lnTo>
                      <a:pt x="7251" y="158720"/>
                    </a:lnTo>
                    <a:lnTo>
                      <a:pt x="7495" y="158316"/>
                    </a:lnTo>
                    <a:lnTo>
                      <a:pt x="7731" y="157845"/>
                    </a:lnTo>
                    <a:lnTo>
                      <a:pt x="7968" y="157341"/>
                    </a:lnTo>
                    <a:lnTo>
                      <a:pt x="8190" y="156769"/>
                    </a:lnTo>
                    <a:lnTo>
                      <a:pt x="8411" y="156163"/>
                    </a:lnTo>
                    <a:lnTo>
                      <a:pt x="8618" y="155491"/>
                    </a:lnTo>
                    <a:lnTo>
                      <a:pt x="8825" y="154818"/>
                    </a:lnTo>
                    <a:lnTo>
                      <a:pt x="9025" y="154078"/>
                    </a:lnTo>
                    <a:lnTo>
                      <a:pt x="9209" y="153304"/>
                    </a:lnTo>
                    <a:lnTo>
                      <a:pt x="9387" y="152496"/>
                    </a:lnTo>
                    <a:lnTo>
                      <a:pt x="9557" y="151622"/>
                    </a:lnTo>
                    <a:lnTo>
                      <a:pt x="9719" y="150747"/>
                    </a:lnTo>
                    <a:lnTo>
                      <a:pt x="9867" y="149839"/>
                    </a:lnTo>
                    <a:lnTo>
                      <a:pt x="10008" y="148897"/>
                    </a:lnTo>
                    <a:lnTo>
                      <a:pt x="10141" y="147921"/>
                    </a:lnTo>
                    <a:lnTo>
                      <a:pt x="10259" y="146912"/>
                    </a:lnTo>
                    <a:lnTo>
                      <a:pt x="10370" y="145869"/>
                    </a:lnTo>
                    <a:lnTo>
                      <a:pt x="10466" y="144826"/>
                    </a:lnTo>
                    <a:lnTo>
                      <a:pt x="10554" y="143716"/>
                    </a:lnTo>
                    <a:lnTo>
                      <a:pt x="10621" y="142640"/>
                    </a:lnTo>
                    <a:lnTo>
                      <a:pt x="10687" y="141496"/>
                    </a:lnTo>
                    <a:lnTo>
                      <a:pt x="10732" y="140352"/>
                    </a:lnTo>
                    <a:lnTo>
                      <a:pt x="10769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9" y="134431"/>
                    </a:lnTo>
                    <a:lnTo>
                      <a:pt x="10732" y="133254"/>
                    </a:lnTo>
                    <a:lnTo>
                      <a:pt x="10687" y="132110"/>
                    </a:lnTo>
                    <a:lnTo>
                      <a:pt x="10621" y="131000"/>
                    </a:lnTo>
                    <a:lnTo>
                      <a:pt x="10554" y="129889"/>
                    </a:lnTo>
                    <a:lnTo>
                      <a:pt x="10466" y="128813"/>
                    </a:lnTo>
                    <a:lnTo>
                      <a:pt x="10370" y="127736"/>
                    </a:lnTo>
                    <a:lnTo>
                      <a:pt x="10259" y="126727"/>
                    </a:lnTo>
                    <a:lnTo>
                      <a:pt x="10141" y="125718"/>
                    </a:lnTo>
                    <a:lnTo>
                      <a:pt x="10008" y="124742"/>
                    </a:lnTo>
                    <a:lnTo>
                      <a:pt x="9867" y="123800"/>
                    </a:lnTo>
                    <a:lnTo>
                      <a:pt x="9719" y="122858"/>
                    </a:lnTo>
                    <a:lnTo>
                      <a:pt x="9557" y="121984"/>
                    </a:lnTo>
                    <a:lnTo>
                      <a:pt x="9387" y="121143"/>
                    </a:lnTo>
                    <a:lnTo>
                      <a:pt x="9209" y="120335"/>
                    </a:lnTo>
                    <a:lnTo>
                      <a:pt x="9025" y="119562"/>
                    </a:lnTo>
                    <a:lnTo>
                      <a:pt x="8825" y="118821"/>
                    </a:lnTo>
                    <a:lnTo>
                      <a:pt x="8618" y="118115"/>
                    </a:lnTo>
                    <a:lnTo>
                      <a:pt x="8411" y="117476"/>
                    </a:lnTo>
                    <a:lnTo>
                      <a:pt x="8190" y="116870"/>
                    </a:lnTo>
                    <a:lnTo>
                      <a:pt x="7968" y="116298"/>
                    </a:lnTo>
                    <a:lnTo>
                      <a:pt x="7731" y="115794"/>
                    </a:lnTo>
                    <a:lnTo>
                      <a:pt x="7495" y="115323"/>
                    </a:lnTo>
                    <a:lnTo>
                      <a:pt x="7251" y="114885"/>
                    </a:lnTo>
                    <a:lnTo>
                      <a:pt x="7000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7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2" y="227046"/>
                    </a:lnTo>
                    <a:lnTo>
                      <a:pt x="4568" y="227214"/>
                    </a:lnTo>
                    <a:lnTo>
                      <a:pt x="4295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75" y="228761"/>
                    </a:lnTo>
                    <a:lnTo>
                      <a:pt x="3038" y="229232"/>
                    </a:lnTo>
                    <a:lnTo>
                      <a:pt x="2802" y="229771"/>
                    </a:lnTo>
                    <a:lnTo>
                      <a:pt x="2580" y="230309"/>
                    </a:lnTo>
                    <a:lnTo>
                      <a:pt x="2359" y="230915"/>
                    </a:lnTo>
                    <a:lnTo>
                      <a:pt x="2152" y="231587"/>
                    </a:lnTo>
                    <a:lnTo>
                      <a:pt x="1945" y="232260"/>
                    </a:lnTo>
                    <a:lnTo>
                      <a:pt x="1752" y="233000"/>
                    </a:lnTo>
                    <a:lnTo>
                      <a:pt x="1568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8" y="236331"/>
                    </a:lnTo>
                    <a:lnTo>
                      <a:pt x="910" y="237239"/>
                    </a:lnTo>
                    <a:lnTo>
                      <a:pt x="770" y="238181"/>
                    </a:lnTo>
                    <a:lnTo>
                      <a:pt x="644" y="239157"/>
                    </a:lnTo>
                    <a:lnTo>
                      <a:pt x="526" y="240166"/>
                    </a:lnTo>
                    <a:lnTo>
                      <a:pt x="415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2" y="245582"/>
                    </a:lnTo>
                    <a:lnTo>
                      <a:pt x="60" y="246726"/>
                    </a:lnTo>
                    <a:lnTo>
                      <a:pt x="31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1" y="252647"/>
                    </a:lnTo>
                    <a:lnTo>
                      <a:pt x="60" y="253824"/>
                    </a:lnTo>
                    <a:lnTo>
                      <a:pt x="112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15" y="259341"/>
                    </a:lnTo>
                    <a:lnTo>
                      <a:pt x="526" y="260384"/>
                    </a:lnTo>
                    <a:lnTo>
                      <a:pt x="644" y="261360"/>
                    </a:lnTo>
                    <a:lnTo>
                      <a:pt x="770" y="262336"/>
                    </a:lnTo>
                    <a:lnTo>
                      <a:pt x="910" y="263311"/>
                    </a:lnTo>
                    <a:lnTo>
                      <a:pt x="1058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8" y="266743"/>
                    </a:lnTo>
                    <a:lnTo>
                      <a:pt x="1752" y="267516"/>
                    </a:lnTo>
                    <a:lnTo>
                      <a:pt x="1945" y="268256"/>
                    </a:lnTo>
                    <a:lnTo>
                      <a:pt x="2152" y="268963"/>
                    </a:lnTo>
                    <a:lnTo>
                      <a:pt x="2359" y="269602"/>
                    </a:lnTo>
                    <a:lnTo>
                      <a:pt x="2580" y="270208"/>
                    </a:lnTo>
                    <a:lnTo>
                      <a:pt x="2802" y="270780"/>
                    </a:lnTo>
                    <a:lnTo>
                      <a:pt x="3038" y="271318"/>
                    </a:lnTo>
                    <a:lnTo>
                      <a:pt x="3275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295" y="273134"/>
                    </a:lnTo>
                    <a:lnTo>
                      <a:pt x="4568" y="273336"/>
                    </a:lnTo>
                    <a:lnTo>
                      <a:pt x="4842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7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7000" y="272563"/>
                    </a:lnTo>
                    <a:lnTo>
                      <a:pt x="7251" y="272193"/>
                    </a:lnTo>
                    <a:lnTo>
                      <a:pt x="7495" y="271789"/>
                    </a:lnTo>
                    <a:lnTo>
                      <a:pt x="7731" y="271318"/>
                    </a:lnTo>
                    <a:lnTo>
                      <a:pt x="7968" y="270780"/>
                    </a:lnTo>
                    <a:lnTo>
                      <a:pt x="8190" y="270208"/>
                    </a:lnTo>
                    <a:lnTo>
                      <a:pt x="8411" y="269602"/>
                    </a:lnTo>
                    <a:lnTo>
                      <a:pt x="8618" y="268963"/>
                    </a:lnTo>
                    <a:lnTo>
                      <a:pt x="8825" y="268256"/>
                    </a:lnTo>
                    <a:lnTo>
                      <a:pt x="9025" y="267516"/>
                    </a:lnTo>
                    <a:lnTo>
                      <a:pt x="9209" y="266743"/>
                    </a:lnTo>
                    <a:lnTo>
                      <a:pt x="9387" y="265935"/>
                    </a:lnTo>
                    <a:lnTo>
                      <a:pt x="9557" y="265094"/>
                    </a:lnTo>
                    <a:lnTo>
                      <a:pt x="9719" y="264220"/>
                    </a:lnTo>
                    <a:lnTo>
                      <a:pt x="9867" y="263311"/>
                    </a:lnTo>
                    <a:lnTo>
                      <a:pt x="10008" y="262336"/>
                    </a:lnTo>
                    <a:lnTo>
                      <a:pt x="10141" y="261360"/>
                    </a:lnTo>
                    <a:lnTo>
                      <a:pt x="10259" y="260384"/>
                    </a:lnTo>
                    <a:lnTo>
                      <a:pt x="10370" y="259341"/>
                    </a:lnTo>
                    <a:lnTo>
                      <a:pt x="10466" y="258265"/>
                    </a:lnTo>
                    <a:lnTo>
                      <a:pt x="10554" y="257188"/>
                    </a:lnTo>
                    <a:lnTo>
                      <a:pt x="10621" y="256078"/>
                    </a:lnTo>
                    <a:lnTo>
                      <a:pt x="10687" y="254968"/>
                    </a:lnTo>
                    <a:lnTo>
                      <a:pt x="10732" y="253824"/>
                    </a:lnTo>
                    <a:lnTo>
                      <a:pt x="10769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9" y="247903"/>
                    </a:lnTo>
                    <a:lnTo>
                      <a:pt x="10732" y="246726"/>
                    </a:lnTo>
                    <a:lnTo>
                      <a:pt x="10687" y="245582"/>
                    </a:lnTo>
                    <a:lnTo>
                      <a:pt x="10621" y="244438"/>
                    </a:lnTo>
                    <a:lnTo>
                      <a:pt x="10554" y="243328"/>
                    </a:lnTo>
                    <a:lnTo>
                      <a:pt x="10466" y="242252"/>
                    </a:lnTo>
                    <a:lnTo>
                      <a:pt x="10370" y="241209"/>
                    </a:lnTo>
                    <a:lnTo>
                      <a:pt x="10259" y="240166"/>
                    </a:lnTo>
                    <a:lnTo>
                      <a:pt x="10141" y="239157"/>
                    </a:lnTo>
                    <a:lnTo>
                      <a:pt x="10008" y="238181"/>
                    </a:lnTo>
                    <a:lnTo>
                      <a:pt x="9867" y="237239"/>
                    </a:lnTo>
                    <a:lnTo>
                      <a:pt x="9719" y="236331"/>
                    </a:lnTo>
                    <a:lnTo>
                      <a:pt x="9557" y="235422"/>
                    </a:lnTo>
                    <a:lnTo>
                      <a:pt x="9387" y="234581"/>
                    </a:lnTo>
                    <a:lnTo>
                      <a:pt x="9209" y="233774"/>
                    </a:lnTo>
                    <a:lnTo>
                      <a:pt x="9025" y="233000"/>
                    </a:lnTo>
                    <a:lnTo>
                      <a:pt x="8825" y="232260"/>
                    </a:lnTo>
                    <a:lnTo>
                      <a:pt x="8618" y="231587"/>
                    </a:lnTo>
                    <a:lnTo>
                      <a:pt x="8411" y="230915"/>
                    </a:lnTo>
                    <a:lnTo>
                      <a:pt x="8190" y="230309"/>
                    </a:lnTo>
                    <a:lnTo>
                      <a:pt x="7968" y="229771"/>
                    </a:lnTo>
                    <a:lnTo>
                      <a:pt x="7731" y="229232"/>
                    </a:lnTo>
                    <a:lnTo>
                      <a:pt x="7495" y="228761"/>
                    </a:lnTo>
                    <a:lnTo>
                      <a:pt x="7251" y="228358"/>
                    </a:lnTo>
                    <a:lnTo>
                      <a:pt x="7000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7" y="226945"/>
                    </a:lnTo>
                    <a:close/>
                    <a:moveTo>
                      <a:pt x="5115" y="340384"/>
                    </a:moveTo>
                    <a:lnTo>
                      <a:pt x="4842" y="340485"/>
                    </a:lnTo>
                    <a:lnTo>
                      <a:pt x="4568" y="340653"/>
                    </a:lnTo>
                    <a:lnTo>
                      <a:pt x="4295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75" y="342200"/>
                    </a:lnTo>
                    <a:lnTo>
                      <a:pt x="3038" y="342671"/>
                    </a:lnTo>
                    <a:lnTo>
                      <a:pt x="2802" y="343209"/>
                    </a:lnTo>
                    <a:lnTo>
                      <a:pt x="2580" y="343748"/>
                    </a:lnTo>
                    <a:lnTo>
                      <a:pt x="2359" y="344387"/>
                    </a:lnTo>
                    <a:lnTo>
                      <a:pt x="2152" y="345026"/>
                    </a:lnTo>
                    <a:lnTo>
                      <a:pt x="1945" y="345733"/>
                    </a:lnTo>
                    <a:lnTo>
                      <a:pt x="1752" y="346439"/>
                    </a:lnTo>
                    <a:lnTo>
                      <a:pt x="1568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8" y="349770"/>
                    </a:lnTo>
                    <a:lnTo>
                      <a:pt x="910" y="350678"/>
                    </a:lnTo>
                    <a:lnTo>
                      <a:pt x="770" y="351620"/>
                    </a:lnTo>
                    <a:lnTo>
                      <a:pt x="644" y="352595"/>
                    </a:lnTo>
                    <a:lnTo>
                      <a:pt x="526" y="353605"/>
                    </a:lnTo>
                    <a:lnTo>
                      <a:pt x="415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2" y="359021"/>
                    </a:lnTo>
                    <a:lnTo>
                      <a:pt x="60" y="360165"/>
                    </a:lnTo>
                    <a:lnTo>
                      <a:pt x="31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1" y="366086"/>
                    </a:lnTo>
                    <a:lnTo>
                      <a:pt x="60" y="367263"/>
                    </a:lnTo>
                    <a:lnTo>
                      <a:pt x="112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15" y="372780"/>
                    </a:lnTo>
                    <a:lnTo>
                      <a:pt x="526" y="373823"/>
                    </a:lnTo>
                    <a:lnTo>
                      <a:pt x="644" y="374799"/>
                    </a:lnTo>
                    <a:lnTo>
                      <a:pt x="770" y="375808"/>
                    </a:lnTo>
                    <a:lnTo>
                      <a:pt x="910" y="376750"/>
                    </a:lnTo>
                    <a:lnTo>
                      <a:pt x="1058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8" y="380215"/>
                    </a:lnTo>
                    <a:lnTo>
                      <a:pt x="1752" y="380989"/>
                    </a:lnTo>
                    <a:lnTo>
                      <a:pt x="1945" y="381695"/>
                    </a:lnTo>
                    <a:lnTo>
                      <a:pt x="2152" y="382402"/>
                    </a:lnTo>
                    <a:lnTo>
                      <a:pt x="2359" y="383041"/>
                    </a:lnTo>
                    <a:lnTo>
                      <a:pt x="2580" y="383680"/>
                    </a:lnTo>
                    <a:lnTo>
                      <a:pt x="2802" y="384218"/>
                    </a:lnTo>
                    <a:lnTo>
                      <a:pt x="3038" y="384757"/>
                    </a:lnTo>
                    <a:lnTo>
                      <a:pt x="3275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295" y="386573"/>
                    </a:lnTo>
                    <a:lnTo>
                      <a:pt x="4568" y="386775"/>
                    </a:lnTo>
                    <a:lnTo>
                      <a:pt x="4842" y="386943"/>
                    </a:lnTo>
                    <a:lnTo>
                      <a:pt x="5115" y="387044"/>
                    </a:lnTo>
                    <a:lnTo>
                      <a:pt x="5677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7000" y="386001"/>
                    </a:lnTo>
                    <a:lnTo>
                      <a:pt x="7251" y="385631"/>
                    </a:lnTo>
                    <a:lnTo>
                      <a:pt x="7495" y="385228"/>
                    </a:lnTo>
                    <a:lnTo>
                      <a:pt x="7731" y="384757"/>
                    </a:lnTo>
                    <a:lnTo>
                      <a:pt x="7968" y="384218"/>
                    </a:lnTo>
                    <a:lnTo>
                      <a:pt x="8190" y="383680"/>
                    </a:lnTo>
                    <a:lnTo>
                      <a:pt x="8411" y="383041"/>
                    </a:lnTo>
                    <a:lnTo>
                      <a:pt x="8618" y="382402"/>
                    </a:lnTo>
                    <a:lnTo>
                      <a:pt x="8825" y="381695"/>
                    </a:lnTo>
                    <a:lnTo>
                      <a:pt x="9025" y="380989"/>
                    </a:lnTo>
                    <a:lnTo>
                      <a:pt x="9209" y="380215"/>
                    </a:lnTo>
                    <a:lnTo>
                      <a:pt x="9387" y="379374"/>
                    </a:lnTo>
                    <a:lnTo>
                      <a:pt x="9557" y="378533"/>
                    </a:lnTo>
                    <a:lnTo>
                      <a:pt x="9719" y="377658"/>
                    </a:lnTo>
                    <a:lnTo>
                      <a:pt x="9867" y="376750"/>
                    </a:lnTo>
                    <a:lnTo>
                      <a:pt x="10008" y="375808"/>
                    </a:lnTo>
                    <a:lnTo>
                      <a:pt x="10141" y="374799"/>
                    </a:lnTo>
                    <a:lnTo>
                      <a:pt x="10259" y="373823"/>
                    </a:lnTo>
                    <a:lnTo>
                      <a:pt x="10370" y="372780"/>
                    </a:lnTo>
                    <a:lnTo>
                      <a:pt x="10466" y="371704"/>
                    </a:lnTo>
                    <a:lnTo>
                      <a:pt x="10554" y="370627"/>
                    </a:lnTo>
                    <a:lnTo>
                      <a:pt x="10621" y="369517"/>
                    </a:lnTo>
                    <a:lnTo>
                      <a:pt x="10687" y="368407"/>
                    </a:lnTo>
                    <a:lnTo>
                      <a:pt x="10732" y="367263"/>
                    </a:lnTo>
                    <a:lnTo>
                      <a:pt x="10769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9" y="361342"/>
                    </a:lnTo>
                    <a:lnTo>
                      <a:pt x="10732" y="360165"/>
                    </a:lnTo>
                    <a:lnTo>
                      <a:pt x="10687" y="359021"/>
                    </a:lnTo>
                    <a:lnTo>
                      <a:pt x="10621" y="357911"/>
                    </a:lnTo>
                    <a:lnTo>
                      <a:pt x="10554" y="356801"/>
                    </a:lnTo>
                    <a:lnTo>
                      <a:pt x="10466" y="355724"/>
                    </a:lnTo>
                    <a:lnTo>
                      <a:pt x="10370" y="354648"/>
                    </a:lnTo>
                    <a:lnTo>
                      <a:pt x="10259" y="353605"/>
                    </a:lnTo>
                    <a:lnTo>
                      <a:pt x="10141" y="352595"/>
                    </a:lnTo>
                    <a:lnTo>
                      <a:pt x="10008" y="351620"/>
                    </a:lnTo>
                    <a:lnTo>
                      <a:pt x="9867" y="350678"/>
                    </a:lnTo>
                    <a:lnTo>
                      <a:pt x="9719" y="349770"/>
                    </a:lnTo>
                    <a:lnTo>
                      <a:pt x="9557" y="348895"/>
                    </a:lnTo>
                    <a:lnTo>
                      <a:pt x="9387" y="348054"/>
                    </a:lnTo>
                    <a:lnTo>
                      <a:pt x="9209" y="347213"/>
                    </a:lnTo>
                    <a:lnTo>
                      <a:pt x="9025" y="346439"/>
                    </a:lnTo>
                    <a:lnTo>
                      <a:pt x="8825" y="345733"/>
                    </a:lnTo>
                    <a:lnTo>
                      <a:pt x="8618" y="345026"/>
                    </a:lnTo>
                    <a:lnTo>
                      <a:pt x="8411" y="344387"/>
                    </a:lnTo>
                    <a:lnTo>
                      <a:pt x="8190" y="343748"/>
                    </a:lnTo>
                    <a:lnTo>
                      <a:pt x="7968" y="343209"/>
                    </a:lnTo>
                    <a:lnTo>
                      <a:pt x="7731" y="342671"/>
                    </a:lnTo>
                    <a:lnTo>
                      <a:pt x="7495" y="342200"/>
                    </a:lnTo>
                    <a:lnTo>
                      <a:pt x="7251" y="341797"/>
                    </a:lnTo>
                    <a:lnTo>
                      <a:pt x="7000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7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2" y="453957"/>
                    </a:lnTo>
                    <a:lnTo>
                      <a:pt x="4568" y="454092"/>
                    </a:lnTo>
                    <a:lnTo>
                      <a:pt x="4295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75" y="455639"/>
                    </a:lnTo>
                    <a:lnTo>
                      <a:pt x="3038" y="456110"/>
                    </a:lnTo>
                    <a:lnTo>
                      <a:pt x="2802" y="456615"/>
                    </a:lnTo>
                    <a:lnTo>
                      <a:pt x="2580" y="457153"/>
                    </a:lnTo>
                    <a:lnTo>
                      <a:pt x="2359" y="457758"/>
                    </a:lnTo>
                    <a:lnTo>
                      <a:pt x="2152" y="458398"/>
                    </a:lnTo>
                    <a:lnTo>
                      <a:pt x="1945" y="459070"/>
                    </a:lnTo>
                    <a:lnTo>
                      <a:pt x="1752" y="459811"/>
                    </a:lnTo>
                    <a:lnTo>
                      <a:pt x="1568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8" y="463074"/>
                    </a:lnTo>
                    <a:lnTo>
                      <a:pt x="910" y="463982"/>
                    </a:lnTo>
                    <a:lnTo>
                      <a:pt x="770" y="464924"/>
                    </a:lnTo>
                    <a:lnTo>
                      <a:pt x="644" y="465900"/>
                    </a:lnTo>
                    <a:lnTo>
                      <a:pt x="526" y="466875"/>
                    </a:lnTo>
                    <a:lnTo>
                      <a:pt x="415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2" y="472258"/>
                    </a:lnTo>
                    <a:lnTo>
                      <a:pt x="60" y="473402"/>
                    </a:lnTo>
                    <a:lnTo>
                      <a:pt x="31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1" y="479356"/>
                    </a:lnTo>
                    <a:lnTo>
                      <a:pt x="60" y="480534"/>
                    </a:lnTo>
                    <a:lnTo>
                      <a:pt x="112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15" y="486152"/>
                    </a:lnTo>
                    <a:lnTo>
                      <a:pt x="526" y="487195"/>
                    </a:lnTo>
                    <a:lnTo>
                      <a:pt x="644" y="488204"/>
                    </a:lnTo>
                    <a:lnTo>
                      <a:pt x="770" y="489179"/>
                    </a:lnTo>
                    <a:lnTo>
                      <a:pt x="910" y="490155"/>
                    </a:lnTo>
                    <a:lnTo>
                      <a:pt x="1058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8" y="493620"/>
                    </a:lnTo>
                    <a:lnTo>
                      <a:pt x="1752" y="494394"/>
                    </a:lnTo>
                    <a:lnTo>
                      <a:pt x="1945" y="495134"/>
                    </a:lnTo>
                    <a:lnTo>
                      <a:pt x="2152" y="495840"/>
                    </a:lnTo>
                    <a:lnTo>
                      <a:pt x="2359" y="496513"/>
                    </a:lnTo>
                    <a:lnTo>
                      <a:pt x="2580" y="497119"/>
                    </a:lnTo>
                    <a:lnTo>
                      <a:pt x="2802" y="497691"/>
                    </a:lnTo>
                    <a:lnTo>
                      <a:pt x="3038" y="498195"/>
                    </a:lnTo>
                    <a:lnTo>
                      <a:pt x="3275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295" y="500046"/>
                    </a:lnTo>
                    <a:lnTo>
                      <a:pt x="4568" y="500248"/>
                    </a:lnTo>
                    <a:lnTo>
                      <a:pt x="4842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7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7000" y="499474"/>
                    </a:lnTo>
                    <a:lnTo>
                      <a:pt x="7251" y="499104"/>
                    </a:lnTo>
                    <a:lnTo>
                      <a:pt x="7495" y="498666"/>
                    </a:lnTo>
                    <a:lnTo>
                      <a:pt x="7731" y="498195"/>
                    </a:lnTo>
                    <a:lnTo>
                      <a:pt x="7968" y="497691"/>
                    </a:lnTo>
                    <a:lnTo>
                      <a:pt x="8190" y="497119"/>
                    </a:lnTo>
                    <a:lnTo>
                      <a:pt x="8411" y="496513"/>
                    </a:lnTo>
                    <a:lnTo>
                      <a:pt x="8618" y="495840"/>
                    </a:lnTo>
                    <a:lnTo>
                      <a:pt x="8825" y="495134"/>
                    </a:lnTo>
                    <a:lnTo>
                      <a:pt x="9025" y="494394"/>
                    </a:lnTo>
                    <a:lnTo>
                      <a:pt x="9209" y="493620"/>
                    </a:lnTo>
                    <a:lnTo>
                      <a:pt x="9387" y="492813"/>
                    </a:lnTo>
                    <a:lnTo>
                      <a:pt x="9557" y="491972"/>
                    </a:lnTo>
                    <a:lnTo>
                      <a:pt x="9719" y="491063"/>
                    </a:lnTo>
                    <a:lnTo>
                      <a:pt x="9867" y="490155"/>
                    </a:lnTo>
                    <a:lnTo>
                      <a:pt x="10008" y="489179"/>
                    </a:lnTo>
                    <a:lnTo>
                      <a:pt x="10141" y="488204"/>
                    </a:lnTo>
                    <a:lnTo>
                      <a:pt x="10259" y="487195"/>
                    </a:lnTo>
                    <a:lnTo>
                      <a:pt x="10370" y="486152"/>
                    </a:lnTo>
                    <a:lnTo>
                      <a:pt x="10466" y="485075"/>
                    </a:lnTo>
                    <a:lnTo>
                      <a:pt x="10554" y="483965"/>
                    </a:lnTo>
                    <a:lnTo>
                      <a:pt x="10621" y="482855"/>
                    </a:lnTo>
                    <a:lnTo>
                      <a:pt x="10687" y="481711"/>
                    </a:lnTo>
                    <a:lnTo>
                      <a:pt x="10732" y="480534"/>
                    </a:lnTo>
                    <a:lnTo>
                      <a:pt x="10769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9" y="474579"/>
                    </a:lnTo>
                    <a:lnTo>
                      <a:pt x="10732" y="473402"/>
                    </a:lnTo>
                    <a:lnTo>
                      <a:pt x="10687" y="472258"/>
                    </a:lnTo>
                    <a:lnTo>
                      <a:pt x="10621" y="471148"/>
                    </a:lnTo>
                    <a:lnTo>
                      <a:pt x="10554" y="470038"/>
                    </a:lnTo>
                    <a:lnTo>
                      <a:pt x="10466" y="468961"/>
                    </a:lnTo>
                    <a:lnTo>
                      <a:pt x="10370" y="467918"/>
                    </a:lnTo>
                    <a:lnTo>
                      <a:pt x="10259" y="466875"/>
                    </a:lnTo>
                    <a:lnTo>
                      <a:pt x="10141" y="465900"/>
                    </a:lnTo>
                    <a:lnTo>
                      <a:pt x="10008" y="464924"/>
                    </a:lnTo>
                    <a:lnTo>
                      <a:pt x="9867" y="463982"/>
                    </a:lnTo>
                    <a:lnTo>
                      <a:pt x="9719" y="463074"/>
                    </a:lnTo>
                    <a:lnTo>
                      <a:pt x="9557" y="462199"/>
                    </a:lnTo>
                    <a:lnTo>
                      <a:pt x="9387" y="461358"/>
                    </a:lnTo>
                    <a:lnTo>
                      <a:pt x="9209" y="460551"/>
                    </a:lnTo>
                    <a:lnTo>
                      <a:pt x="9025" y="459811"/>
                    </a:lnTo>
                    <a:lnTo>
                      <a:pt x="8825" y="459070"/>
                    </a:lnTo>
                    <a:lnTo>
                      <a:pt x="8618" y="458398"/>
                    </a:lnTo>
                    <a:lnTo>
                      <a:pt x="8411" y="457758"/>
                    </a:lnTo>
                    <a:lnTo>
                      <a:pt x="8190" y="457153"/>
                    </a:lnTo>
                    <a:lnTo>
                      <a:pt x="7968" y="456615"/>
                    </a:lnTo>
                    <a:lnTo>
                      <a:pt x="7731" y="456110"/>
                    </a:lnTo>
                    <a:lnTo>
                      <a:pt x="7495" y="455639"/>
                    </a:lnTo>
                    <a:lnTo>
                      <a:pt x="7251" y="455235"/>
                    </a:lnTo>
                    <a:lnTo>
                      <a:pt x="7000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7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2" y="567160"/>
                    </a:lnTo>
                    <a:lnTo>
                      <a:pt x="4568" y="567328"/>
                    </a:lnTo>
                    <a:lnTo>
                      <a:pt x="4295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75" y="568876"/>
                    </a:lnTo>
                    <a:lnTo>
                      <a:pt x="3038" y="569347"/>
                    </a:lnTo>
                    <a:lnTo>
                      <a:pt x="2802" y="569885"/>
                    </a:lnTo>
                    <a:lnTo>
                      <a:pt x="2580" y="570423"/>
                    </a:lnTo>
                    <a:lnTo>
                      <a:pt x="2359" y="571029"/>
                    </a:lnTo>
                    <a:lnTo>
                      <a:pt x="2152" y="571702"/>
                    </a:lnTo>
                    <a:lnTo>
                      <a:pt x="1945" y="572408"/>
                    </a:lnTo>
                    <a:lnTo>
                      <a:pt x="1752" y="573115"/>
                    </a:lnTo>
                    <a:lnTo>
                      <a:pt x="1568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8" y="576445"/>
                    </a:lnTo>
                    <a:lnTo>
                      <a:pt x="910" y="577354"/>
                    </a:lnTo>
                    <a:lnTo>
                      <a:pt x="770" y="578296"/>
                    </a:lnTo>
                    <a:lnTo>
                      <a:pt x="644" y="579271"/>
                    </a:lnTo>
                    <a:lnTo>
                      <a:pt x="526" y="580280"/>
                    </a:lnTo>
                    <a:lnTo>
                      <a:pt x="415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2" y="585697"/>
                    </a:lnTo>
                    <a:lnTo>
                      <a:pt x="60" y="586840"/>
                    </a:lnTo>
                    <a:lnTo>
                      <a:pt x="31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1" y="592795"/>
                    </a:lnTo>
                    <a:lnTo>
                      <a:pt x="60" y="593972"/>
                    </a:lnTo>
                    <a:lnTo>
                      <a:pt x="112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15" y="599557"/>
                    </a:lnTo>
                    <a:lnTo>
                      <a:pt x="526" y="600600"/>
                    </a:lnTo>
                    <a:lnTo>
                      <a:pt x="644" y="601609"/>
                    </a:lnTo>
                    <a:lnTo>
                      <a:pt x="770" y="602585"/>
                    </a:lnTo>
                    <a:lnTo>
                      <a:pt x="910" y="603527"/>
                    </a:lnTo>
                    <a:lnTo>
                      <a:pt x="1058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8" y="606958"/>
                    </a:lnTo>
                    <a:lnTo>
                      <a:pt x="1752" y="607732"/>
                    </a:lnTo>
                    <a:lnTo>
                      <a:pt x="1945" y="608472"/>
                    </a:lnTo>
                    <a:lnTo>
                      <a:pt x="2152" y="609145"/>
                    </a:lnTo>
                    <a:lnTo>
                      <a:pt x="2359" y="609784"/>
                    </a:lnTo>
                    <a:lnTo>
                      <a:pt x="2580" y="610389"/>
                    </a:lnTo>
                    <a:lnTo>
                      <a:pt x="2802" y="610961"/>
                    </a:lnTo>
                    <a:lnTo>
                      <a:pt x="3038" y="611466"/>
                    </a:lnTo>
                    <a:lnTo>
                      <a:pt x="3275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295" y="613249"/>
                    </a:lnTo>
                    <a:lnTo>
                      <a:pt x="4568" y="613451"/>
                    </a:lnTo>
                    <a:lnTo>
                      <a:pt x="4842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7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7000" y="612711"/>
                    </a:lnTo>
                    <a:lnTo>
                      <a:pt x="7251" y="612341"/>
                    </a:lnTo>
                    <a:lnTo>
                      <a:pt x="7495" y="611937"/>
                    </a:lnTo>
                    <a:lnTo>
                      <a:pt x="7731" y="611466"/>
                    </a:lnTo>
                    <a:lnTo>
                      <a:pt x="7968" y="610961"/>
                    </a:lnTo>
                    <a:lnTo>
                      <a:pt x="8190" y="610389"/>
                    </a:lnTo>
                    <a:lnTo>
                      <a:pt x="8411" y="609784"/>
                    </a:lnTo>
                    <a:lnTo>
                      <a:pt x="8618" y="609145"/>
                    </a:lnTo>
                    <a:lnTo>
                      <a:pt x="8825" y="608472"/>
                    </a:lnTo>
                    <a:lnTo>
                      <a:pt x="9025" y="607732"/>
                    </a:lnTo>
                    <a:lnTo>
                      <a:pt x="9209" y="606958"/>
                    </a:lnTo>
                    <a:lnTo>
                      <a:pt x="9387" y="606151"/>
                    </a:lnTo>
                    <a:lnTo>
                      <a:pt x="9557" y="605310"/>
                    </a:lnTo>
                    <a:lnTo>
                      <a:pt x="9719" y="604435"/>
                    </a:lnTo>
                    <a:lnTo>
                      <a:pt x="9867" y="603527"/>
                    </a:lnTo>
                    <a:lnTo>
                      <a:pt x="10008" y="602585"/>
                    </a:lnTo>
                    <a:lnTo>
                      <a:pt x="10141" y="601609"/>
                    </a:lnTo>
                    <a:lnTo>
                      <a:pt x="10259" y="600600"/>
                    </a:lnTo>
                    <a:lnTo>
                      <a:pt x="10370" y="599557"/>
                    </a:lnTo>
                    <a:lnTo>
                      <a:pt x="10466" y="598480"/>
                    </a:lnTo>
                    <a:lnTo>
                      <a:pt x="10554" y="597404"/>
                    </a:lnTo>
                    <a:lnTo>
                      <a:pt x="10621" y="596294"/>
                    </a:lnTo>
                    <a:lnTo>
                      <a:pt x="10687" y="595150"/>
                    </a:lnTo>
                    <a:lnTo>
                      <a:pt x="10732" y="593972"/>
                    </a:lnTo>
                    <a:lnTo>
                      <a:pt x="10769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9" y="588018"/>
                    </a:lnTo>
                    <a:lnTo>
                      <a:pt x="10732" y="586840"/>
                    </a:lnTo>
                    <a:lnTo>
                      <a:pt x="10687" y="585697"/>
                    </a:lnTo>
                    <a:lnTo>
                      <a:pt x="10621" y="584586"/>
                    </a:lnTo>
                    <a:lnTo>
                      <a:pt x="10554" y="583476"/>
                    </a:lnTo>
                    <a:lnTo>
                      <a:pt x="10466" y="582400"/>
                    </a:lnTo>
                    <a:lnTo>
                      <a:pt x="10370" y="581323"/>
                    </a:lnTo>
                    <a:lnTo>
                      <a:pt x="10259" y="580280"/>
                    </a:lnTo>
                    <a:lnTo>
                      <a:pt x="10141" y="579271"/>
                    </a:lnTo>
                    <a:lnTo>
                      <a:pt x="10008" y="578296"/>
                    </a:lnTo>
                    <a:lnTo>
                      <a:pt x="9867" y="577354"/>
                    </a:lnTo>
                    <a:lnTo>
                      <a:pt x="9719" y="576445"/>
                    </a:lnTo>
                    <a:lnTo>
                      <a:pt x="9557" y="575571"/>
                    </a:lnTo>
                    <a:lnTo>
                      <a:pt x="9387" y="574730"/>
                    </a:lnTo>
                    <a:lnTo>
                      <a:pt x="9209" y="573889"/>
                    </a:lnTo>
                    <a:lnTo>
                      <a:pt x="9025" y="573115"/>
                    </a:lnTo>
                    <a:lnTo>
                      <a:pt x="8825" y="572408"/>
                    </a:lnTo>
                    <a:lnTo>
                      <a:pt x="8618" y="571702"/>
                    </a:lnTo>
                    <a:lnTo>
                      <a:pt x="8411" y="571029"/>
                    </a:lnTo>
                    <a:lnTo>
                      <a:pt x="8190" y="570423"/>
                    </a:lnTo>
                    <a:lnTo>
                      <a:pt x="7968" y="569885"/>
                    </a:lnTo>
                    <a:lnTo>
                      <a:pt x="7731" y="569347"/>
                    </a:lnTo>
                    <a:lnTo>
                      <a:pt x="7495" y="568876"/>
                    </a:lnTo>
                    <a:lnTo>
                      <a:pt x="7251" y="568472"/>
                    </a:lnTo>
                    <a:lnTo>
                      <a:pt x="7000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7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Google Shape;45;p3"/>
              <p:cNvSpPr/>
              <p:nvPr/>
            </p:nvSpPr>
            <p:spPr>
              <a:xfrm>
                <a:off x="11651245" y="3272898"/>
                <a:ext cx="55601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1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294" y="471"/>
                    </a:lnTo>
                    <a:lnTo>
                      <a:pt x="4035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74" y="1850"/>
                    </a:lnTo>
                    <a:lnTo>
                      <a:pt x="3038" y="2321"/>
                    </a:lnTo>
                    <a:lnTo>
                      <a:pt x="2801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0" y="6863"/>
                    </a:lnTo>
                    <a:lnTo>
                      <a:pt x="1382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43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4" y="18671"/>
                    </a:lnTo>
                    <a:lnTo>
                      <a:pt x="59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59" y="26879"/>
                    </a:lnTo>
                    <a:lnTo>
                      <a:pt x="104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43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82" y="39024"/>
                    </a:lnTo>
                    <a:lnTo>
                      <a:pt x="1560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1" y="43868"/>
                    </a:lnTo>
                    <a:lnTo>
                      <a:pt x="3038" y="44373"/>
                    </a:lnTo>
                    <a:lnTo>
                      <a:pt x="3274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5" y="45954"/>
                    </a:lnTo>
                    <a:lnTo>
                      <a:pt x="4294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0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18" y="42052"/>
                    </a:lnTo>
                    <a:lnTo>
                      <a:pt x="8824" y="41345"/>
                    </a:lnTo>
                    <a:lnTo>
                      <a:pt x="9017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67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0" y="24558"/>
                    </a:lnTo>
                    <a:lnTo>
                      <a:pt x="10790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7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17" y="6089"/>
                    </a:lnTo>
                    <a:lnTo>
                      <a:pt x="8824" y="5349"/>
                    </a:lnTo>
                    <a:lnTo>
                      <a:pt x="8618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0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294" y="113943"/>
                    </a:lnTo>
                    <a:lnTo>
                      <a:pt x="4035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74" y="115323"/>
                    </a:lnTo>
                    <a:lnTo>
                      <a:pt x="3038" y="115794"/>
                    </a:lnTo>
                    <a:lnTo>
                      <a:pt x="2801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0" y="120335"/>
                    </a:lnTo>
                    <a:lnTo>
                      <a:pt x="1382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43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4" y="132110"/>
                    </a:lnTo>
                    <a:lnTo>
                      <a:pt x="59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59" y="140352"/>
                    </a:lnTo>
                    <a:lnTo>
                      <a:pt x="104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43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82" y="152496"/>
                    </a:lnTo>
                    <a:lnTo>
                      <a:pt x="1560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1" y="157341"/>
                    </a:lnTo>
                    <a:lnTo>
                      <a:pt x="3038" y="157845"/>
                    </a:lnTo>
                    <a:lnTo>
                      <a:pt x="3274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5" y="159427"/>
                    </a:lnTo>
                    <a:lnTo>
                      <a:pt x="4294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0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18" y="155491"/>
                    </a:lnTo>
                    <a:lnTo>
                      <a:pt x="8824" y="154818"/>
                    </a:lnTo>
                    <a:lnTo>
                      <a:pt x="9017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67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0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7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17" y="119562"/>
                    </a:lnTo>
                    <a:lnTo>
                      <a:pt x="8824" y="118821"/>
                    </a:lnTo>
                    <a:lnTo>
                      <a:pt x="8618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0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294" y="227416"/>
                    </a:lnTo>
                    <a:lnTo>
                      <a:pt x="4035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74" y="228761"/>
                    </a:lnTo>
                    <a:lnTo>
                      <a:pt x="3038" y="229232"/>
                    </a:lnTo>
                    <a:lnTo>
                      <a:pt x="2801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0" y="233774"/>
                    </a:lnTo>
                    <a:lnTo>
                      <a:pt x="1382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43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4" y="245582"/>
                    </a:lnTo>
                    <a:lnTo>
                      <a:pt x="59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59" y="253824"/>
                    </a:lnTo>
                    <a:lnTo>
                      <a:pt x="104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43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82" y="265935"/>
                    </a:lnTo>
                    <a:lnTo>
                      <a:pt x="1560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1" y="270780"/>
                    </a:lnTo>
                    <a:lnTo>
                      <a:pt x="3038" y="271318"/>
                    </a:lnTo>
                    <a:lnTo>
                      <a:pt x="3274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5" y="272865"/>
                    </a:lnTo>
                    <a:lnTo>
                      <a:pt x="4294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0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18" y="268963"/>
                    </a:lnTo>
                    <a:lnTo>
                      <a:pt x="8824" y="268256"/>
                    </a:lnTo>
                    <a:lnTo>
                      <a:pt x="9017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67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0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7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17" y="233000"/>
                    </a:lnTo>
                    <a:lnTo>
                      <a:pt x="8824" y="232260"/>
                    </a:lnTo>
                    <a:lnTo>
                      <a:pt x="8618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0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4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294" y="340855"/>
                    </a:lnTo>
                    <a:lnTo>
                      <a:pt x="4035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74" y="342200"/>
                    </a:lnTo>
                    <a:lnTo>
                      <a:pt x="3038" y="342671"/>
                    </a:lnTo>
                    <a:lnTo>
                      <a:pt x="2801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0" y="347213"/>
                    </a:lnTo>
                    <a:lnTo>
                      <a:pt x="1382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43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4" y="359021"/>
                    </a:lnTo>
                    <a:lnTo>
                      <a:pt x="59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59" y="367263"/>
                    </a:lnTo>
                    <a:lnTo>
                      <a:pt x="104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43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82" y="379374"/>
                    </a:lnTo>
                    <a:lnTo>
                      <a:pt x="1560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1" y="384218"/>
                    </a:lnTo>
                    <a:lnTo>
                      <a:pt x="3038" y="384757"/>
                    </a:lnTo>
                    <a:lnTo>
                      <a:pt x="3274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5" y="386304"/>
                    </a:lnTo>
                    <a:lnTo>
                      <a:pt x="4294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4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0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18" y="382402"/>
                    </a:lnTo>
                    <a:lnTo>
                      <a:pt x="8824" y="381695"/>
                    </a:lnTo>
                    <a:lnTo>
                      <a:pt x="9017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67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0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7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17" y="346439"/>
                    </a:lnTo>
                    <a:lnTo>
                      <a:pt x="8824" y="345733"/>
                    </a:lnTo>
                    <a:lnTo>
                      <a:pt x="8618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0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294" y="454293"/>
                    </a:lnTo>
                    <a:lnTo>
                      <a:pt x="4035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74" y="455639"/>
                    </a:lnTo>
                    <a:lnTo>
                      <a:pt x="3038" y="456110"/>
                    </a:lnTo>
                    <a:lnTo>
                      <a:pt x="2801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0" y="460551"/>
                    </a:lnTo>
                    <a:lnTo>
                      <a:pt x="1382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09" y="463982"/>
                    </a:lnTo>
                    <a:lnTo>
                      <a:pt x="769" y="464924"/>
                    </a:lnTo>
                    <a:lnTo>
                      <a:pt x="643" y="465900"/>
                    </a:lnTo>
                    <a:lnTo>
                      <a:pt x="525" y="466875"/>
                    </a:lnTo>
                    <a:lnTo>
                      <a:pt x="414" y="467918"/>
                    </a:lnTo>
                    <a:lnTo>
                      <a:pt x="318" y="468961"/>
                    </a:lnTo>
                    <a:lnTo>
                      <a:pt x="237" y="470038"/>
                    </a:lnTo>
                    <a:lnTo>
                      <a:pt x="163" y="471148"/>
                    </a:lnTo>
                    <a:lnTo>
                      <a:pt x="104" y="472258"/>
                    </a:lnTo>
                    <a:lnTo>
                      <a:pt x="59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0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59" y="480534"/>
                    </a:lnTo>
                    <a:lnTo>
                      <a:pt x="104" y="481711"/>
                    </a:lnTo>
                    <a:lnTo>
                      <a:pt x="163" y="482855"/>
                    </a:lnTo>
                    <a:lnTo>
                      <a:pt x="237" y="483965"/>
                    </a:lnTo>
                    <a:lnTo>
                      <a:pt x="318" y="485075"/>
                    </a:lnTo>
                    <a:lnTo>
                      <a:pt x="414" y="486152"/>
                    </a:lnTo>
                    <a:lnTo>
                      <a:pt x="525" y="487195"/>
                    </a:lnTo>
                    <a:lnTo>
                      <a:pt x="643" y="488204"/>
                    </a:lnTo>
                    <a:lnTo>
                      <a:pt x="769" y="489179"/>
                    </a:lnTo>
                    <a:lnTo>
                      <a:pt x="909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82" y="492813"/>
                    </a:lnTo>
                    <a:lnTo>
                      <a:pt x="1560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1" y="497691"/>
                    </a:lnTo>
                    <a:lnTo>
                      <a:pt x="3038" y="498195"/>
                    </a:lnTo>
                    <a:lnTo>
                      <a:pt x="3274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5" y="499777"/>
                    </a:lnTo>
                    <a:lnTo>
                      <a:pt x="4294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0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18" y="495840"/>
                    </a:lnTo>
                    <a:lnTo>
                      <a:pt x="8824" y="495134"/>
                    </a:lnTo>
                    <a:lnTo>
                      <a:pt x="9017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67" y="490155"/>
                    </a:lnTo>
                    <a:lnTo>
                      <a:pt x="10007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46" y="483965"/>
                    </a:lnTo>
                    <a:lnTo>
                      <a:pt x="10620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0" y="478179"/>
                    </a:lnTo>
                    <a:lnTo>
                      <a:pt x="10790" y="476934"/>
                    </a:lnTo>
                    <a:lnTo>
                      <a:pt x="10790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0" y="471148"/>
                    </a:lnTo>
                    <a:lnTo>
                      <a:pt x="10546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07" y="464924"/>
                    </a:lnTo>
                    <a:lnTo>
                      <a:pt x="9867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17" y="459811"/>
                    </a:lnTo>
                    <a:lnTo>
                      <a:pt x="8824" y="459070"/>
                    </a:lnTo>
                    <a:lnTo>
                      <a:pt x="8618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0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294" y="567530"/>
                    </a:lnTo>
                    <a:lnTo>
                      <a:pt x="4035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74" y="568876"/>
                    </a:lnTo>
                    <a:lnTo>
                      <a:pt x="3038" y="569347"/>
                    </a:lnTo>
                    <a:lnTo>
                      <a:pt x="2801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0" y="573889"/>
                    </a:lnTo>
                    <a:lnTo>
                      <a:pt x="1382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43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4" y="585697"/>
                    </a:lnTo>
                    <a:lnTo>
                      <a:pt x="59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59" y="593972"/>
                    </a:lnTo>
                    <a:lnTo>
                      <a:pt x="104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43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82" y="606151"/>
                    </a:lnTo>
                    <a:lnTo>
                      <a:pt x="1560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1" y="610961"/>
                    </a:lnTo>
                    <a:lnTo>
                      <a:pt x="3038" y="611466"/>
                    </a:lnTo>
                    <a:lnTo>
                      <a:pt x="3274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5" y="613013"/>
                    </a:lnTo>
                    <a:lnTo>
                      <a:pt x="4294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0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18" y="609145"/>
                    </a:lnTo>
                    <a:lnTo>
                      <a:pt x="8824" y="608472"/>
                    </a:lnTo>
                    <a:lnTo>
                      <a:pt x="9017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67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0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7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17" y="573115"/>
                    </a:lnTo>
                    <a:lnTo>
                      <a:pt x="8824" y="572408"/>
                    </a:lnTo>
                    <a:lnTo>
                      <a:pt x="8618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0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cxnSp>
          <p:nvCxnSpPr>
            <p:cNvPr id="91" name="Google Shape;95;p7"/>
            <p:cNvCxnSpPr/>
            <p:nvPr/>
          </p:nvCxnSpPr>
          <p:spPr>
            <a:xfrm>
              <a:off x="14832" y="430094"/>
              <a:ext cx="2559403" cy="11347"/>
            </a:xfrm>
            <a:prstGeom prst="straightConnector1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4" name="Прямоугольник 93"/>
          <p:cNvSpPr/>
          <p:nvPr/>
        </p:nvSpPr>
        <p:spPr>
          <a:xfrm>
            <a:off x="1572768" y="515884"/>
            <a:ext cx="102873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54375"/>
                </a:solidFill>
                <a:latin typeface="Bebas Neue Bold" panose="020B0606020202050201" pitchFamily="34" charset="-52"/>
              </a:rPr>
              <a:t>11. После отправки заполнение заявления на РПГУ завершится.</a:t>
            </a:r>
            <a:endParaRPr lang="ru-RU" sz="2800" dirty="0">
              <a:solidFill>
                <a:srgbClr val="637B9B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376054" y="184559"/>
            <a:ext cx="25518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54375"/>
                </a:solidFill>
                <a:latin typeface="Styrene A Web Med" pitchFamily="2" charset="-52"/>
              </a:rPr>
              <a:t>Городской округ </a:t>
            </a:r>
            <a:r>
              <a:rPr lang="ru-RU" sz="1600" b="1" dirty="0" smtClean="0">
                <a:solidFill>
                  <a:srgbClr val="054375"/>
                </a:solidFill>
                <a:latin typeface="Styrene A Web Med" pitchFamily="2" charset="-52"/>
              </a:rPr>
              <a:t>Лотошино</a:t>
            </a:r>
            <a:endParaRPr lang="ru-RU" sz="1600" b="1" dirty="0">
              <a:solidFill>
                <a:srgbClr val="054375"/>
              </a:solidFill>
              <a:latin typeface="Styrene A Web Med" pitchFamily="2" charset="-52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7491E53-93D4-4687-C974-29CC4F339735}"/>
              </a:ext>
            </a:extLst>
          </p:cNvPr>
          <p:cNvSpPr/>
          <p:nvPr/>
        </p:nvSpPr>
        <p:spPr>
          <a:xfrm>
            <a:off x="6727971" y="3615655"/>
            <a:ext cx="520117" cy="109057"/>
          </a:xfrm>
          <a:prstGeom prst="rect">
            <a:avLst/>
          </a:prstGeom>
          <a:solidFill>
            <a:srgbClr val="F4F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C0D6C8D-F538-FD51-257F-825ACAA7A8DB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716426" y="5472156"/>
            <a:ext cx="518205" cy="10973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D0EB5E4-7D18-9A88-B4AB-B574793EF0FF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736282" y="5684526"/>
            <a:ext cx="518205" cy="10973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1BCB59E-1414-735B-7B89-9AB0CE372F50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716426" y="5936537"/>
            <a:ext cx="518205" cy="1097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9F3B438-CD68-0B60-CCC0-F48AD6CB6B20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734371" y="6202940"/>
            <a:ext cx="2099236" cy="44454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679D02-2348-07FF-0122-B765A1807A1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/>
          <a:srcRect/>
          <a:stretch/>
        </p:blipFill>
        <p:spPr>
          <a:xfrm>
            <a:off x="3800213" y="1803634"/>
            <a:ext cx="4219662" cy="472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996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 flipH="1">
            <a:off x="2148" y="0"/>
            <a:ext cx="12189852" cy="6857678"/>
            <a:chOff x="0" y="322"/>
            <a:chExt cx="12189852" cy="6857678"/>
          </a:xfrm>
        </p:grpSpPr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4" y="322"/>
              <a:ext cx="12187128" cy="6857678"/>
            </a:xfrm>
            <a:prstGeom prst="rect">
              <a:avLst/>
            </a:prstGeom>
          </p:spPr>
        </p:pic>
        <p:sp>
          <p:nvSpPr>
            <p:cNvPr id="72" name="Google Shape;30;p3"/>
            <p:cNvSpPr/>
            <p:nvPr/>
          </p:nvSpPr>
          <p:spPr>
            <a:xfrm>
              <a:off x="10617084" y="5704615"/>
              <a:ext cx="1356873" cy="822060"/>
            </a:xfrm>
            <a:prstGeom prst="rect">
              <a:avLst/>
            </a:prstGeom>
            <a:solidFill>
              <a:srgbClr val="637B9B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" name="Google Shape;31;p3"/>
            <p:cNvSpPr/>
            <p:nvPr/>
          </p:nvSpPr>
          <p:spPr>
            <a:xfrm>
              <a:off x="0" y="4742480"/>
              <a:ext cx="720000" cy="1349700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" name="Google Shape;33;p3"/>
            <p:cNvSpPr/>
            <p:nvPr/>
          </p:nvSpPr>
          <p:spPr>
            <a:xfrm>
              <a:off x="1099040" y="5159615"/>
              <a:ext cx="9786673" cy="1580025"/>
            </a:xfrm>
            <a:custGeom>
              <a:avLst/>
              <a:gdLst/>
              <a:ahLst/>
              <a:cxnLst/>
              <a:rect l="l" t="t" r="r" b="b"/>
              <a:pathLst>
                <a:path w="164054" h="63201" extrusionOk="0">
                  <a:moveTo>
                    <a:pt x="0" y="0"/>
                  </a:moveTo>
                  <a:lnTo>
                    <a:pt x="0" y="63201"/>
                  </a:lnTo>
                  <a:lnTo>
                    <a:pt x="164054" y="63201"/>
                  </a:lnTo>
                  <a:lnTo>
                    <a:pt x="164054" y="29135"/>
                  </a:lnTo>
                </a:path>
              </a:pathLst>
            </a:cu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75" name="Google Shape;34;p3"/>
            <p:cNvGrpSpPr/>
            <p:nvPr/>
          </p:nvGrpSpPr>
          <p:grpSpPr>
            <a:xfrm>
              <a:off x="11483046" y="5408640"/>
              <a:ext cx="363878" cy="826970"/>
              <a:chOff x="10849621" y="2593559"/>
              <a:chExt cx="326755" cy="742601"/>
            </a:xfrm>
          </p:grpSpPr>
          <p:sp>
            <p:nvSpPr>
              <p:cNvPr id="76" name="Google Shape;35;p3"/>
              <p:cNvSpPr/>
              <p:nvPr/>
            </p:nvSpPr>
            <p:spPr>
              <a:xfrm>
                <a:off x="10849621" y="2593559"/>
                <a:ext cx="55594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0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33" y="135"/>
                    </a:lnTo>
                    <a:lnTo>
                      <a:pt x="4560" y="269"/>
                    </a:lnTo>
                    <a:lnTo>
                      <a:pt x="4294" y="471"/>
                    </a:lnTo>
                    <a:lnTo>
                      <a:pt x="4028" y="740"/>
                    </a:lnTo>
                    <a:lnTo>
                      <a:pt x="3769" y="1043"/>
                    </a:lnTo>
                    <a:lnTo>
                      <a:pt x="3518" y="1413"/>
                    </a:lnTo>
                    <a:lnTo>
                      <a:pt x="3274" y="1850"/>
                    </a:lnTo>
                    <a:lnTo>
                      <a:pt x="3037" y="2321"/>
                    </a:lnTo>
                    <a:lnTo>
                      <a:pt x="2801" y="2826"/>
                    </a:lnTo>
                    <a:lnTo>
                      <a:pt x="2572" y="3398"/>
                    </a:lnTo>
                    <a:lnTo>
                      <a:pt x="2358" y="4003"/>
                    </a:lnTo>
                    <a:lnTo>
                      <a:pt x="2143" y="4643"/>
                    </a:lnTo>
                    <a:lnTo>
                      <a:pt x="1944" y="5349"/>
                    </a:lnTo>
                    <a:lnTo>
                      <a:pt x="1744" y="6089"/>
                    </a:lnTo>
                    <a:lnTo>
                      <a:pt x="1559" y="6863"/>
                    </a:lnTo>
                    <a:lnTo>
                      <a:pt x="1382" y="7670"/>
                    </a:lnTo>
                    <a:lnTo>
                      <a:pt x="1212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36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3" y="18671"/>
                    </a:lnTo>
                    <a:lnTo>
                      <a:pt x="59" y="19815"/>
                    </a:lnTo>
                    <a:lnTo>
                      <a:pt x="22" y="20959"/>
                    </a:lnTo>
                    <a:lnTo>
                      <a:pt x="0" y="22136"/>
                    </a:lnTo>
                    <a:lnTo>
                      <a:pt x="0" y="23347"/>
                    </a:lnTo>
                    <a:lnTo>
                      <a:pt x="0" y="24558"/>
                    </a:lnTo>
                    <a:lnTo>
                      <a:pt x="22" y="25736"/>
                    </a:lnTo>
                    <a:lnTo>
                      <a:pt x="59" y="26879"/>
                    </a:lnTo>
                    <a:lnTo>
                      <a:pt x="103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36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12" y="38183"/>
                    </a:lnTo>
                    <a:lnTo>
                      <a:pt x="1382" y="39024"/>
                    </a:lnTo>
                    <a:lnTo>
                      <a:pt x="1559" y="39831"/>
                    </a:lnTo>
                    <a:lnTo>
                      <a:pt x="1744" y="40605"/>
                    </a:lnTo>
                    <a:lnTo>
                      <a:pt x="1944" y="41345"/>
                    </a:lnTo>
                    <a:lnTo>
                      <a:pt x="2143" y="42052"/>
                    </a:lnTo>
                    <a:lnTo>
                      <a:pt x="2358" y="42691"/>
                    </a:lnTo>
                    <a:lnTo>
                      <a:pt x="2572" y="43296"/>
                    </a:lnTo>
                    <a:lnTo>
                      <a:pt x="2801" y="43868"/>
                    </a:lnTo>
                    <a:lnTo>
                      <a:pt x="3037" y="44373"/>
                    </a:lnTo>
                    <a:lnTo>
                      <a:pt x="3274" y="44844"/>
                    </a:lnTo>
                    <a:lnTo>
                      <a:pt x="3518" y="45281"/>
                    </a:lnTo>
                    <a:lnTo>
                      <a:pt x="3769" y="45651"/>
                    </a:lnTo>
                    <a:lnTo>
                      <a:pt x="4028" y="45954"/>
                    </a:lnTo>
                    <a:lnTo>
                      <a:pt x="4294" y="46223"/>
                    </a:lnTo>
                    <a:lnTo>
                      <a:pt x="4560" y="46425"/>
                    </a:lnTo>
                    <a:lnTo>
                      <a:pt x="4833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68" y="46661"/>
                    </a:lnTo>
                    <a:lnTo>
                      <a:pt x="5942" y="46560"/>
                    </a:lnTo>
                    <a:lnTo>
                      <a:pt x="6215" y="46425"/>
                    </a:lnTo>
                    <a:lnTo>
                      <a:pt x="6474" y="46223"/>
                    </a:lnTo>
                    <a:lnTo>
                      <a:pt x="6740" y="45954"/>
                    </a:lnTo>
                    <a:lnTo>
                      <a:pt x="6991" y="45651"/>
                    </a:lnTo>
                    <a:lnTo>
                      <a:pt x="7243" y="45281"/>
                    </a:lnTo>
                    <a:lnTo>
                      <a:pt x="7486" y="44844"/>
                    </a:lnTo>
                    <a:lnTo>
                      <a:pt x="7730" y="44373"/>
                    </a:lnTo>
                    <a:lnTo>
                      <a:pt x="7959" y="43868"/>
                    </a:lnTo>
                    <a:lnTo>
                      <a:pt x="8189" y="43296"/>
                    </a:lnTo>
                    <a:lnTo>
                      <a:pt x="8403" y="42691"/>
                    </a:lnTo>
                    <a:lnTo>
                      <a:pt x="8617" y="42052"/>
                    </a:lnTo>
                    <a:lnTo>
                      <a:pt x="8824" y="41345"/>
                    </a:lnTo>
                    <a:lnTo>
                      <a:pt x="9016" y="40605"/>
                    </a:lnTo>
                    <a:lnTo>
                      <a:pt x="9208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1" y="37275"/>
                    </a:lnTo>
                    <a:lnTo>
                      <a:pt x="9866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1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79" y="28023"/>
                    </a:lnTo>
                    <a:lnTo>
                      <a:pt x="10731" y="26879"/>
                    </a:lnTo>
                    <a:lnTo>
                      <a:pt x="10760" y="25736"/>
                    </a:lnTo>
                    <a:lnTo>
                      <a:pt x="10783" y="24558"/>
                    </a:lnTo>
                    <a:lnTo>
                      <a:pt x="10790" y="23347"/>
                    </a:lnTo>
                    <a:lnTo>
                      <a:pt x="10783" y="22136"/>
                    </a:lnTo>
                    <a:lnTo>
                      <a:pt x="10760" y="20959"/>
                    </a:lnTo>
                    <a:lnTo>
                      <a:pt x="10731" y="19815"/>
                    </a:lnTo>
                    <a:lnTo>
                      <a:pt x="10679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1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6" y="10328"/>
                    </a:lnTo>
                    <a:lnTo>
                      <a:pt x="9711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8" y="6863"/>
                    </a:lnTo>
                    <a:lnTo>
                      <a:pt x="9016" y="6089"/>
                    </a:lnTo>
                    <a:lnTo>
                      <a:pt x="8824" y="5349"/>
                    </a:lnTo>
                    <a:lnTo>
                      <a:pt x="8617" y="4643"/>
                    </a:lnTo>
                    <a:lnTo>
                      <a:pt x="8403" y="4003"/>
                    </a:lnTo>
                    <a:lnTo>
                      <a:pt x="8189" y="3398"/>
                    </a:lnTo>
                    <a:lnTo>
                      <a:pt x="7959" y="2826"/>
                    </a:lnTo>
                    <a:lnTo>
                      <a:pt x="7730" y="2321"/>
                    </a:lnTo>
                    <a:lnTo>
                      <a:pt x="7486" y="1850"/>
                    </a:lnTo>
                    <a:lnTo>
                      <a:pt x="7243" y="1413"/>
                    </a:lnTo>
                    <a:lnTo>
                      <a:pt x="6991" y="1043"/>
                    </a:lnTo>
                    <a:lnTo>
                      <a:pt x="6740" y="740"/>
                    </a:lnTo>
                    <a:lnTo>
                      <a:pt x="6474" y="471"/>
                    </a:lnTo>
                    <a:lnTo>
                      <a:pt x="6215" y="269"/>
                    </a:lnTo>
                    <a:lnTo>
                      <a:pt x="5942" y="135"/>
                    </a:lnTo>
                    <a:lnTo>
                      <a:pt x="5668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33" y="113573"/>
                    </a:lnTo>
                    <a:lnTo>
                      <a:pt x="4560" y="113742"/>
                    </a:lnTo>
                    <a:lnTo>
                      <a:pt x="4294" y="113943"/>
                    </a:lnTo>
                    <a:lnTo>
                      <a:pt x="4028" y="114213"/>
                    </a:lnTo>
                    <a:lnTo>
                      <a:pt x="3769" y="114515"/>
                    </a:lnTo>
                    <a:lnTo>
                      <a:pt x="3518" y="114885"/>
                    </a:lnTo>
                    <a:lnTo>
                      <a:pt x="3274" y="115323"/>
                    </a:lnTo>
                    <a:lnTo>
                      <a:pt x="3037" y="115794"/>
                    </a:lnTo>
                    <a:lnTo>
                      <a:pt x="2801" y="116298"/>
                    </a:lnTo>
                    <a:lnTo>
                      <a:pt x="2572" y="116870"/>
                    </a:lnTo>
                    <a:lnTo>
                      <a:pt x="2358" y="117476"/>
                    </a:lnTo>
                    <a:lnTo>
                      <a:pt x="2143" y="118115"/>
                    </a:lnTo>
                    <a:lnTo>
                      <a:pt x="1944" y="118821"/>
                    </a:lnTo>
                    <a:lnTo>
                      <a:pt x="1744" y="119562"/>
                    </a:lnTo>
                    <a:lnTo>
                      <a:pt x="1559" y="120335"/>
                    </a:lnTo>
                    <a:lnTo>
                      <a:pt x="1382" y="121143"/>
                    </a:lnTo>
                    <a:lnTo>
                      <a:pt x="1212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36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3" y="132110"/>
                    </a:lnTo>
                    <a:lnTo>
                      <a:pt x="59" y="133254"/>
                    </a:lnTo>
                    <a:lnTo>
                      <a:pt x="22" y="134431"/>
                    </a:lnTo>
                    <a:lnTo>
                      <a:pt x="0" y="135608"/>
                    </a:lnTo>
                    <a:lnTo>
                      <a:pt x="0" y="136820"/>
                    </a:lnTo>
                    <a:lnTo>
                      <a:pt x="0" y="137997"/>
                    </a:lnTo>
                    <a:lnTo>
                      <a:pt x="22" y="139174"/>
                    </a:lnTo>
                    <a:lnTo>
                      <a:pt x="59" y="140352"/>
                    </a:lnTo>
                    <a:lnTo>
                      <a:pt x="103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36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12" y="151622"/>
                    </a:lnTo>
                    <a:lnTo>
                      <a:pt x="1382" y="152496"/>
                    </a:lnTo>
                    <a:lnTo>
                      <a:pt x="1559" y="153304"/>
                    </a:lnTo>
                    <a:lnTo>
                      <a:pt x="1744" y="154078"/>
                    </a:lnTo>
                    <a:lnTo>
                      <a:pt x="1944" y="154818"/>
                    </a:lnTo>
                    <a:lnTo>
                      <a:pt x="2143" y="155491"/>
                    </a:lnTo>
                    <a:lnTo>
                      <a:pt x="2358" y="156163"/>
                    </a:lnTo>
                    <a:lnTo>
                      <a:pt x="2572" y="156769"/>
                    </a:lnTo>
                    <a:lnTo>
                      <a:pt x="2801" y="157341"/>
                    </a:lnTo>
                    <a:lnTo>
                      <a:pt x="3037" y="157845"/>
                    </a:lnTo>
                    <a:lnTo>
                      <a:pt x="3274" y="158316"/>
                    </a:lnTo>
                    <a:lnTo>
                      <a:pt x="3518" y="158720"/>
                    </a:lnTo>
                    <a:lnTo>
                      <a:pt x="3769" y="159090"/>
                    </a:lnTo>
                    <a:lnTo>
                      <a:pt x="4028" y="159427"/>
                    </a:lnTo>
                    <a:lnTo>
                      <a:pt x="4294" y="159696"/>
                    </a:lnTo>
                    <a:lnTo>
                      <a:pt x="4560" y="159898"/>
                    </a:lnTo>
                    <a:lnTo>
                      <a:pt x="4833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68" y="160133"/>
                    </a:lnTo>
                    <a:lnTo>
                      <a:pt x="5942" y="160032"/>
                    </a:lnTo>
                    <a:lnTo>
                      <a:pt x="6215" y="159898"/>
                    </a:lnTo>
                    <a:lnTo>
                      <a:pt x="6474" y="159696"/>
                    </a:lnTo>
                    <a:lnTo>
                      <a:pt x="6740" y="159427"/>
                    </a:lnTo>
                    <a:lnTo>
                      <a:pt x="6991" y="159090"/>
                    </a:lnTo>
                    <a:lnTo>
                      <a:pt x="7243" y="158720"/>
                    </a:lnTo>
                    <a:lnTo>
                      <a:pt x="7486" y="158316"/>
                    </a:lnTo>
                    <a:lnTo>
                      <a:pt x="7730" y="157845"/>
                    </a:lnTo>
                    <a:lnTo>
                      <a:pt x="7959" y="157341"/>
                    </a:lnTo>
                    <a:lnTo>
                      <a:pt x="8189" y="156769"/>
                    </a:lnTo>
                    <a:lnTo>
                      <a:pt x="8403" y="156163"/>
                    </a:lnTo>
                    <a:lnTo>
                      <a:pt x="8617" y="155491"/>
                    </a:lnTo>
                    <a:lnTo>
                      <a:pt x="8824" y="154818"/>
                    </a:lnTo>
                    <a:lnTo>
                      <a:pt x="9016" y="154078"/>
                    </a:lnTo>
                    <a:lnTo>
                      <a:pt x="9208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1" y="150747"/>
                    </a:lnTo>
                    <a:lnTo>
                      <a:pt x="9866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1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79" y="141496"/>
                    </a:lnTo>
                    <a:lnTo>
                      <a:pt x="10731" y="140352"/>
                    </a:lnTo>
                    <a:lnTo>
                      <a:pt x="10760" y="139174"/>
                    </a:lnTo>
                    <a:lnTo>
                      <a:pt x="10783" y="137997"/>
                    </a:lnTo>
                    <a:lnTo>
                      <a:pt x="10790" y="136820"/>
                    </a:lnTo>
                    <a:lnTo>
                      <a:pt x="10783" y="135608"/>
                    </a:lnTo>
                    <a:lnTo>
                      <a:pt x="10760" y="134431"/>
                    </a:lnTo>
                    <a:lnTo>
                      <a:pt x="10731" y="133254"/>
                    </a:lnTo>
                    <a:lnTo>
                      <a:pt x="10679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1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6" y="123800"/>
                    </a:lnTo>
                    <a:lnTo>
                      <a:pt x="9711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8" y="120335"/>
                    </a:lnTo>
                    <a:lnTo>
                      <a:pt x="9016" y="119562"/>
                    </a:lnTo>
                    <a:lnTo>
                      <a:pt x="8824" y="118821"/>
                    </a:lnTo>
                    <a:lnTo>
                      <a:pt x="8617" y="118115"/>
                    </a:lnTo>
                    <a:lnTo>
                      <a:pt x="8403" y="117476"/>
                    </a:lnTo>
                    <a:lnTo>
                      <a:pt x="8189" y="116870"/>
                    </a:lnTo>
                    <a:lnTo>
                      <a:pt x="7959" y="116298"/>
                    </a:lnTo>
                    <a:lnTo>
                      <a:pt x="7730" y="115794"/>
                    </a:lnTo>
                    <a:lnTo>
                      <a:pt x="7486" y="115323"/>
                    </a:lnTo>
                    <a:lnTo>
                      <a:pt x="7243" y="114885"/>
                    </a:lnTo>
                    <a:lnTo>
                      <a:pt x="6991" y="114515"/>
                    </a:lnTo>
                    <a:lnTo>
                      <a:pt x="6740" y="114213"/>
                    </a:lnTo>
                    <a:lnTo>
                      <a:pt x="6474" y="113943"/>
                    </a:lnTo>
                    <a:lnTo>
                      <a:pt x="6215" y="113742"/>
                    </a:lnTo>
                    <a:lnTo>
                      <a:pt x="5942" y="113573"/>
                    </a:lnTo>
                    <a:lnTo>
                      <a:pt x="5668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33" y="227046"/>
                    </a:lnTo>
                    <a:lnTo>
                      <a:pt x="4560" y="227214"/>
                    </a:lnTo>
                    <a:lnTo>
                      <a:pt x="4294" y="227416"/>
                    </a:lnTo>
                    <a:lnTo>
                      <a:pt x="4028" y="227651"/>
                    </a:lnTo>
                    <a:lnTo>
                      <a:pt x="3769" y="227988"/>
                    </a:lnTo>
                    <a:lnTo>
                      <a:pt x="3518" y="228358"/>
                    </a:lnTo>
                    <a:lnTo>
                      <a:pt x="3274" y="228761"/>
                    </a:lnTo>
                    <a:lnTo>
                      <a:pt x="3037" y="229232"/>
                    </a:lnTo>
                    <a:lnTo>
                      <a:pt x="2801" y="229771"/>
                    </a:lnTo>
                    <a:lnTo>
                      <a:pt x="2572" y="230309"/>
                    </a:lnTo>
                    <a:lnTo>
                      <a:pt x="2358" y="230915"/>
                    </a:lnTo>
                    <a:lnTo>
                      <a:pt x="2143" y="231587"/>
                    </a:lnTo>
                    <a:lnTo>
                      <a:pt x="1944" y="232260"/>
                    </a:lnTo>
                    <a:lnTo>
                      <a:pt x="1744" y="233000"/>
                    </a:lnTo>
                    <a:lnTo>
                      <a:pt x="1559" y="233774"/>
                    </a:lnTo>
                    <a:lnTo>
                      <a:pt x="1382" y="234581"/>
                    </a:lnTo>
                    <a:lnTo>
                      <a:pt x="1212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36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3" y="245582"/>
                    </a:lnTo>
                    <a:lnTo>
                      <a:pt x="59" y="246726"/>
                    </a:lnTo>
                    <a:lnTo>
                      <a:pt x="22" y="247903"/>
                    </a:lnTo>
                    <a:lnTo>
                      <a:pt x="0" y="249081"/>
                    </a:lnTo>
                    <a:lnTo>
                      <a:pt x="0" y="250258"/>
                    </a:lnTo>
                    <a:lnTo>
                      <a:pt x="0" y="251469"/>
                    </a:lnTo>
                    <a:lnTo>
                      <a:pt x="22" y="252647"/>
                    </a:lnTo>
                    <a:lnTo>
                      <a:pt x="59" y="253824"/>
                    </a:lnTo>
                    <a:lnTo>
                      <a:pt x="103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36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12" y="265094"/>
                    </a:lnTo>
                    <a:lnTo>
                      <a:pt x="1382" y="265935"/>
                    </a:lnTo>
                    <a:lnTo>
                      <a:pt x="1559" y="266743"/>
                    </a:lnTo>
                    <a:lnTo>
                      <a:pt x="1744" y="267516"/>
                    </a:lnTo>
                    <a:lnTo>
                      <a:pt x="1944" y="268256"/>
                    </a:lnTo>
                    <a:lnTo>
                      <a:pt x="2143" y="268963"/>
                    </a:lnTo>
                    <a:lnTo>
                      <a:pt x="2358" y="269602"/>
                    </a:lnTo>
                    <a:lnTo>
                      <a:pt x="2572" y="270208"/>
                    </a:lnTo>
                    <a:lnTo>
                      <a:pt x="2801" y="270780"/>
                    </a:lnTo>
                    <a:lnTo>
                      <a:pt x="3037" y="271318"/>
                    </a:lnTo>
                    <a:lnTo>
                      <a:pt x="3274" y="271789"/>
                    </a:lnTo>
                    <a:lnTo>
                      <a:pt x="3518" y="272193"/>
                    </a:lnTo>
                    <a:lnTo>
                      <a:pt x="3769" y="272563"/>
                    </a:lnTo>
                    <a:lnTo>
                      <a:pt x="4028" y="272865"/>
                    </a:lnTo>
                    <a:lnTo>
                      <a:pt x="4294" y="273134"/>
                    </a:lnTo>
                    <a:lnTo>
                      <a:pt x="4560" y="273336"/>
                    </a:lnTo>
                    <a:lnTo>
                      <a:pt x="4833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68" y="273572"/>
                    </a:lnTo>
                    <a:lnTo>
                      <a:pt x="5942" y="273505"/>
                    </a:lnTo>
                    <a:lnTo>
                      <a:pt x="6215" y="273336"/>
                    </a:lnTo>
                    <a:lnTo>
                      <a:pt x="6474" y="273134"/>
                    </a:lnTo>
                    <a:lnTo>
                      <a:pt x="6740" y="272865"/>
                    </a:lnTo>
                    <a:lnTo>
                      <a:pt x="6991" y="272563"/>
                    </a:lnTo>
                    <a:lnTo>
                      <a:pt x="7243" y="272193"/>
                    </a:lnTo>
                    <a:lnTo>
                      <a:pt x="7486" y="271789"/>
                    </a:lnTo>
                    <a:lnTo>
                      <a:pt x="7730" y="271318"/>
                    </a:lnTo>
                    <a:lnTo>
                      <a:pt x="7959" y="270780"/>
                    </a:lnTo>
                    <a:lnTo>
                      <a:pt x="8189" y="270208"/>
                    </a:lnTo>
                    <a:lnTo>
                      <a:pt x="8403" y="269602"/>
                    </a:lnTo>
                    <a:lnTo>
                      <a:pt x="8617" y="268963"/>
                    </a:lnTo>
                    <a:lnTo>
                      <a:pt x="8824" y="268256"/>
                    </a:lnTo>
                    <a:lnTo>
                      <a:pt x="9016" y="267516"/>
                    </a:lnTo>
                    <a:lnTo>
                      <a:pt x="9208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1" y="264220"/>
                    </a:lnTo>
                    <a:lnTo>
                      <a:pt x="9866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1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79" y="254968"/>
                    </a:lnTo>
                    <a:lnTo>
                      <a:pt x="10731" y="253824"/>
                    </a:lnTo>
                    <a:lnTo>
                      <a:pt x="10760" y="252647"/>
                    </a:lnTo>
                    <a:lnTo>
                      <a:pt x="10783" y="251469"/>
                    </a:lnTo>
                    <a:lnTo>
                      <a:pt x="10790" y="250258"/>
                    </a:lnTo>
                    <a:lnTo>
                      <a:pt x="10783" y="249081"/>
                    </a:lnTo>
                    <a:lnTo>
                      <a:pt x="10760" y="247903"/>
                    </a:lnTo>
                    <a:lnTo>
                      <a:pt x="10731" y="246726"/>
                    </a:lnTo>
                    <a:lnTo>
                      <a:pt x="10679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1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6" y="237239"/>
                    </a:lnTo>
                    <a:lnTo>
                      <a:pt x="9711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8" y="233774"/>
                    </a:lnTo>
                    <a:lnTo>
                      <a:pt x="9016" y="233000"/>
                    </a:lnTo>
                    <a:lnTo>
                      <a:pt x="8824" y="232260"/>
                    </a:lnTo>
                    <a:lnTo>
                      <a:pt x="8617" y="231587"/>
                    </a:lnTo>
                    <a:lnTo>
                      <a:pt x="8403" y="230915"/>
                    </a:lnTo>
                    <a:lnTo>
                      <a:pt x="8189" y="230309"/>
                    </a:lnTo>
                    <a:lnTo>
                      <a:pt x="7959" y="229771"/>
                    </a:lnTo>
                    <a:lnTo>
                      <a:pt x="7730" y="229232"/>
                    </a:lnTo>
                    <a:lnTo>
                      <a:pt x="7486" y="228761"/>
                    </a:lnTo>
                    <a:lnTo>
                      <a:pt x="7243" y="228358"/>
                    </a:lnTo>
                    <a:lnTo>
                      <a:pt x="6991" y="227988"/>
                    </a:lnTo>
                    <a:lnTo>
                      <a:pt x="6740" y="227651"/>
                    </a:lnTo>
                    <a:lnTo>
                      <a:pt x="6474" y="227416"/>
                    </a:lnTo>
                    <a:lnTo>
                      <a:pt x="6215" y="227214"/>
                    </a:lnTo>
                    <a:lnTo>
                      <a:pt x="5942" y="227046"/>
                    </a:lnTo>
                    <a:lnTo>
                      <a:pt x="5668" y="226945"/>
                    </a:lnTo>
                    <a:close/>
                    <a:moveTo>
                      <a:pt x="5114" y="340384"/>
                    </a:moveTo>
                    <a:lnTo>
                      <a:pt x="4833" y="340485"/>
                    </a:lnTo>
                    <a:lnTo>
                      <a:pt x="4560" y="340653"/>
                    </a:lnTo>
                    <a:lnTo>
                      <a:pt x="4294" y="340855"/>
                    </a:lnTo>
                    <a:lnTo>
                      <a:pt x="4028" y="341124"/>
                    </a:lnTo>
                    <a:lnTo>
                      <a:pt x="3769" y="341426"/>
                    </a:lnTo>
                    <a:lnTo>
                      <a:pt x="3518" y="341797"/>
                    </a:lnTo>
                    <a:lnTo>
                      <a:pt x="3274" y="342200"/>
                    </a:lnTo>
                    <a:lnTo>
                      <a:pt x="3037" y="342671"/>
                    </a:lnTo>
                    <a:lnTo>
                      <a:pt x="2801" y="343209"/>
                    </a:lnTo>
                    <a:lnTo>
                      <a:pt x="2572" y="343748"/>
                    </a:lnTo>
                    <a:lnTo>
                      <a:pt x="2358" y="344387"/>
                    </a:lnTo>
                    <a:lnTo>
                      <a:pt x="2143" y="345026"/>
                    </a:lnTo>
                    <a:lnTo>
                      <a:pt x="1944" y="345733"/>
                    </a:lnTo>
                    <a:lnTo>
                      <a:pt x="1744" y="346439"/>
                    </a:lnTo>
                    <a:lnTo>
                      <a:pt x="1559" y="347213"/>
                    </a:lnTo>
                    <a:lnTo>
                      <a:pt x="1382" y="348054"/>
                    </a:lnTo>
                    <a:lnTo>
                      <a:pt x="1212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36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3" y="359021"/>
                    </a:lnTo>
                    <a:lnTo>
                      <a:pt x="59" y="360165"/>
                    </a:lnTo>
                    <a:lnTo>
                      <a:pt x="22" y="361342"/>
                    </a:lnTo>
                    <a:lnTo>
                      <a:pt x="0" y="362520"/>
                    </a:lnTo>
                    <a:lnTo>
                      <a:pt x="0" y="363697"/>
                    </a:lnTo>
                    <a:lnTo>
                      <a:pt x="0" y="364908"/>
                    </a:lnTo>
                    <a:lnTo>
                      <a:pt x="22" y="366086"/>
                    </a:lnTo>
                    <a:lnTo>
                      <a:pt x="59" y="367263"/>
                    </a:lnTo>
                    <a:lnTo>
                      <a:pt x="103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36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12" y="378533"/>
                    </a:lnTo>
                    <a:lnTo>
                      <a:pt x="1382" y="379374"/>
                    </a:lnTo>
                    <a:lnTo>
                      <a:pt x="1559" y="380215"/>
                    </a:lnTo>
                    <a:lnTo>
                      <a:pt x="1744" y="380989"/>
                    </a:lnTo>
                    <a:lnTo>
                      <a:pt x="1944" y="381695"/>
                    </a:lnTo>
                    <a:lnTo>
                      <a:pt x="2143" y="382402"/>
                    </a:lnTo>
                    <a:lnTo>
                      <a:pt x="2358" y="383041"/>
                    </a:lnTo>
                    <a:lnTo>
                      <a:pt x="2572" y="383680"/>
                    </a:lnTo>
                    <a:lnTo>
                      <a:pt x="2801" y="384218"/>
                    </a:lnTo>
                    <a:lnTo>
                      <a:pt x="3037" y="384757"/>
                    </a:lnTo>
                    <a:lnTo>
                      <a:pt x="3274" y="385228"/>
                    </a:lnTo>
                    <a:lnTo>
                      <a:pt x="3518" y="385631"/>
                    </a:lnTo>
                    <a:lnTo>
                      <a:pt x="3769" y="386001"/>
                    </a:lnTo>
                    <a:lnTo>
                      <a:pt x="4028" y="386304"/>
                    </a:lnTo>
                    <a:lnTo>
                      <a:pt x="4294" y="386573"/>
                    </a:lnTo>
                    <a:lnTo>
                      <a:pt x="4560" y="386775"/>
                    </a:lnTo>
                    <a:lnTo>
                      <a:pt x="4833" y="386943"/>
                    </a:lnTo>
                    <a:lnTo>
                      <a:pt x="5114" y="387044"/>
                    </a:lnTo>
                    <a:lnTo>
                      <a:pt x="5668" y="387044"/>
                    </a:lnTo>
                    <a:lnTo>
                      <a:pt x="5942" y="386943"/>
                    </a:lnTo>
                    <a:lnTo>
                      <a:pt x="6215" y="386775"/>
                    </a:lnTo>
                    <a:lnTo>
                      <a:pt x="6474" y="386573"/>
                    </a:lnTo>
                    <a:lnTo>
                      <a:pt x="6740" y="386304"/>
                    </a:lnTo>
                    <a:lnTo>
                      <a:pt x="6991" y="386001"/>
                    </a:lnTo>
                    <a:lnTo>
                      <a:pt x="7243" y="385631"/>
                    </a:lnTo>
                    <a:lnTo>
                      <a:pt x="7486" y="385228"/>
                    </a:lnTo>
                    <a:lnTo>
                      <a:pt x="7730" y="384757"/>
                    </a:lnTo>
                    <a:lnTo>
                      <a:pt x="7959" y="384218"/>
                    </a:lnTo>
                    <a:lnTo>
                      <a:pt x="8189" y="383680"/>
                    </a:lnTo>
                    <a:lnTo>
                      <a:pt x="8403" y="383041"/>
                    </a:lnTo>
                    <a:lnTo>
                      <a:pt x="8617" y="382402"/>
                    </a:lnTo>
                    <a:lnTo>
                      <a:pt x="8824" y="381695"/>
                    </a:lnTo>
                    <a:lnTo>
                      <a:pt x="9016" y="380989"/>
                    </a:lnTo>
                    <a:lnTo>
                      <a:pt x="9208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1" y="377658"/>
                    </a:lnTo>
                    <a:lnTo>
                      <a:pt x="9866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1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79" y="368407"/>
                    </a:lnTo>
                    <a:lnTo>
                      <a:pt x="10731" y="367263"/>
                    </a:lnTo>
                    <a:lnTo>
                      <a:pt x="10760" y="366086"/>
                    </a:lnTo>
                    <a:lnTo>
                      <a:pt x="10783" y="364908"/>
                    </a:lnTo>
                    <a:lnTo>
                      <a:pt x="10790" y="363697"/>
                    </a:lnTo>
                    <a:lnTo>
                      <a:pt x="10783" y="362520"/>
                    </a:lnTo>
                    <a:lnTo>
                      <a:pt x="10760" y="361342"/>
                    </a:lnTo>
                    <a:lnTo>
                      <a:pt x="10731" y="360165"/>
                    </a:lnTo>
                    <a:lnTo>
                      <a:pt x="10679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1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6" y="350678"/>
                    </a:lnTo>
                    <a:lnTo>
                      <a:pt x="9711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8" y="347213"/>
                    </a:lnTo>
                    <a:lnTo>
                      <a:pt x="9016" y="346439"/>
                    </a:lnTo>
                    <a:lnTo>
                      <a:pt x="8824" y="345733"/>
                    </a:lnTo>
                    <a:lnTo>
                      <a:pt x="8617" y="345026"/>
                    </a:lnTo>
                    <a:lnTo>
                      <a:pt x="8403" y="344387"/>
                    </a:lnTo>
                    <a:lnTo>
                      <a:pt x="8189" y="343748"/>
                    </a:lnTo>
                    <a:lnTo>
                      <a:pt x="7959" y="343209"/>
                    </a:lnTo>
                    <a:lnTo>
                      <a:pt x="7730" y="342671"/>
                    </a:lnTo>
                    <a:lnTo>
                      <a:pt x="7486" y="342200"/>
                    </a:lnTo>
                    <a:lnTo>
                      <a:pt x="7243" y="341797"/>
                    </a:lnTo>
                    <a:lnTo>
                      <a:pt x="6991" y="341426"/>
                    </a:lnTo>
                    <a:lnTo>
                      <a:pt x="6740" y="341124"/>
                    </a:lnTo>
                    <a:lnTo>
                      <a:pt x="6474" y="340855"/>
                    </a:lnTo>
                    <a:lnTo>
                      <a:pt x="6215" y="340653"/>
                    </a:lnTo>
                    <a:lnTo>
                      <a:pt x="5942" y="340485"/>
                    </a:lnTo>
                    <a:lnTo>
                      <a:pt x="5668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33" y="453957"/>
                    </a:lnTo>
                    <a:lnTo>
                      <a:pt x="4560" y="454092"/>
                    </a:lnTo>
                    <a:lnTo>
                      <a:pt x="4294" y="454293"/>
                    </a:lnTo>
                    <a:lnTo>
                      <a:pt x="4028" y="454562"/>
                    </a:lnTo>
                    <a:lnTo>
                      <a:pt x="3769" y="454865"/>
                    </a:lnTo>
                    <a:lnTo>
                      <a:pt x="3518" y="455235"/>
                    </a:lnTo>
                    <a:lnTo>
                      <a:pt x="3274" y="455639"/>
                    </a:lnTo>
                    <a:lnTo>
                      <a:pt x="3037" y="456110"/>
                    </a:lnTo>
                    <a:lnTo>
                      <a:pt x="2801" y="456615"/>
                    </a:lnTo>
                    <a:lnTo>
                      <a:pt x="2572" y="457153"/>
                    </a:lnTo>
                    <a:lnTo>
                      <a:pt x="2358" y="457758"/>
                    </a:lnTo>
                    <a:lnTo>
                      <a:pt x="2143" y="458398"/>
                    </a:lnTo>
                    <a:lnTo>
                      <a:pt x="1944" y="459104"/>
                    </a:lnTo>
                    <a:lnTo>
                      <a:pt x="1744" y="459811"/>
                    </a:lnTo>
                    <a:lnTo>
                      <a:pt x="1559" y="460584"/>
                    </a:lnTo>
                    <a:lnTo>
                      <a:pt x="1382" y="461392"/>
                    </a:lnTo>
                    <a:lnTo>
                      <a:pt x="1212" y="462233"/>
                    </a:lnTo>
                    <a:lnTo>
                      <a:pt x="1057" y="463141"/>
                    </a:lnTo>
                    <a:lnTo>
                      <a:pt x="909" y="464049"/>
                    </a:lnTo>
                    <a:lnTo>
                      <a:pt x="769" y="464991"/>
                    </a:lnTo>
                    <a:lnTo>
                      <a:pt x="636" y="465967"/>
                    </a:lnTo>
                    <a:lnTo>
                      <a:pt x="525" y="466976"/>
                    </a:lnTo>
                    <a:lnTo>
                      <a:pt x="414" y="468019"/>
                    </a:lnTo>
                    <a:lnTo>
                      <a:pt x="318" y="469062"/>
                    </a:lnTo>
                    <a:lnTo>
                      <a:pt x="237" y="470172"/>
                    </a:lnTo>
                    <a:lnTo>
                      <a:pt x="163" y="471282"/>
                    </a:lnTo>
                    <a:lnTo>
                      <a:pt x="103" y="472426"/>
                    </a:lnTo>
                    <a:lnTo>
                      <a:pt x="59" y="473570"/>
                    </a:lnTo>
                    <a:lnTo>
                      <a:pt x="22" y="474747"/>
                    </a:lnTo>
                    <a:lnTo>
                      <a:pt x="0" y="475958"/>
                    </a:lnTo>
                    <a:lnTo>
                      <a:pt x="0" y="477170"/>
                    </a:lnTo>
                    <a:lnTo>
                      <a:pt x="0" y="478381"/>
                    </a:lnTo>
                    <a:lnTo>
                      <a:pt x="22" y="479558"/>
                    </a:lnTo>
                    <a:lnTo>
                      <a:pt x="59" y="480702"/>
                    </a:lnTo>
                    <a:lnTo>
                      <a:pt x="103" y="481879"/>
                    </a:lnTo>
                    <a:lnTo>
                      <a:pt x="163" y="482989"/>
                    </a:lnTo>
                    <a:lnTo>
                      <a:pt x="237" y="484100"/>
                    </a:lnTo>
                    <a:lnTo>
                      <a:pt x="318" y="485176"/>
                    </a:lnTo>
                    <a:lnTo>
                      <a:pt x="414" y="486253"/>
                    </a:lnTo>
                    <a:lnTo>
                      <a:pt x="525" y="487262"/>
                    </a:lnTo>
                    <a:lnTo>
                      <a:pt x="636" y="488271"/>
                    </a:lnTo>
                    <a:lnTo>
                      <a:pt x="769" y="489247"/>
                    </a:lnTo>
                    <a:lnTo>
                      <a:pt x="909" y="490189"/>
                    </a:lnTo>
                    <a:lnTo>
                      <a:pt x="1057" y="491131"/>
                    </a:lnTo>
                    <a:lnTo>
                      <a:pt x="1212" y="492005"/>
                    </a:lnTo>
                    <a:lnTo>
                      <a:pt x="1382" y="492846"/>
                    </a:lnTo>
                    <a:lnTo>
                      <a:pt x="1559" y="493654"/>
                    </a:lnTo>
                    <a:lnTo>
                      <a:pt x="1744" y="494428"/>
                    </a:lnTo>
                    <a:lnTo>
                      <a:pt x="1944" y="495168"/>
                    </a:lnTo>
                    <a:lnTo>
                      <a:pt x="2143" y="495874"/>
                    </a:lnTo>
                    <a:lnTo>
                      <a:pt x="2358" y="496513"/>
                    </a:lnTo>
                    <a:lnTo>
                      <a:pt x="2572" y="497119"/>
                    </a:lnTo>
                    <a:lnTo>
                      <a:pt x="2801" y="497691"/>
                    </a:lnTo>
                    <a:lnTo>
                      <a:pt x="3037" y="498195"/>
                    </a:lnTo>
                    <a:lnTo>
                      <a:pt x="3274" y="498666"/>
                    </a:lnTo>
                    <a:lnTo>
                      <a:pt x="3518" y="499104"/>
                    </a:lnTo>
                    <a:lnTo>
                      <a:pt x="3769" y="499474"/>
                    </a:lnTo>
                    <a:lnTo>
                      <a:pt x="4028" y="499777"/>
                    </a:lnTo>
                    <a:lnTo>
                      <a:pt x="4294" y="500046"/>
                    </a:lnTo>
                    <a:lnTo>
                      <a:pt x="4560" y="500248"/>
                    </a:lnTo>
                    <a:lnTo>
                      <a:pt x="4833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68" y="500483"/>
                    </a:lnTo>
                    <a:lnTo>
                      <a:pt x="5942" y="500382"/>
                    </a:lnTo>
                    <a:lnTo>
                      <a:pt x="6215" y="500248"/>
                    </a:lnTo>
                    <a:lnTo>
                      <a:pt x="6474" y="500046"/>
                    </a:lnTo>
                    <a:lnTo>
                      <a:pt x="6740" y="499777"/>
                    </a:lnTo>
                    <a:lnTo>
                      <a:pt x="6991" y="499474"/>
                    </a:lnTo>
                    <a:lnTo>
                      <a:pt x="7243" y="499104"/>
                    </a:lnTo>
                    <a:lnTo>
                      <a:pt x="7486" y="498666"/>
                    </a:lnTo>
                    <a:lnTo>
                      <a:pt x="7730" y="498195"/>
                    </a:lnTo>
                    <a:lnTo>
                      <a:pt x="7959" y="497691"/>
                    </a:lnTo>
                    <a:lnTo>
                      <a:pt x="8189" y="497119"/>
                    </a:lnTo>
                    <a:lnTo>
                      <a:pt x="8403" y="496513"/>
                    </a:lnTo>
                    <a:lnTo>
                      <a:pt x="8617" y="495874"/>
                    </a:lnTo>
                    <a:lnTo>
                      <a:pt x="8824" y="495168"/>
                    </a:lnTo>
                    <a:lnTo>
                      <a:pt x="9016" y="494428"/>
                    </a:lnTo>
                    <a:lnTo>
                      <a:pt x="9208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1" y="491131"/>
                    </a:lnTo>
                    <a:lnTo>
                      <a:pt x="9866" y="490189"/>
                    </a:lnTo>
                    <a:lnTo>
                      <a:pt x="10007" y="489247"/>
                    </a:lnTo>
                    <a:lnTo>
                      <a:pt x="10140" y="488271"/>
                    </a:lnTo>
                    <a:lnTo>
                      <a:pt x="10258" y="487262"/>
                    </a:lnTo>
                    <a:lnTo>
                      <a:pt x="10361" y="486253"/>
                    </a:lnTo>
                    <a:lnTo>
                      <a:pt x="10465" y="485176"/>
                    </a:lnTo>
                    <a:lnTo>
                      <a:pt x="10546" y="484100"/>
                    </a:lnTo>
                    <a:lnTo>
                      <a:pt x="10620" y="482989"/>
                    </a:lnTo>
                    <a:lnTo>
                      <a:pt x="10679" y="481879"/>
                    </a:lnTo>
                    <a:lnTo>
                      <a:pt x="10731" y="480702"/>
                    </a:lnTo>
                    <a:lnTo>
                      <a:pt x="10760" y="479558"/>
                    </a:lnTo>
                    <a:lnTo>
                      <a:pt x="10783" y="478381"/>
                    </a:lnTo>
                    <a:lnTo>
                      <a:pt x="10790" y="477170"/>
                    </a:lnTo>
                    <a:lnTo>
                      <a:pt x="10783" y="475958"/>
                    </a:lnTo>
                    <a:lnTo>
                      <a:pt x="10760" y="474747"/>
                    </a:lnTo>
                    <a:lnTo>
                      <a:pt x="10731" y="473570"/>
                    </a:lnTo>
                    <a:lnTo>
                      <a:pt x="10679" y="472426"/>
                    </a:lnTo>
                    <a:lnTo>
                      <a:pt x="10620" y="471282"/>
                    </a:lnTo>
                    <a:lnTo>
                      <a:pt x="10546" y="470172"/>
                    </a:lnTo>
                    <a:lnTo>
                      <a:pt x="10465" y="469062"/>
                    </a:lnTo>
                    <a:lnTo>
                      <a:pt x="10361" y="468019"/>
                    </a:lnTo>
                    <a:lnTo>
                      <a:pt x="10258" y="466976"/>
                    </a:lnTo>
                    <a:lnTo>
                      <a:pt x="10140" y="465967"/>
                    </a:lnTo>
                    <a:lnTo>
                      <a:pt x="10007" y="464991"/>
                    </a:lnTo>
                    <a:lnTo>
                      <a:pt x="9866" y="464049"/>
                    </a:lnTo>
                    <a:lnTo>
                      <a:pt x="9711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8" y="460584"/>
                    </a:lnTo>
                    <a:lnTo>
                      <a:pt x="9016" y="459811"/>
                    </a:lnTo>
                    <a:lnTo>
                      <a:pt x="8824" y="459104"/>
                    </a:lnTo>
                    <a:lnTo>
                      <a:pt x="8617" y="458398"/>
                    </a:lnTo>
                    <a:lnTo>
                      <a:pt x="8403" y="457758"/>
                    </a:lnTo>
                    <a:lnTo>
                      <a:pt x="8189" y="457153"/>
                    </a:lnTo>
                    <a:lnTo>
                      <a:pt x="7959" y="456615"/>
                    </a:lnTo>
                    <a:lnTo>
                      <a:pt x="7730" y="456110"/>
                    </a:lnTo>
                    <a:lnTo>
                      <a:pt x="7486" y="455639"/>
                    </a:lnTo>
                    <a:lnTo>
                      <a:pt x="7243" y="455235"/>
                    </a:lnTo>
                    <a:lnTo>
                      <a:pt x="6991" y="454865"/>
                    </a:lnTo>
                    <a:lnTo>
                      <a:pt x="6740" y="454562"/>
                    </a:lnTo>
                    <a:lnTo>
                      <a:pt x="6474" y="454293"/>
                    </a:lnTo>
                    <a:lnTo>
                      <a:pt x="6215" y="454092"/>
                    </a:lnTo>
                    <a:lnTo>
                      <a:pt x="5942" y="453957"/>
                    </a:lnTo>
                    <a:lnTo>
                      <a:pt x="5668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33" y="567160"/>
                    </a:lnTo>
                    <a:lnTo>
                      <a:pt x="4560" y="567328"/>
                    </a:lnTo>
                    <a:lnTo>
                      <a:pt x="4294" y="567530"/>
                    </a:lnTo>
                    <a:lnTo>
                      <a:pt x="4028" y="567766"/>
                    </a:lnTo>
                    <a:lnTo>
                      <a:pt x="3769" y="568102"/>
                    </a:lnTo>
                    <a:lnTo>
                      <a:pt x="3518" y="568472"/>
                    </a:lnTo>
                    <a:lnTo>
                      <a:pt x="3274" y="568876"/>
                    </a:lnTo>
                    <a:lnTo>
                      <a:pt x="3037" y="569347"/>
                    </a:lnTo>
                    <a:lnTo>
                      <a:pt x="2801" y="569885"/>
                    </a:lnTo>
                    <a:lnTo>
                      <a:pt x="2572" y="570423"/>
                    </a:lnTo>
                    <a:lnTo>
                      <a:pt x="2358" y="571029"/>
                    </a:lnTo>
                    <a:lnTo>
                      <a:pt x="2143" y="571702"/>
                    </a:lnTo>
                    <a:lnTo>
                      <a:pt x="1944" y="572408"/>
                    </a:lnTo>
                    <a:lnTo>
                      <a:pt x="1744" y="573115"/>
                    </a:lnTo>
                    <a:lnTo>
                      <a:pt x="1559" y="573889"/>
                    </a:lnTo>
                    <a:lnTo>
                      <a:pt x="1382" y="574730"/>
                    </a:lnTo>
                    <a:lnTo>
                      <a:pt x="1212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36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3" y="585697"/>
                    </a:lnTo>
                    <a:lnTo>
                      <a:pt x="59" y="586840"/>
                    </a:lnTo>
                    <a:lnTo>
                      <a:pt x="22" y="588018"/>
                    </a:lnTo>
                    <a:lnTo>
                      <a:pt x="0" y="589195"/>
                    </a:lnTo>
                    <a:lnTo>
                      <a:pt x="0" y="590373"/>
                    </a:lnTo>
                    <a:lnTo>
                      <a:pt x="0" y="591618"/>
                    </a:lnTo>
                    <a:lnTo>
                      <a:pt x="22" y="592795"/>
                    </a:lnTo>
                    <a:lnTo>
                      <a:pt x="59" y="593972"/>
                    </a:lnTo>
                    <a:lnTo>
                      <a:pt x="103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36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12" y="605310"/>
                    </a:lnTo>
                    <a:lnTo>
                      <a:pt x="1382" y="606151"/>
                    </a:lnTo>
                    <a:lnTo>
                      <a:pt x="1559" y="606958"/>
                    </a:lnTo>
                    <a:lnTo>
                      <a:pt x="1744" y="607732"/>
                    </a:lnTo>
                    <a:lnTo>
                      <a:pt x="1944" y="608472"/>
                    </a:lnTo>
                    <a:lnTo>
                      <a:pt x="2143" y="609145"/>
                    </a:lnTo>
                    <a:lnTo>
                      <a:pt x="2358" y="609784"/>
                    </a:lnTo>
                    <a:lnTo>
                      <a:pt x="2572" y="610389"/>
                    </a:lnTo>
                    <a:lnTo>
                      <a:pt x="2801" y="610961"/>
                    </a:lnTo>
                    <a:lnTo>
                      <a:pt x="3037" y="611466"/>
                    </a:lnTo>
                    <a:lnTo>
                      <a:pt x="3274" y="611937"/>
                    </a:lnTo>
                    <a:lnTo>
                      <a:pt x="3518" y="612341"/>
                    </a:lnTo>
                    <a:lnTo>
                      <a:pt x="3769" y="612711"/>
                    </a:lnTo>
                    <a:lnTo>
                      <a:pt x="4028" y="613013"/>
                    </a:lnTo>
                    <a:lnTo>
                      <a:pt x="4294" y="613249"/>
                    </a:lnTo>
                    <a:lnTo>
                      <a:pt x="4560" y="613451"/>
                    </a:lnTo>
                    <a:lnTo>
                      <a:pt x="4833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68" y="613686"/>
                    </a:lnTo>
                    <a:lnTo>
                      <a:pt x="5942" y="613619"/>
                    </a:lnTo>
                    <a:lnTo>
                      <a:pt x="6215" y="613451"/>
                    </a:lnTo>
                    <a:lnTo>
                      <a:pt x="6474" y="613249"/>
                    </a:lnTo>
                    <a:lnTo>
                      <a:pt x="6740" y="613013"/>
                    </a:lnTo>
                    <a:lnTo>
                      <a:pt x="6991" y="612711"/>
                    </a:lnTo>
                    <a:lnTo>
                      <a:pt x="7243" y="612341"/>
                    </a:lnTo>
                    <a:lnTo>
                      <a:pt x="7486" y="611937"/>
                    </a:lnTo>
                    <a:lnTo>
                      <a:pt x="7730" y="611466"/>
                    </a:lnTo>
                    <a:lnTo>
                      <a:pt x="7959" y="610961"/>
                    </a:lnTo>
                    <a:lnTo>
                      <a:pt x="8189" y="610389"/>
                    </a:lnTo>
                    <a:lnTo>
                      <a:pt x="8403" y="609784"/>
                    </a:lnTo>
                    <a:lnTo>
                      <a:pt x="8617" y="609145"/>
                    </a:lnTo>
                    <a:lnTo>
                      <a:pt x="8824" y="608472"/>
                    </a:lnTo>
                    <a:lnTo>
                      <a:pt x="9016" y="607732"/>
                    </a:lnTo>
                    <a:lnTo>
                      <a:pt x="9208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1" y="604435"/>
                    </a:lnTo>
                    <a:lnTo>
                      <a:pt x="9866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1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79" y="595150"/>
                    </a:lnTo>
                    <a:lnTo>
                      <a:pt x="10731" y="593972"/>
                    </a:lnTo>
                    <a:lnTo>
                      <a:pt x="10760" y="592795"/>
                    </a:lnTo>
                    <a:lnTo>
                      <a:pt x="10783" y="591618"/>
                    </a:lnTo>
                    <a:lnTo>
                      <a:pt x="10790" y="590373"/>
                    </a:lnTo>
                    <a:lnTo>
                      <a:pt x="10783" y="589195"/>
                    </a:lnTo>
                    <a:lnTo>
                      <a:pt x="10760" y="588018"/>
                    </a:lnTo>
                    <a:lnTo>
                      <a:pt x="10731" y="586840"/>
                    </a:lnTo>
                    <a:lnTo>
                      <a:pt x="10679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1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6" y="577354"/>
                    </a:lnTo>
                    <a:lnTo>
                      <a:pt x="9711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8" y="573889"/>
                    </a:lnTo>
                    <a:lnTo>
                      <a:pt x="9016" y="573115"/>
                    </a:lnTo>
                    <a:lnTo>
                      <a:pt x="8824" y="572408"/>
                    </a:lnTo>
                    <a:lnTo>
                      <a:pt x="8617" y="571702"/>
                    </a:lnTo>
                    <a:lnTo>
                      <a:pt x="8403" y="571029"/>
                    </a:lnTo>
                    <a:lnTo>
                      <a:pt x="8189" y="570423"/>
                    </a:lnTo>
                    <a:lnTo>
                      <a:pt x="7959" y="569885"/>
                    </a:lnTo>
                    <a:lnTo>
                      <a:pt x="7730" y="569347"/>
                    </a:lnTo>
                    <a:lnTo>
                      <a:pt x="7486" y="568876"/>
                    </a:lnTo>
                    <a:lnTo>
                      <a:pt x="7243" y="568472"/>
                    </a:lnTo>
                    <a:lnTo>
                      <a:pt x="6991" y="568102"/>
                    </a:lnTo>
                    <a:lnTo>
                      <a:pt x="6740" y="567766"/>
                    </a:lnTo>
                    <a:lnTo>
                      <a:pt x="6474" y="567530"/>
                    </a:lnTo>
                    <a:lnTo>
                      <a:pt x="6215" y="567328"/>
                    </a:lnTo>
                    <a:lnTo>
                      <a:pt x="5942" y="567160"/>
                    </a:lnTo>
                    <a:lnTo>
                      <a:pt x="5668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Google Shape;36;p3"/>
              <p:cNvSpPr/>
              <p:nvPr/>
            </p:nvSpPr>
            <p:spPr>
              <a:xfrm>
                <a:off x="10985029" y="2593559"/>
                <a:ext cx="55636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403" y="0"/>
                    </a:moveTo>
                    <a:lnTo>
                      <a:pt x="5122" y="34"/>
                    </a:lnTo>
                    <a:lnTo>
                      <a:pt x="4848" y="135"/>
                    </a:lnTo>
                    <a:lnTo>
                      <a:pt x="4582" y="269"/>
                    </a:lnTo>
                    <a:lnTo>
                      <a:pt x="4316" y="471"/>
                    </a:lnTo>
                    <a:lnTo>
                      <a:pt x="4050" y="740"/>
                    </a:lnTo>
                    <a:lnTo>
                      <a:pt x="3799" y="1043"/>
                    </a:lnTo>
                    <a:lnTo>
                      <a:pt x="3548" y="1413"/>
                    </a:lnTo>
                    <a:lnTo>
                      <a:pt x="3304" y="1850"/>
                    </a:lnTo>
                    <a:lnTo>
                      <a:pt x="3060" y="2321"/>
                    </a:lnTo>
                    <a:lnTo>
                      <a:pt x="2831" y="2826"/>
                    </a:lnTo>
                    <a:lnTo>
                      <a:pt x="2602" y="3398"/>
                    </a:lnTo>
                    <a:lnTo>
                      <a:pt x="2387" y="4003"/>
                    </a:lnTo>
                    <a:lnTo>
                      <a:pt x="2173" y="4643"/>
                    </a:lnTo>
                    <a:lnTo>
                      <a:pt x="1966" y="5349"/>
                    </a:lnTo>
                    <a:lnTo>
                      <a:pt x="1774" y="6089"/>
                    </a:lnTo>
                    <a:lnTo>
                      <a:pt x="1589" y="6863"/>
                    </a:lnTo>
                    <a:lnTo>
                      <a:pt x="1404" y="7670"/>
                    </a:lnTo>
                    <a:lnTo>
                      <a:pt x="1234" y="8511"/>
                    </a:lnTo>
                    <a:lnTo>
                      <a:pt x="1079" y="9420"/>
                    </a:lnTo>
                    <a:lnTo>
                      <a:pt x="924" y="10328"/>
                    </a:lnTo>
                    <a:lnTo>
                      <a:pt x="784" y="11270"/>
                    </a:lnTo>
                    <a:lnTo>
                      <a:pt x="658" y="12245"/>
                    </a:lnTo>
                    <a:lnTo>
                      <a:pt x="532" y="13255"/>
                    </a:lnTo>
                    <a:lnTo>
                      <a:pt x="429" y="14298"/>
                    </a:lnTo>
                    <a:lnTo>
                      <a:pt x="333" y="15340"/>
                    </a:lnTo>
                    <a:lnTo>
                      <a:pt x="244" y="16417"/>
                    </a:lnTo>
                    <a:lnTo>
                      <a:pt x="170" y="17527"/>
                    </a:lnTo>
                    <a:lnTo>
                      <a:pt x="111" y="18671"/>
                    </a:lnTo>
                    <a:lnTo>
                      <a:pt x="67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69"/>
                    </a:lnTo>
                    <a:lnTo>
                      <a:pt x="67" y="26947"/>
                    </a:lnTo>
                    <a:lnTo>
                      <a:pt x="111" y="28091"/>
                    </a:lnTo>
                    <a:lnTo>
                      <a:pt x="170" y="29234"/>
                    </a:lnTo>
                    <a:lnTo>
                      <a:pt x="244" y="30345"/>
                    </a:lnTo>
                    <a:lnTo>
                      <a:pt x="333" y="31455"/>
                    </a:lnTo>
                    <a:lnTo>
                      <a:pt x="429" y="32531"/>
                    </a:lnTo>
                    <a:lnTo>
                      <a:pt x="532" y="33540"/>
                    </a:lnTo>
                    <a:lnTo>
                      <a:pt x="658" y="34550"/>
                    </a:lnTo>
                    <a:lnTo>
                      <a:pt x="784" y="35525"/>
                    </a:lnTo>
                    <a:lnTo>
                      <a:pt x="924" y="36501"/>
                    </a:lnTo>
                    <a:lnTo>
                      <a:pt x="1079" y="37409"/>
                    </a:lnTo>
                    <a:lnTo>
                      <a:pt x="1234" y="38284"/>
                    </a:lnTo>
                    <a:lnTo>
                      <a:pt x="1404" y="39125"/>
                    </a:lnTo>
                    <a:lnTo>
                      <a:pt x="1589" y="39932"/>
                    </a:lnTo>
                    <a:lnTo>
                      <a:pt x="1774" y="40706"/>
                    </a:lnTo>
                    <a:lnTo>
                      <a:pt x="1966" y="41413"/>
                    </a:lnTo>
                    <a:lnTo>
                      <a:pt x="2173" y="42119"/>
                    </a:lnTo>
                    <a:lnTo>
                      <a:pt x="2387" y="42758"/>
                    </a:lnTo>
                    <a:lnTo>
                      <a:pt x="2602" y="43364"/>
                    </a:lnTo>
                    <a:lnTo>
                      <a:pt x="2831" y="43902"/>
                    </a:lnTo>
                    <a:lnTo>
                      <a:pt x="3060" y="44407"/>
                    </a:lnTo>
                    <a:lnTo>
                      <a:pt x="3304" y="44878"/>
                    </a:lnTo>
                    <a:lnTo>
                      <a:pt x="3548" y="45281"/>
                    </a:lnTo>
                    <a:lnTo>
                      <a:pt x="3799" y="45651"/>
                    </a:lnTo>
                    <a:lnTo>
                      <a:pt x="4050" y="45954"/>
                    </a:lnTo>
                    <a:lnTo>
                      <a:pt x="4316" y="46223"/>
                    </a:lnTo>
                    <a:lnTo>
                      <a:pt x="4582" y="46425"/>
                    </a:lnTo>
                    <a:lnTo>
                      <a:pt x="4848" y="46560"/>
                    </a:lnTo>
                    <a:lnTo>
                      <a:pt x="5122" y="46661"/>
                    </a:lnTo>
                    <a:lnTo>
                      <a:pt x="5403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78"/>
                    </a:lnTo>
                    <a:lnTo>
                      <a:pt x="7731" y="44407"/>
                    </a:lnTo>
                    <a:lnTo>
                      <a:pt x="7967" y="43902"/>
                    </a:lnTo>
                    <a:lnTo>
                      <a:pt x="8189" y="43364"/>
                    </a:lnTo>
                    <a:lnTo>
                      <a:pt x="8411" y="42758"/>
                    </a:lnTo>
                    <a:lnTo>
                      <a:pt x="8625" y="42119"/>
                    </a:lnTo>
                    <a:lnTo>
                      <a:pt x="8824" y="41413"/>
                    </a:lnTo>
                    <a:lnTo>
                      <a:pt x="9024" y="40706"/>
                    </a:lnTo>
                    <a:lnTo>
                      <a:pt x="9209" y="39932"/>
                    </a:lnTo>
                    <a:lnTo>
                      <a:pt x="9386" y="39125"/>
                    </a:lnTo>
                    <a:lnTo>
                      <a:pt x="9556" y="38284"/>
                    </a:lnTo>
                    <a:lnTo>
                      <a:pt x="9719" y="37409"/>
                    </a:lnTo>
                    <a:lnTo>
                      <a:pt x="9874" y="36501"/>
                    </a:lnTo>
                    <a:lnTo>
                      <a:pt x="10014" y="35525"/>
                    </a:lnTo>
                    <a:lnTo>
                      <a:pt x="10140" y="34550"/>
                    </a:lnTo>
                    <a:lnTo>
                      <a:pt x="10266" y="33540"/>
                    </a:lnTo>
                    <a:lnTo>
                      <a:pt x="10369" y="32531"/>
                    </a:lnTo>
                    <a:lnTo>
                      <a:pt x="10465" y="31455"/>
                    </a:lnTo>
                    <a:lnTo>
                      <a:pt x="10554" y="30345"/>
                    </a:lnTo>
                    <a:lnTo>
                      <a:pt x="10628" y="29234"/>
                    </a:lnTo>
                    <a:lnTo>
                      <a:pt x="10687" y="28091"/>
                    </a:lnTo>
                    <a:lnTo>
                      <a:pt x="10731" y="26947"/>
                    </a:lnTo>
                    <a:lnTo>
                      <a:pt x="10768" y="25769"/>
                    </a:lnTo>
                    <a:lnTo>
                      <a:pt x="10790" y="24558"/>
                    </a:lnTo>
                    <a:lnTo>
                      <a:pt x="10798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66" y="13255"/>
                    </a:lnTo>
                    <a:lnTo>
                      <a:pt x="10140" y="12245"/>
                    </a:lnTo>
                    <a:lnTo>
                      <a:pt x="10014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4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403" y="0"/>
                    </a:lnTo>
                    <a:close/>
                    <a:moveTo>
                      <a:pt x="5403" y="113472"/>
                    </a:moveTo>
                    <a:lnTo>
                      <a:pt x="5122" y="113506"/>
                    </a:lnTo>
                    <a:lnTo>
                      <a:pt x="4848" y="113573"/>
                    </a:lnTo>
                    <a:lnTo>
                      <a:pt x="4582" y="113742"/>
                    </a:lnTo>
                    <a:lnTo>
                      <a:pt x="4316" y="113943"/>
                    </a:lnTo>
                    <a:lnTo>
                      <a:pt x="4050" y="114213"/>
                    </a:lnTo>
                    <a:lnTo>
                      <a:pt x="3799" y="114515"/>
                    </a:lnTo>
                    <a:lnTo>
                      <a:pt x="3548" y="114885"/>
                    </a:lnTo>
                    <a:lnTo>
                      <a:pt x="3304" y="115323"/>
                    </a:lnTo>
                    <a:lnTo>
                      <a:pt x="3060" y="115794"/>
                    </a:lnTo>
                    <a:lnTo>
                      <a:pt x="2831" y="116298"/>
                    </a:lnTo>
                    <a:lnTo>
                      <a:pt x="2602" y="116870"/>
                    </a:lnTo>
                    <a:lnTo>
                      <a:pt x="2387" y="117476"/>
                    </a:lnTo>
                    <a:lnTo>
                      <a:pt x="2173" y="118115"/>
                    </a:lnTo>
                    <a:lnTo>
                      <a:pt x="1966" y="118821"/>
                    </a:lnTo>
                    <a:lnTo>
                      <a:pt x="1774" y="119562"/>
                    </a:lnTo>
                    <a:lnTo>
                      <a:pt x="1589" y="120335"/>
                    </a:lnTo>
                    <a:lnTo>
                      <a:pt x="1404" y="121143"/>
                    </a:lnTo>
                    <a:lnTo>
                      <a:pt x="1234" y="121984"/>
                    </a:lnTo>
                    <a:lnTo>
                      <a:pt x="1079" y="122858"/>
                    </a:lnTo>
                    <a:lnTo>
                      <a:pt x="924" y="123800"/>
                    </a:lnTo>
                    <a:lnTo>
                      <a:pt x="784" y="124742"/>
                    </a:lnTo>
                    <a:lnTo>
                      <a:pt x="658" y="125718"/>
                    </a:lnTo>
                    <a:lnTo>
                      <a:pt x="532" y="126727"/>
                    </a:lnTo>
                    <a:lnTo>
                      <a:pt x="429" y="127736"/>
                    </a:lnTo>
                    <a:lnTo>
                      <a:pt x="333" y="128813"/>
                    </a:lnTo>
                    <a:lnTo>
                      <a:pt x="244" y="129889"/>
                    </a:lnTo>
                    <a:lnTo>
                      <a:pt x="170" y="131000"/>
                    </a:lnTo>
                    <a:lnTo>
                      <a:pt x="111" y="132110"/>
                    </a:lnTo>
                    <a:lnTo>
                      <a:pt x="67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7" y="140352"/>
                    </a:lnTo>
                    <a:lnTo>
                      <a:pt x="111" y="141496"/>
                    </a:lnTo>
                    <a:lnTo>
                      <a:pt x="170" y="142640"/>
                    </a:lnTo>
                    <a:lnTo>
                      <a:pt x="244" y="143716"/>
                    </a:lnTo>
                    <a:lnTo>
                      <a:pt x="333" y="144826"/>
                    </a:lnTo>
                    <a:lnTo>
                      <a:pt x="429" y="145869"/>
                    </a:lnTo>
                    <a:lnTo>
                      <a:pt x="532" y="146912"/>
                    </a:lnTo>
                    <a:lnTo>
                      <a:pt x="658" y="147921"/>
                    </a:lnTo>
                    <a:lnTo>
                      <a:pt x="784" y="148897"/>
                    </a:lnTo>
                    <a:lnTo>
                      <a:pt x="924" y="149839"/>
                    </a:lnTo>
                    <a:lnTo>
                      <a:pt x="1079" y="150747"/>
                    </a:lnTo>
                    <a:lnTo>
                      <a:pt x="1234" y="151622"/>
                    </a:lnTo>
                    <a:lnTo>
                      <a:pt x="1404" y="152496"/>
                    </a:lnTo>
                    <a:lnTo>
                      <a:pt x="1589" y="153304"/>
                    </a:lnTo>
                    <a:lnTo>
                      <a:pt x="1774" y="154078"/>
                    </a:lnTo>
                    <a:lnTo>
                      <a:pt x="1966" y="154818"/>
                    </a:lnTo>
                    <a:lnTo>
                      <a:pt x="2173" y="155491"/>
                    </a:lnTo>
                    <a:lnTo>
                      <a:pt x="2387" y="156163"/>
                    </a:lnTo>
                    <a:lnTo>
                      <a:pt x="2602" y="156769"/>
                    </a:lnTo>
                    <a:lnTo>
                      <a:pt x="2831" y="157341"/>
                    </a:lnTo>
                    <a:lnTo>
                      <a:pt x="3060" y="157845"/>
                    </a:lnTo>
                    <a:lnTo>
                      <a:pt x="3304" y="158316"/>
                    </a:lnTo>
                    <a:lnTo>
                      <a:pt x="3548" y="158720"/>
                    </a:lnTo>
                    <a:lnTo>
                      <a:pt x="3799" y="159090"/>
                    </a:lnTo>
                    <a:lnTo>
                      <a:pt x="4050" y="159427"/>
                    </a:lnTo>
                    <a:lnTo>
                      <a:pt x="4316" y="159696"/>
                    </a:lnTo>
                    <a:lnTo>
                      <a:pt x="4582" y="159898"/>
                    </a:lnTo>
                    <a:lnTo>
                      <a:pt x="4848" y="160032"/>
                    </a:lnTo>
                    <a:lnTo>
                      <a:pt x="5122" y="160133"/>
                    </a:lnTo>
                    <a:lnTo>
                      <a:pt x="5403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4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4" y="148897"/>
                    </a:lnTo>
                    <a:lnTo>
                      <a:pt x="10140" y="147921"/>
                    </a:lnTo>
                    <a:lnTo>
                      <a:pt x="10266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8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66" y="126727"/>
                    </a:lnTo>
                    <a:lnTo>
                      <a:pt x="10140" y="125718"/>
                    </a:lnTo>
                    <a:lnTo>
                      <a:pt x="10014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4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403" y="113472"/>
                    </a:lnTo>
                    <a:close/>
                    <a:moveTo>
                      <a:pt x="5122" y="226945"/>
                    </a:moveTo>
                    <a:lnTo>
                      <a:pt x="4848" y="227046"/>
                    </a:lnTo>
                    <a:lnTo>
                      <a:pt x="4582" y="227214"/>
                    </a:lnTo>
                    <a:lnTo>
                      <a:pt x="4316" y="227416"/>
                    </a:lnTo>
                    <a:lnTo>
                      <a:pt x="4050" y="227651"/>
                    </a:lnTo>
                    <a:lnTo>
                      <a:pt x="3799" y="227988"/>
                    </a:lnTo>
                    <a:lnTo>
                      <a:pt x="3548" y="228358"/>
                    </a:lnTo>
                    <a:lnTo>
                      <a:pt x="3304" y="228761"/>
                    </a:lnTo>
                    <a:lnTo>
                      <a:pt x="3060" y="229232"/>
                    </a:lnTo>
                    <a:lnTo>
                      <a:pt x="2831" y="229771"/>
                    </a:lnTo>
                    <a:lnTo>
                      <a:pt x="2602" y="230309"/>
                    </a:lnTo>
                    <a:lnTo>
                      <a:pt x="2387" y="230915"/>
                    </a:lnTo>
                    <a:lnTo>
                      <a:pt x="2173" y="231587"/>
                    </a:lnTo>
                    <a:lnTo>
                      <a:pt x="1966" y="232260"/>
                    </a:lnTo>
                    <a:lnTo>
                      <a:pt x="1774" y="233000"/>
                    </a:lnTo>
                    <a:lnTo>
                      <a:pt x="1589" y="233774"/>
                    </a:lnTo>
                    <a:lnTo>
                      <a:pt x="1404" y="234581"/>
                    </a:lnTo>
                    <a:lnTo>
                      <a:pt x="1234" y="235422"/>
                    </a:lnTo>
                    <a:lnTo>
                      <a:pt x="1079" y="236331"/>
                    </a:lnTo>
                    <a:lnTo>
                      <a:pt x="924" y="237239"/>
                    </a:lnTo>
                    <a:lnTo>
                      <a:pt x="784" y="238181"/>
                    </a:lnTo>
                    <a:lnTo>
                      <a:pt x="658" y="239157"/>
                    </a:lnTo>
                    <a:lnTo>
                      <a:pt x="532" y="240166"/>
                    </a:lnTo>
                    <a:lnTo>
                      <a:pt x="429" y="241209"/>
                    </a:lnTo>
                    <a:lnTo>
                      <a:pt x="333" y="242252"/>
                    </a:lnTo>
                    <a:lnTo>
                      <a:pt x="244" y="243328"/>
                    </a:lnTo>
                    <a:lnTo>
                      <a:pt x="170" y="244438"/>
                    </a:lnTo>
                    <a:lnTo>
                      <a:pt x="111" y="245582"/>
                    </a:lnTo>
                    <a:lnTo>
                      <a:pt x="67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7" y="253824"/>
                    </a:lnTo>
                    <a:lnTo>
                      <a:pt x="111" y="254968"/>
                    </a:lnTo>
                    <a:lnTo>
                      <a:pt x="170" y="256078"/>
                    </a:lnTo>
                    <a:lnTo>
                      <a:pt x="244" y="257188"/>
                    </a:lnTo>
                    <a:lnTo>
                      <a:pt x="333" y="258265"/>
                    </a:lnTo>
                    <a:lnTo>
                      <a:pt x="429" y="259341"/>
                    </a:lnTo>
                    <a:lnTo>
                      <a:pt x="532" y="260384"/>
                    </a:lnTo>
                    <a:lnTo>
                      <a:pt x="658" y="261360"/>
                    </a:lnTo>
                    <a:lnTo>
                      <a:pt x="784" y="262336"/>
                    </a:lnTo>
                    <a:lnTo>
                      <a:pt x="924" y="263311"/>
                    </a:lnTo>
                    <a:lnTo>
                      <a:pt x="1079" y="264220"/>
                    </a:lnTo>
                    <a:lnTo>
                      <a:pt x="1234" y="265094"/>
                    </a:lnTo>
                    <a:lnTo>
                      <a:pt x="1404" y="265935"/>
                    </a:lnTo>
                    <a:lnTo>
                      <a:pt x="1589" y="266743"/>
                    </a:lnTo>
                    <a:lnTo>
                      <a:pt x="1774" y="267516"/>
                    </a:lnTo>
                    <a:lnTo>
                      <a:pt x="1966" y="268256"/>
                    </a:lnTo>
                    <a:lnTo>
                      <a:pt x="2173" y="268963"/>
                    </a:lnTo>
                    <a:lnTo>
                      <a:pt x="2387" y="269602"/>
                    </a:lnTo>
                    <a:lnTo>
                      <a:pt x="2602" y="270208"/>
                    </a:lnTo>
                    <a:lnTo>
                      <a:pt x="2831" y="270780"/>
                    </a:lnTo>
                    <a:lnTo>
                      <a:pt x="3060" y="271318"/>
                    </a:lnTo>
                    <a:lnTo>
                      <a:pt x="3304" y="271789"/>
                    </a:lnTo>
                    <a:lnTo>
                      <a:pt x="3548" y="272193"/>
                    </a:lnTo>
                    <a:lnTo>
                      <a:pt x="3799" y="272563"/>
                    </a:lnTo>
                    <a:lnTo>
                      <a:pt x="4050" y="272865"/>
                    </a:lnTo>
                    <a:lnTo>
                      <a:pt x="4316" y="273134"/>
                    </a:lnTo>
                    <a:lnTo>
                      <a:pt x="4582" y="273336"/>
                    </a:lnTo>
                    <a:lnTo>
                      <a:pt x="4848" y="273505"/>
                    </a:lnTo>
                    <a:lnTo>
                      <a:pt x="5122" y="273572"/>
                    </a:lnTo>
                    <a:lnTo>
                      <a:pt x="5403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4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4" y="262336"/>
                    </a:lnTo>
                    <a:lnTo>
                      <a:pt x="10140" y="261360"/>
                    </a:lnTo>
                    <a:lnTo>
                      <a:pt x="10266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8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66" y="240166"/>
                    </a:lnTo>
                    <a:lnTo>
                      <a:pt x="10140" y="239157"/>
                    </a:lnTo>
                    <a:lnTo>
                      <a:pt x="10014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4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22" y="340384"/>
                    </a:moveTo>
                    <a:lnTo>
                      <a:pt x="4848" y="340485"/>
                    </a:lnTo>
                    <a:lnTo>
                      <a:pt x="4582" y="340653"/>
                    </a:lnTo>
                    <a:lnTo>
                      <a:pt x="4316" y="340855"/>
                    </a:lnTo>
                    <a:lnTo>
                      <a:pt x="4050" y="341124"/>
                    </a:lnTo>
                    <a:lnTo>
                      <a:pt x="3799" y="341426"/>
                    </a:lnTo>
                    <a:lnTo>
                      <a:pt x="3548" y="341797"/>
                    </a:lnTo>
                    <a:lnTo>
                      <a:pt x="3304" y="342200"/>
                    </a:lnTo>
                    <a:lnTo>
                      <a:pt x="3060" y="342671"/>
                    </a:lnTo>
                    <a:lnTo>
                      <a:pt x="2831" y="343209"/>
                    </a:lnTo>
                    <a:lnTo>
                      <a:pt x="2602" y="343748"/>
                    </a:lnTo>
                    <a:lnTo>
                      <a:pt x="2387" y="344387"/>
                    </a:lnTo>
                    <a:lnTo>
                      <a:pt x="2173" y="345026"/>
                    </a:lnTo>
                    <a:lnTo>
                      <a:pt x="1966" y="345733"/>
                    </a:lnTo>
                    <a:lnTo>
                      <a:pt x="1774" y="346439"/>
                    </a:lnTo>
                    <a:lnTo>
                      <a:pt x="1589" y="347213"/>
                    </a:lnTo>
                    <a:lnTo>
                      <a:pt x="1404" y="348054"/>
                    </a:lnTo>
                    <a:lnTo>
                      <a:pt x="1234" y="348895"/>
                    </a:lnTo>
                    <a:lnTo>
                      <a:pt x="1079" y="349770"/>
                    </a:lnTo>
                    <a:lnTo>
                      <a:pt x="924" y="350678"/>
                    </a:lnTo>
                    <a:lnTo>
                      <a:pt x="784" y="351620"/>
                    </a:lnTo>
                    <a:lnTo>
                      <a:pt x="658" y="352595"/>
                    </a:lnTo>
                    <a:lnTo>
                      <a:pt x="532" y="353605"/>
                    </a:lnTo>
                    <a:lnTo>
                      <a:pt x="429" y="354648"/>
                    </a:lnTo>
                    <a:lnTo>
                      <a:pt x="333" y="355724"/>
                    </a:lnTo>
                    <a:lnTo>
                      <a:pt x="244" y="356801"/>
                    </a:lnTo>
                    <a:lnTo>
                      <a:pt x="170" y="357911"/>
                    </a:lnTo>
                    <a:lnTo>
                      <a:pt x="111" y="359021"/>
                    </a:lnTo>
                    <a:lnTo>
                      <a:pt x="67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7" y="367263"/>
                    </a:lnTo>
                    <a:lnTo>
                      <a:pt x="111" y="368407"/>
                    </a:lnTo>
                    <a:lnTo>
                      <a:pt x="170" y="369517"/>
                    </a:lnTo>
                    <a:lnTo>
                      <a:pt x="244" y="370627"/>
                    </a:lnTo>
                    <a:lnTo>
                      <a:pt x="333" y="371704"/>
                    </a:lnTo>
                    <a:lnTo>
                      <a:pt x="429" y="372780"/>
                    </a:lnTo>
                    <a:lnTo>
                      <a:pt x="532" y="373823"/>
                    </a:lnTo>
                    <a:lnTo>
                      <a:pt x="658" y="374799"/>
                    </a:lnTo>
                    <a:lnTo>
                      <a:pt x="784" y="375808"/>
                    </a:lnTo>
                    <a:lnTo>
                      <a:pt x="924" y="376750"/>
                    </a:lnTo>
                    <a:lnTo>
                      <a:pt x="1079" y="377658"/>
                    </a:lnTo>
                    <a:lnTo>
                      <a:pt x="1234" y="378533"/>
                    </a:lnTo>
                    <a:lnTo>
                      <a:pt x="1404" y="379374"/>
                    </a:lnTo>
                    <a:lnTo>
                      <a:pt x="1589" y="380215"/>
                    </a:lnTo>
                    <a:lnTo>
                      <a:pt x="1774" y="380989"/>
                    </a:lnTo>
                    <a:lnTo>
                      <a:pt x="1966" y="381695"/>
                    </a:lnTo>
                    <a:lnTo>
                      <a:pt x="2173" y="382402"/>
                    </a:lnTo>
                    <a:lnTo>
                      <a:pt x="2387" y="383041"/>
                    </a:lnTo>
                    <a:lnTo>
                      <a:pt x="2602" y="383680"/>
                    </a:lnTo>
                    <a:lnTo>
                      <a:pt x="2831" y="384218"/>
                    </a:lnTo>
                    <a:lnTo>
                      <a:pt x="3060" y="384757"/>
                    </a:lnTo>
                    <a:lnTo>
                      <a:pt x="3304" y="385228"/>
                    </a:lnTo>
                    <a:lnTo>
                      <a:pt x="3548" y="385631"/>
                    </a:lnTo>
                    <a:lnTo>
                      <a:pt x="3799" y="386001"/>
                    </a:lnTo>
                    <a:lnTo>
                      <a:pt x="4050" y="386304"/>
                    </a:lnTo>
                    <a:lnTo>
                      <a:pt x="4316" y="386573"/>
                    </a:lnTo>
                    <a:lnTo>
                      <a:pt x="4582" y="386775"/>
                    </a:lnTo>
                    <a:lnTo>
                      <a:pt x="4848" y="386943"/>
                    </a:lnTo>
                    <a:lnTo>
                      <a:pt x="5122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4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4" y="375808"/>
                    </a:lnTo>
                    <a:lnTo>
                      <a:pt x="10140" y="374799"/>
                    </a:lnTo>
                    <a:lnTo>
                      <a:pt x="10266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8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66" y="353605"/>
                    </a:lnTo>
                    <a:lnTo>
                      <a:pt x="10140" y="352595"/>
                    </a:lnTo>
                    <a:lnTo>
                      <a:pt x="10014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4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403" y="453822"/>
                    </a:moveTo>
                    <a:lnTo>
                      <a:pt x="5122" y="453856"/>
                    </a:lnTo>
                    <a:lnTo>
                      <a:pt x="4848" y="453957"/>
                    </a:lnTo>
                    <a:lnTo>
                      <a:pt x="4582" y="454092"/>
                    </a:lnTo>
                    <a:lnTo>
                      <a:pt x="4316" y="454293"/>
                    </a:lnTo>
                    <a:lnTo>
                      <a:pt x="4050" y="454562"/>
                    </a:lnTo>
                    <a:lnTo>
                      <a:pt x="3799" y="454865"/>
                    </a:lnTo>
                    <a:lnTo>
                      <a:pt x="3548" y="455235"/>
                    </a:lnTo>
                    <a:lnTo>
                      <a:pt x="3304" y="455639"/>
                    </a:lnTo>
                    <a:lnTo>
                      <a:pt x="3060" y="456110"/>
                    </a:lnTo>
                    <a:lnTo>
                      <a:pt x="2831" y="456615"/>
                    </a:lnTo>
                    <a:lnTo>
                      <a:pt x="2602" y="457153"/>
                    </a:lnTo>
                    <a:lnTo>
                      <a:pt x="2387" y="457758"/>
                    </a:lnTo>
                    <a:lnTo>
                      <a:pt x="2173" y="458398"/>
                    </a:lnTo>
                    <a:lnTo>
                      <a:pt x="1966" y="459104"/>
                    </a:lnTo>
                    <a:lnTo>
                      <a:pt x="1774" y="459811"/>
                    </a:lnTo>
                    <a:lnTo>
                      <a:pt x="1589" y="460584"/>
                    </a:lnTo>
                    <a:lnTo>
                      <a:pt x="1404" y="461392"/>
                    </a:lnTo>
                    <a:lnTo>
                      <a:pt x="1234" y="462233"/>
                    </a:lnTo>
                    <a:lnTo>
                      <a:pt x="1079" y="463141"/>
                    </a:lnTo>
                    <a:lnTo>
                      <a:pt x="924" y="464049"/>
                    </a:lnTo>
                    <a:lnTo>
                      <a:pt x="784" y="464991"/>
                    </a:lnTo>
                    <a:lnTo>
                      <a:pt x="658" y="465967"/>
                    </a:lnTo>
                    <a:lnTo>
                      <a:pt x="532" y="466976"/>
                    </a:lnTo>
                    <a:lnTo>
                      <a:pt x="429" y="468019"/>
                    </a:lnTo>
                    <a:lnTo>
                      <a:pt x="333" y="469062"/>
                    </a:lnTo>
                    <a:lnTo>
                      <a:pt x="244" y="470172"/>
                    </a:lnTo>
                    <a:lnTo>
                      <a:pt x="170" y="471282"/>
                    </a:lnTo>
                    <a:lnTo>
                      <a:pt x="111" y="472426"/>
                    </a:lnTo>
                    <a:lnTo>
                      <a:pt x="67" y="473570"/>
                    </a:lnTo>
                    <a:lnTo>
                      <a:pt x="30" y="474747"/>
                    </a:lnTo>
                    <a:lnTo>
                      <a:pt x="8" y="475958"/>
                    </a:lnTo>
                    <a:lnTo>
                      <a:pt x="0" y="477170"/>
                    </a:lnTo>
                    <a:lnTo>
                      <a:pt x="8" y="478381"/>
                    </a:lnTo>
                    <a:lnTo>
                      <a:pt x="30" y="479558"/>
                    </a:lnTo>
                    <a:lnTo>
                      <a:pt x="67" y="480702"/>
                    </a:lnTo>
                    <a:lnTo>
                      <a:pt x="111" y="481879"/>
                    </a:lnTo>
                    <a:lnTo>
                      <a:pt x="170" y="482989"/>
                    </a:lnTo>
                    <a:lnTo>
                      <a:pt x="244" y="484100"/>
                    </a:lnTo>
                    <a:lnTo>
                      <a:pt x="333" y="485176"/>
                    </a:lnTo>
                    <a:lnTo>
                      <a:pt x="429" y="486253"/>
                    </a:lnTo>
                    <a:lnTo>
                      <a:pt x="532" y="487262"/>
                    </a:lnTo>
                    <a:lnTo>
                      <a:pt x="658" y="488271"/>
                    </a:lnTo>
                    <a:lnTo>
                      <a:pt x="784" y="489247"/>
                    </a:lnTo>
                    <a:lnTo>
                      <a:pt x="924" y="490189"/>
                    </a:lnTo>
                    <a:lnTo>
                      <a:pt x="1079" y="491131"/>
                    </a:lnTo>
                    <a:lnTo>
                      <a:pt x="1234" y="492005"/>
                    </a:lnTo>
                    <a:lnTo>
                      <a:pt x="1404" y="492846"/>
                    </a:lnTo>
                    <a:lnTo>
                      <a:pt x="1589" y="493654"/>
                    </a:lnTo>
                    <a:lnTo>
                      <a:pt x="1774" y="494428"/>
                    </a:lnTo>
                    <a:lnTo>
                      <a:pt x="1966" y="495168"/>
                    </a:lnTo>
                    <a:lnTo>
                      <a:pt x="2173" y="495874"/>
                    </a:lnTo>
                    <a:lnTo>
                      <a:pt x="2387" y="496513"/>
                    </a:lnTo>
                    <a:lnTo>
                      <a:pt x="2602" y="497119"/>
                    </a:lnTo>
                    <a:lnTo>
                      <a:pt x="2831" y="497691"/>
                    </a:lnTo>
                    <a:lnTo>
                      <a:pt x="3060" y="498195"/>
                    </a:lnTo>
                    <a:lnTo>
                      <a:pt x="3304" y="498666"/>
                    </a:lnTo>
                    <a:lnTo>
                      <a:pt x="3548" y="499104"/>
                    </a:lnTo>
                    <a:lnTo>
                      <a:pt x="3799" y="499474"/>
                    </a:lnTo>
                    <a:lnTo>
                      <a:pt x="4050" y="499777"/>
                    </a:lnTo>
                    <a:lnTo>
                      <a:pt x="4316" y="500046"/>
                    </a:lnTo>
                    <a:lnTo>
                      <a:pt x="4582" y="500248"/>
                    </a:lnTo>
                    <a:lnTo>
                      <a:pt x="4848" y="500382"/>
                    </a:lnTo>
                    <a:lnTo>
                      <a:pt x="5122" y="500483"/>
                    </a:lnTo>
                    <a:lnTo>
                      <a:pt x="5403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74"/>
                    </a:lnTo>
                    <a:lnTo>
                      <a:pt x="8824" y="495168"/>
                    </a:lnTo>
                    <a:lnTo>
                      <a:pt x="9024" y="494428"/>
                    </a:lnTo>
                    <a:lnTo>
                      <a:pt x="9209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9" y="491131"/>
                    </a:lnTo>
                    <a:lnTo>
                      <a:pt x="9874" y="490189"/>
                    </a:lnTo>
                    <a:lnTo>
                      <a:pt x="10014" y="489247"/>
                    </a:lnTo>
                    <a:lnTo>
                      <a:pt x="10140" y="488271"/>
                    </a:lnTo>
                    <a:lnTo>
                      <a:pt x="10266" y="487262"/>
                    </a:lnTo>
                    <a:lnTo>
                      <a:pt x="10369" y="486253"/>
                    </a:lnTo>
                    <a:lnTo>
                      <a:pt x="10465" y="485176"/>
                    </a:lnTo>
                    <a:lnTo>
                      <a:pt x="10554" y="484100"/>
                    </a:lnTo>
                    <a:lnTo>
                      <a:pt x="10628" y="482989"/>
                    </a:lnTo>
                    <a:lnTo>
                      <a:pt x="10687" y="481879"/>
                    </a:lnTo>
                    <a:lnTo>
                      <a:pt x="10731" y="480702"/>
                    </a:lnTo>
                    <a:lnTo>
                      <a:pt x="10768" y="479558"/>
                    </a:lnTo>
                    <a:lnTo>
                      <a:pt x="10790" y="478381"/>
                    </a:lnTo>
                    <a:lnTo>
                      <a:pt x="10798" y="477170"/>
                    </a:lnTo>
                    <a:lnTo>
                      <a:pt x="10790" y="475958"/>
                    </a:lnTo>
                    <a:lnTo>
                      <a:pt x="10768" y="474747"/>
                    </a:lnTo>
                    <a:lnTo>
                      <a:pt x="10731" y="473570"/>
                    </a:lnTo>
                    <a:lnTo>
                      <a:pt x="10687" y="472426"/>
                    </a:lnTo>
                    <a:lnTo>
                      <a:pt x="10628" y="471282"/>
                    </a:lnTo>
                    <a:lnTo>
                      <a:pt x="10554" y="470172"/>
                    </a:lnTo>
                    <a:lnTo>
                      <a:pt x="10465" y="469062"/>
                    </a:lnTo>
                    <a:lnTo>
                      <a:pt x="10369" y="468019"/>
                    </a:lnTo>
                    <a:lnTo>
                      <a:pt x="10266" y="466976"/>
                    </a:lnTo>
                    <a:lnTo>
                      <a:pt x="10140" y="465967"/>
                    </a:lnTo>
                    <a:lnTo>
                      <a:pt x="10014" y="464991"/>
                    </a:lnTo>
                    <a:lnTo>
                      <a:pt x="9874" y="464049"/>
                    </a:lnTo>
                    <a:lnTo>
                      <a:pt x="9719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9" y="460584"/>
                    </a:lnTo>
                    <a:lnTo>
                      <a:pt x="9024" y="459811"/>
                    </a:lnTo>
                    <a:lnTo>
                      <a:pt x="8824" y="459104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403" y="453822"/>
                    </a:lnTo>
                    <a:close/>
                    <a:moveTo>
                      <a:pt x="5122" y="567059"/>
                    </a:moveTo>
                    <a:lnTo>
                      <a:pt x="4848" y="567160"/>
                    </a:lnTo>
                    <a:lnTo>
                      <a:pt x="4582" y="567328"/>
                    </a:lnTo>
                    <a:lnTo>
                      <a:pt x="4316" y="567530"/>
                    </a:lnTo>
                    <a:lnTo>
                      <a:pt x="4050" y="567766"/>
                    </a:lnTo>
                    <a:lnTo>
                      <a:pt x="3799" y="568102"/>
                    </a:lnTo>
                    <a:lnTo>
                      <a:pt x="3548" y="568472"/>
                    </a:lnTo>
                    <a:lnTo>
                      <a:pt x="3304" y="568876"/>
                    </a:lnTo>
                    <a:lnTo>
                      <a:pt x="3060" y="569347"/>
                    </a:lnTo>
                    <a:lnTo>
                      <a:pt x="2831" y="569885"/>
                    </a:lnTo>
                    <a:lnTo>
                      <a:pt x="2602" y="570423"/>
                    </a:lnTo>
                    <a:lnTo>
                      <a:pt x="2387" y="571029"/>
                    </a:lnTo>
                    <a:lnTo>
                      <a:pt x="2173" y="571702"/>
                    </a:lnTo>
                    <a:lnTo>
                      <a:pt x="1966" y="572408"/>
                    </a:lnTo>
                    <a:lnTo>
                      <a:pt x="1774" y="573115"/>
                    </a:lnTo>
                    <a:lnTo>
                      <a:pt x="1589" y="573889"/>
                    </a:lnTo>
                    <a:lnTo>
                      <a:pt x="1404" y="574730"/>
                    </a:lnTo>
                    <a:lnTo>
                      <a:pt x="1234" y="575571"/>
                    </a:lnTo>
                    <a:lnTo>
                      <a:pt x="1079" y="576445"/>
                    </a:lnTo>
                    <a:lnTo>
                      <a:pt x="924" y="577354"/>
                    </a:lnTo>
                    <a:lnTo>
                      <a:pt x="784" y="578296"/>
                    </a:lnTo>
                    <a:lnTo>
                      <a:pt x="658" y="579271"/>
                    </a:lnTo>
                    <a:lnTo>
                      <a:pt x="532" y="580280"/>
                    </a:lnTo>
                    <a:lnTo>
                      <a:pt x="429" y="581323"/>
                    </a:lnTo>
                    <a:lnTo>
                      <a:pt x="333" y="582400"/>
                    </a:lnTo>
                    <a:lnTo>
                      <a:pt x="244" y="583476"/>
                    </a:lnTo>
                    <a:lnTo>
                      <a:pt x="170" y="584586"/>
                    </a:lnTo>
                    <a:lnTo>
                      <a:pt x="111" y="585697"/>
                    </a:lnTo>
                    <a:lnTo>
                      <a:pt x="67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7" y="593972"/>
                    </a:lnTo>
                    <a:lnTo>
                      <a:pt x="111" y="595150"/>
                    </a:lnTo>
                    <a:lnTo>
                      <a:pt x="170" y="596294"/>
                    </a:lnTo>
                    <a:lnTo>
                      <a:pt x="244" y="597404"/>
                    </a:lnTo>
                    <a:lnTo>
                      <a:pt x="333" y="598480"/>
                    </a:lnTo>
                    <a:lnTo>
                      <a:pt x="429" y="599557"/>
                    </a:lnTo>
                    <a:lnTo>
                      <a:pt x="532" y="600600"/>
                    </a:lnTo>
                    <a:lnTo>
                      <a:pt x="658" y="601609"/>
                    </a:lnTo>
                    <a:lnTo>
                      <a:pt x="784" y="602585"/>
                    </a:lnTo>
                    <a:lnTo>
                      <a:pt x="924" y="603527"/>
                    </a:lnTo>
                    <a:lnTo>
                      <a:pt x="1079" y="604435"/>
                    </a:lnTo>
                    <a:lnTo>
                      <a:pt x="1234" y="605310"/>
                    </a:lnTo>
                    <a:lnTo>
                      <a:pt x="1404" y="606151"/>
                    </a:lnTo>
                    <a:lnTo>
                      <a:pt x="1589" y="606958"/>
                    </a:lnTo>
                    <a:lnTo>
                      <a:pt x="1774" y="607732"/>
                    </a:lnTo>
                    <a:lnTo>
                      <a:pt x="1966" y="608472"/>
                    </a:lnTo>
                    <a:lnTo>
                      <a:pt x="2173" y="609145"/>
                    </a:lnTo>
                    <a:lnTo>
                      <a:pt x="2387" y="609784"/>
                    </a:lnTo>
                    <a:lnTo>
                      <a:pt x="2602" y="610389"/>
                    </a:lnTo>
                    <a:lnTo>
                      <a:pt x="2831" y="610961"/>
                    </a:lnTo>
                    <a:lnTo>
                      <a:pt x="3060" y="611466"/>
                    </a:lnTo>
                    <a:lnTo>
                      <a:pt x="3304" y="611937"/>
                    </a:lnTo>
                    <a:lnTo>
                      <a:pt x="3548" y="612341"/>
                    </a:lnTo>
                    <a:lnTo>
                      <a:pt x="3799" y="612711"/>
                    </a:lnTo>
                    <a:lnTo>
                      <a:pt x="4050" y="613013"/>
                    </a:lnTo>
                    <a:lnTo>
                      <a:pt x="4316" y="613249"/>
                    </a:lnTo>
                    <a:lnTo>
                      <a:pt x="4582" y="613451"/>
                    </a:lnTo>
                    <a:lnTo>
                      <a:pt x="4848" y="613619"/>
                    </a:lnTo>
                    <a:lnTo>
                      <a:pt x="5122" y="613686"/>
                    </a:lnTo>
                    <a:lnTo>
                      <a:pt x="5403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4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4" y="602585"/>
                    </a:lnTo>
                    <a:lnTo>
                      <a:pt x="10140" y="601609"/>
                    </a:lnTo>
                    <a:lnTo>
                      <a:pt x="10266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8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66" y="580280"/>
                    </a:lnTo>
                    <a:lnTo>
                      <a:pt x="10140" y="579271"/>
                    </a:lnTo>
                    <a:lnTo>
                      <a:pt x="10014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4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Google Shape;37;p3"/>
              <p:cNvSpPr/>
              <p:nvPr/>
            </p:nvSpPr>
            <p:spPr>
              <a:xfrm>
                <a:off x="11120740" y="2593559"/>
                <a:ext cx="55636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302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82" y="1850"/>
                    </a:lnTo>
                    <a:lnTo>
                      <a:pt x="3038" y="2321"/>
                    </a:lnTo>
                    <a:lnTo>
                      <a:pt x="2809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7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10" y="10328"/>
                    </a:lnTo>
                    <a:lnTo>
                      <a:pt x="769" y="11270"/>
                    </a:lnTo>
                    <a:lnTo>
                      <a:pt x="644" y="12245"/>
                    </a:lnTo>
                    <a:lnTo>
                      <a:pt x="525" y="13255"/>
                    </a:lnTo>
                    <a:lnTo>
                      <a:pt x="422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1" y="18671"/>
                    </a:lnTo>
                    <a:lnTo>
                      <a:pt x="60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60" y="26879"/>
                    </a:lnTo>
                    <a:lnTo>
                      <a:pt x="111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22" y="32397"/>
                    </a:lnTo>
                    <a:lnTo>
                      <a:pt x="525" y="33440"/>
                    </a:lnTo>
                    <a:lnTo>
                      <a:pt x="644" y="34449"/>
                    </a:lnTo>
                    <a:lnTo>
                      <a:pt x="769" y="35424"/>
                    </a:lnTo>
                    <a:lnTo>
                      <a:pt x="910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7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9" y="43868"/>
                    </a:lnTo>
                    <a:lnTo>
                      <a:pt x="3038" y="44373"/>
                    </a:lnTo>
                    <a:lnTo>
                      <a:pt x="3282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302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6999" y="45651"/>
                    </a:lnTo>
                    <a:lnTo>
                      <a:pt x="7251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7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25" y="42052"/>
                    </a:lnTo>
                    <a:lnTo>
                      <a:pt x="8825" y="41345"/>
                    </a:lnTo>
                    <a:lnTo>
                      <a:pt x="9024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74" y="36366"/>
                    </a:lnTo>
                    <a:lnTo>
                      <a:pt x="10015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54" y="30277"/>
                    </a:lnTo>
                    <a:lnTo>
                      <a:pt x="10628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15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5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1" y="1413"/>
                    </a:lnTo>
                    <a:lnTo>
                      <a:pt x="6999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302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82" y="115323"/>
                    </a:lnTo>
                    <a:lnTo>
                      <a:pt x="3038" y="115794"/>
                    </a:lnTo>
                    <a:lnTo>
                      <a:pt x="2809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7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10" y="123800"/>
                    </a:lnTo>
                    <a:lnTo>
                      <a:pt x="769" y="124742"/>
                    </a:lnTo>
                    <a:lnTo>
                      <a:pt x="644" y="125718"/>
                    </a:lnTo>
                    <a:lnTo>
                      <a:pt x="525" y="126727"/>
                    </a:lnTo>
                    <a:lnTo>
                      <a:pt x="422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1" y="132110"/>
                    </a:lnTo>
                    <a:lnTo>
                      <a:pt x="60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0" y="140352"/>
                    </a:lnTo>
                    <a:lnTo>
                      <a:pt x="111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22" y="145869"/>
                    </a:lnTo>
                    <a:lnTo>
                      <a:pt x="525" y="146912"/>
                    </a:lnTo>
                    <a:lnTo>
                      <a:pt x="644" y="147921"/>
                    </a:lnTo>
                    <a:lnTo>
                      <a:pt x="769" y="148897"/>
                    </a:lnTo>
                    <a:lnTo>
                      <a:pt x="910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7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9" y="157341"/>
                    </a:lnTo>
                    <a:lnTo>
                      <a:pt x="3038" y="157845"/>
                    </a:lnTo>
                    <a:lnTo>
                      <a:pt x="3282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302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6999" y="159090"/>
                    </a:lnTo>
                    <a:lnTo>
                      <a:pt x="7251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5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5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15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5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1" y="114885"/>
                    </a:lnTo>
                    <a:lnTo>
                      <a:pt x="6999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302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82" y="228761"/>
                    </a:lnTo>
                    <a:lnTo>
                      <a:pt x="3038" y="229232"/>
                    </a:lnTo>
                    <a:lnTo>
                      <a:pt x="2809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7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10" y="237239"/>
                    </a:lnTo>
                    <a:lnTo>
                      <a:pt x="769" y="238181"/>
                    </a:lnTo>
                    <a:lnTo>
                      <a:pt x="644" y="239157"/>
                    </a:lnTo>
                    <a:lnTo>
                      <a:pt x="525" y="240166"/>
                    </a:lnTo>
                    <a:lnTo>
                      <a:pt x="422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1" y="245582"/>
                    </a:lnTo>
                    <a:lnTo>
                      <a:pt x="60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0" y="253824"/>
                    </a:lnTo>
                    <a:lnTo>
                      <a:pt x="111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22" y="259341"/>
                    </a:lnTo>
                    <a:lnTo>
                      <a:pt x="525" y="260384"/>
                    </a:lnTo>
                    <a:lnTo>
                      <a:pt x="644" y="261360"/>
                    </a:lnTo>
                    <a:lnTo>
                      <a:pt x="769" y="262336"/>
                    </a:lnTo>
                    <a:lnTo>
                      <a:pt x="910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7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9" y="270780"/>
                    </a:lnTo>
                    <a:lnTo>
                      <a:pt x="3038" y="271318"/>
                    </a:lnTo>
                    <a:lnTo>
                      <a:pt x="3282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302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6999" y="272563"/>
                    </a:lnTo>
                    <a:lnTo>
                      <a:pt x="7251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5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5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15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5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1" y="228358"/>
                    </a:lnTo>
                    <a:lnTo>
                      <a:pt x="6999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5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302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82" y="342200"/>
                    </a:lnTo>
                    <a:lnTo>
                      <a:pt x="3038" y="342671"/>
                    </a:lnTo>
                    <a:lnTo>
                      <a:pt x="2809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7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10" y="350678"/>
                    </a:lnTo>
                    <a:lnTo>
                      <a:pt x="769" y="351620"/>
                    </a:lnTo>
                    <a:lnTo>
                      <a:pt x="644" y="352595"/>
                    </a:lnTo>
                    <a:lnTo>
                      <a:pt x="525" y="353605"/>
                    </a:lnTo>
                    <a:lnTo>
                      <a:pt x="422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1" y="359021"/>
                    </a:lnTo>
                    <a:lnTo>
                      <a:pt x="60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0" y="367263"/>
                    </a:lnTo>
                    <a:lnTo>
                      <a:pt x="111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22" y="372780"/>
                    </a:lnTo>
                    <a:lnTo>
                      <a:pt x="525" y="373823"/>
                    </a:lnTo>
                    <a:lnTo>
                      <a:pt x="644" y="374799"/>
                    </a:lnTo>
                    <a:lnTo>
                      <a:pt x="769" y="375808"/>
                    </a:lnTo>
                    <a:lnTo>
                      <a:pt x="910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7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9" y="384218"/>
                    </a:lnTo>
                    <a:lnTo>
                      <a:pt x="3038" y="384757"/>
                    </a:lnTo>
                    <a:lnTo>
                      <a:pt x="3282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302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5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6999" y="386001"/>
                    </a:lnTo>
                    <a:lnTo>
                      <a:pt x="7251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5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5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15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5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1" y="341797"/>
                    </a:lnTo>
                    <a:lnTo>
                      <a:pt x="6999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302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82" y="455639"/>
                    </a:lnTo>
                    <a:lnTo>
                      <a:pt x="3038" y="456110"/>
                    </a:lnTo>
                    <a:lnTo>
                      <a:pt x="2809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7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10" y="463982"/>
                    </a:lnTo>
                    <a:lnTo>
                      <a:pt x="769" y="464924"/>
                    </a:lnTo>
                    <a:lnTo>
                      <a:pt x="644" y="465900"/>
                    </a:lnTo>
                    <a:lnTo>
                      <a:pt x="525" y="466875"/>
                    </a:lnTo>
                    <a:lnTo>
                      <a:pt x="422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1" y="472258"/>
                    </a:lnTo>
                    <a:lnTo>
                      <a:pt x="60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60" y="480534"/>
                    </a:lnTo>
                    <a:lnTo>
                      <a:pt x="111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22" y="486152"/>
                    </a:lnTo>
                    <a:lnTo>
                      <a:pt x="525" y="487195"/>
                    </a:lnTo>
                    <a:lnTo>
                      <a:pt x="644" y="488204"/>
                    </a:lnTo>
                    <a:lnTo>
                      <a:pt x="769" y="489179"/>
                    </a:lnTo>
                    <a:lnTo>
                      <a:pt x="910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7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9" y="497691"/>
                    </a:lnTo>
                    <a:lnTo>
                      <a:pt x="3038" y="498195"/>
                    </a:lnTo>
                    <a:lnTo>
                      <a:pt x="3282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302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6999" y="499474"/>
                    </a:lnTo>
                    <a:lnTo>
                      <a:pt x="7251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40"/>
                    </a:lnTo>
                    <a:lnTo>
                      <a:pt x="8825" y="495134"/>
                    </a:lnTo>
                    <a:lnTo>
                      <a:pt x="9024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74" y="490155"/>
                    </a:lnTo>
                    <a:lnTo>
                      <a:pt x="10015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54" y="483965"/>
                    </a:lnTo>
                    <a:lnTo>
                      <a:pt x="10628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8" y="471148"/>
                    </a:lnTo>
                    <a:lnTo>
                      <a:pt x="10554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15" y="464924"/>
                    </a:lnTo>
                    <a:lnTo>
                      <a:pt x="9874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24" y="459811"/>
                    </a:lnTo>
                    <a:lnTo>
                      <a:pt x="8825" y="459070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1" y="455235"/>
                    </a:lnTo>
                    <a:lnTo>
                      <a:pt x="6999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302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82" y="568876"/>
                    </a:lnTo>
                    <a:lnTo>
                      <a:pt x="3038" y="569347"/>
                    </a:lnTo>
                    <a:lnTo>
                      <a:pt x="2809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7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10" y="577354"/>
                    </a:lnTo>
                    <a:lnTo>
                      <a:pt x="769" y="578296"/>
                    </a:lnTo>
                    <a:lnTo>
                      <a:pt x="644" y="579271"/>
                    </a:lnTo>
                    <a:lnTo>
                      <a:pt x="525" y="580280"/>
                    </a:lnTo>
                    <a:lnTo>
                      <a:pt x="422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1" y="585697"/>
                    </a:lnTo>
                    <a:lnTo>
                      <a:pt x="60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0" y="593972"/>
                    </a:lnTo>
                    <a:lnTo>
                      <a:pt x="111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22" y="599557"/>
                    </a:lnTo>
                    <a:lnTo>
                      <a:pt x="525" y="600600"/>
                    </a:lnTo>
                    <a:lnTo>
                      <a:pt x="644" y="601609"/>
                    </a:lnTo>
                    <a:lnTo>
                      <a:pt x="769" y="602585"/>
                    </a:lnTo>
                    <a:lnTo>
                      <a:pt x="910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7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9" y="610961"/>
                    </a:lnTo>
                    <a:lnTo>
                      <a:pt x="3038" y="611466"/>
                    </a:lnTo>
                    <a:lnTo>
                      <a:pt x="3282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302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6999" y="612711"/>
                    </a:lnTo>
                    <a:lnTo>
                      <a:pt x="7251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5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5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15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5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1" y="568472"/>
                    </a:lnTo>
                    <a:lnTo>
                      <a:pt x="6999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79" name="Google Shape;39;p3"/>
            <p:cNvSpPr/>
            <p:nvPr/>
          </p:nvSpPr>
          <p:spPr>
            <a:xfrm>
              <a:off x="5024027" y="12334"/>
              <a:ext cx="2743200" cy="274200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80" name="Google Shape;40;p3"/>
            <p:cNvGrpSpPr/>
            <p:nvPr/>
          </p:nvGrpSpPr>
          <p:grpSpPr>
            <a:xfrm>
              <a:off x="600276" y="4540436"/>
              <a:ext cx="326769" cy="405540"/>
              <a:chOff x="11108696" y="3272898"/>
              <a:chExt cx="598150" cy="876085"/>
            </a:xfrm>
          </p:grpSpPr>
          <p:sp>
            <p:nvSpPr>
              <p:cNvPr id="81" name="Google Shape;41;p3"/>
              <p:cNvSpPr/>
              <p:nvPr/>
            </p:nvSpPr>
            <p:spPr>
              <a:xfrm>
                <a:off x="11108696" y="3272898"/>
                <a:ext cx="5559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0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33" y="135"/>
                    </a:lnTo>
                    <a:lnTo>
                      <a:pt x="4560" y="269"/>
                    </a:lnTo>
                    <a:lnTo>
                      <a:pt x="4294" y="471"/>
                    </a:lnTo>
                    <a:lnTo>
                      <a:pt x="4028" y="740"/>
                    </a:lnTo>
                    <a:lnTo>
                      <a:pt x="3769" y="1043"/>
                    </a:lnTo>
                    <a:lnTo>
                      <a:pt x="3518" y="1413"/>
                    </a:lnTo>
                    <a:lnTo>
                      <a:pt x="3274" y="1850"/>
                    </a:lnTo>
                    <a:lnTo>
                      <a:pt x="3037" y="2321"/>
                    </a:lnTo>
                    <a:lnTo>
                      <a:pt x="2801" y="2826"/>
                    </a:lnTo>
                    <a:lnTo>
                      <a:pt x="2572" y="3398"/>
                    </a:lnTo>
                    <a:lnTo>
                      <a:pt x="2358" y="4003"/>
                    </a:lnTo>
                    <a:lnTo>
                      <a:pt x="2143" y="4643"/>
                    </a:lnTo>
                    <a:lnTo>
                      <a:pt x="1944" y="5349"/>
                    </a:lnTo>
                    <a:lnTo>
                      <a:pt x="1744" y="6089"/>
                    </a:lnTo>
                    <a:lnTo>
                      <a:pt x="1559" y="6863"/>
                    </a:lnTo>
                    <a:lnTo>
                      <a:pt x="1382" y="7670"/>
                    </a:lnTo>
                    <a:lnTo>
                      <a:pt x="1212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36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3" y="18671"/>
                    </a:lnTo>
                    <a:lnTo>
                      <a:pt x="59" y="19815"/>
                    </a:lnTo>
                    <a:lnTo>
                      <a:pt x="22" y="20959"/>
                    </a:lnTo>
                    <a:lnTo>
                      <a:pt x="0" y="22136"/>
                    </a:lnTo>
                    <a:lnTo>
                      <a:pt x="0" y="23347"/>
                    </a:lnTo>
                    <a:lnTo>
                      <a:pt x="0" y="24558"/>
                    </a:lnTo>
                    <a:lnTo>
                      <a:pt x="22" y="25736"/>
                    </a:lnTo>
                    <a:lnTo>
                      <a:pt x="59" y="26879"/>
                    </a:lnTo>
                    <a:lnTo>
                      <a:pt x="103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36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12" y="38183"/>
                    </a:lnTo>
                    <a:lnTo>
                      <a:pt x="1382" y="39024"/>
                    </a:lnTo>
                    <a:lnTo>
                      <a:pt x="1559" y="39831"/>
                    </a:lnTo>
                    <a:lnTo>
                      <a:pt x="1744" y="40605"/>
                    </a:lnTo>
                    <a:lnTo>
                      <a:pt x="1944" y="41345"/>
                    </a:lnTo>
                    <a:lnTo>
                      <a:pt x="2143" y="42052"/>
                    </a:lnTo>
                    <a:lnTo>
                      <a:pt x="2358" y="42691"/>
                    </a:lnTo>
                    <a:lnTo>
                      <a:pt x="2572" y="43296"/>
                    </a:lnTo>
                    <a:lnTo>
                      <a:pt x="2801" y="43868"/>
                    </a:lnTo>
                    <a:lnTo>
                      <a:pt x="3037" y="44373"/>
                    </a:lnTo>
                    <a:lnTo>
                      <a:pt x="3274" y="44844"/>
                    </a:lnTo>
                    <a:lnTo>
                      <a:pt x="3518" y="45281"/>
                    </a:lnTo>
                    <a:lnTo>
                      <a:pt x="3769" y="45651"/>
                    </a:lnTo>
                    <a:lnTo>
                      <a:pt x="4028" y="45954"/>
                    </a:lnTo>
                    <a:lnTo>
                      <a:pt x="4294" y="46223"/>
                    </a:lnTo>
                    <a:lnTo>
                      <a:pt x="4560" y="46425"/>
                    </a:lnTo>
                    <a:lnTo>
                      <a:pt x="4833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68" y="46661"/>
                    </a:lnTo>
                    <a:lnTo>
                      <a:pt x="5942" y="46560"/>
                    </a:lnTo>
                    <a:lnTo>
                      <a:pt x="6215" y="46425"/>
                    </a:lnTo>
                    <a:lnTo>
                      <a:pt x="6474" y="46223"/>
                    </a:lnTo>
                    <a:lnTo>
                      <a:pt x="6740" y="45954"/>
                    </a:lnTo>
                    <a:lnTo>
                      <a:pt x="6991" y="45651"/>
                    </a:lnTo>
                    <a:lnTo>
                      <a:pt x="7243" y="45281"/>
                    </a:lnTo>
                    <a:lnTo>
                      <a:pt x="7486" y="44844"/>
                    </a:lnTo>
                    <a:lnTo>
                      <a:pt x="7730" y="44373"/>
                    </a:lnTo>
                    <a:lnTo>
                      <a:pt x="7959" y="43868"/>
                    </a:lnTo>
                    <a:lnTo>
                      <a:pt x="8189" y="43296"/>
                    </a:lnTo>
                    <a:lnTo>
                      <a:pt x="8403" y="42691"/>
                    </a:lnTo>
                    <a:lnTo>
                      <a:pt x="8617" y="42052"/>
                    </a:lnTo>
                    <a:lnTo>
                      <a:pt x="8824" y="41345"/>
                    </a:lnTo>
                    <a:lnTo>
                      <a:pt x="9016" y="40605"/>
                    </a:lnTo>
                    <a:lnTo>
                      <a:pt x="9208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1" y="37275"/>
                    </a:lnTo>
                    <a:lnTo>
                      <a:pt x="9866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1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79" y="28023"/>
                    </a:lnTo>
                    <a:lnTo>
                      <a:pt x="10731" y="26879"/>
                    </a:lnTo>
                    <a:lnTo>
                      <a:pt x="10760" y="25736"/>
                    </a:lnTo>
                    <a:lnTo>
                      <a:pt x="10783" y="24558"/>
                    </a:lnTo>
                    <a:lnTo>
                      <a:pt x="10790" y="23347"/>
                    </a:lnTo>
                    <a:lnTo>
                      <a:pt x="10783" y="22136"/>
                    </a:lnTo>
                    <a:lnTo>
                      <a:pt x="10760" y="20959"/>
                    </a:lnTo>
                    <a:lnTo>
                      <a:pt x="10731" y="19815"/>
                    </a:lnTo>
                    <a:lnTo>
                      <a:pt x="10679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1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6" y="10328"/>
                    </a:lnTo>
                    <a:lnTo>
                      <a:pt x="9711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8" y="6863"/>
                    </a:lnTo>
                    <a:lnTo>
                      <a:pt x="9016" y="6089"/>
                    </a:lnTo>
                    <a:lnTo>
                      <a:pt x="8824" y="5349"/>
                    </a:lnTo>
                    <a:lnTo>
                      <a:pt x="8617" y="4643"/>
                    </a:lnTo>
                    <a:lnTo>
                      <a:pt x="8403" y="4003"/>
                    </a:lnTo>
                    <a:lnTo>
                      <a:pt x="8189" y="3398"/>
                    </a:lnTo>
                    <a:lnTo>
                      <a:pt x="7959" y="2826"/>
                    </a:lnTo>
                    <a:lnTo>
                      <a:pt x="7730" y="2321"/>
                    </a:lnTo>
                    <a:lnTo>
                      <a:pt x="7486" y="1850"/>
                    </a:lnTo>
                    <a:lnTo>
                      <a:pt x="7243" y="1413"/>
                    </a:lnTo>
                    <a:lnTo>
                      <a:pt x="6991" y="1043"/>
                    </a:lnTo>
                    <a:lnTo>
                      <a:pt x="6740" y="740"/>
                    </a:lnTo>
                    <a:lnTo>
                      <a:pt x="6474" y="471"/>
                    </a:lnTo>
                    <a:lnTo>
                      <a:pt x="6215" y="269"/>
                    </a:lnTo>
                    <a:lnTo>
                      <a:pt x="5942" y="135"/>
                    </a:lnTo>
                    <a:lnTo>
                      <a:pt x="5668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33" y="113573"/>
                    </a:lnTo>
                    <a:lnTo>
                      <a:pt x="4560" y="113742"/>
                    </a:lnTo>
                    <a:lnTo>
                      <a:pt x="4294" y="113943"/>
                    </a:lnTo>
                    <a:lnTo>
                      <a:pt x="4028" y="114213"/>
                    </a:lnTo>
                    <a:lnTo>
                      <a:pt x="3769" y="114515"/>
                    </a:lnTo>
                    <a:lnTo>
                      <a:pt x="3518" y="114885"/>
                    </a:lnTo>
                    <a:lnTo>
                      <a:pt x="3274" y="115323"/>
                    </a:lnTo>
                    <a:lnTo>
                      <a:pt x="3037" y="115794"/>
                    </a:lnTo>
                    <a:lnTo>
                      <a:pt x="2801" y="116298"/>
                    </a:lnTo>
                    <a:lnTo>
                      <a:pt x="2572" y="116870"/>
                    </a:lnTo>
                    <a:lnTo>
                      <a:pt x="2358" y="117476"/>
                    </a:lnTo>
                    <a:lnTo>
                      <a:pt x="2143" y="118115"/>
                    </a:lnTo>
                    <a:lnTo>
                      <a:pt x="1944" y="118821"/>
                    </a:lnTo>
                    <a:lnTo>
                      <a:pt x="1744" y="119562"/>
                    </a:lnTo>
                    <a:lnTo>
                      <a:pt x="1559" y="120335"/>
                    </a:lnTo>
                    <a:lnTo>
                      <a:pt x="1382" y="121143"/>
                    </a:lnTo>
                    <a:lnTo>
                      <a:pt x="1212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36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3" y="132110"/>
                    </a:lnTo>
                    <a:lnTo>
                      <a:pt x="59" y="133254"/>
                    </a:lnTo>
                    <a:lnTo>
                      <a:pt x="22" y="134431"/>
                    </a:lnTo>
                    <a:lnTo>
                      <a:pt x="0" y="135608"/>
                    </a:lnTo>
                    <a:lnTo>
                      <a:pt x="0" y="136820"/>
                    </a:lnTo>
                    <a:lnTo>
                      <a:pt x="0" y="137997"/>
                    </a:lnTo>
                    <a:lnTo>
                      <a:pt x="22" y="139174"/>
                    </a:lnTo>
                    <a:lnTo>
                      <a:pt x="59" y="140352"/>
                    </a:lnTo>
                    <a:lnTo>
                      <a:pt x="103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36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12" y="151622"/>
                    </a:lnTo>
                    <a:lnTo>
                      <a:pt x="1382" y="152496"/>
                    </a:lnTo>
                    <a:lnTo>
                      <a:pt x="1559" y="153304"/>
                    </a:lnTo>
                    <a:lnTo>
                      <a:pt x="1744" y="154078"/>
                    </a:lnTo>
                    <a:lnTo>
                      <a:pt x="1944" y="154818"/>
                    </a:lnTo>
                    <a:lnTo>
                      <a:pt x="2143" y="155491"/>
                    </a:lnTo>
                    <a:lnTo>
                      <a:pt x="2358" y="156163"/>
                    </a:lnTo>
                    <a:lnTo>
                      <a:pt x="2572" y="156769"/>
                    </a:lnTo>
                    <a:lnTo>
                      <a:pt x="2801" y="157341"/>
                    </a:lnTo>
                    <a:lnTo>
                      <a:pt x="3037" y="157845"/>
                    </a:lnTo>
                    <a:lnTo>
                      <a:pt x="3274" y="158316"/>
                    </a:lnTo>
                    <a:lnTo>
                      <a:pt x="3518" y="158720"/>
                    </a:lnTo>
                    <a:lnTo>
                      <a:pt x="3769" y="159090"/>
                    </a:lnTo>
                    <a:lnTo>
                      <a:pt x="4028" y="159427"/>
                    </a:lnTo>
                    <a:lnTo>
                      <a:pt x="4294" y="159696"/>
                    </a:lnTo>
                    <a:lnTo>
                      <a:pt x="4560" y="159898"/>
                    </a:lnTo>
                    <a:lnTo>
                      <a:pt x="4833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68" y="160133"/>
                    </a:lnTo>
                    <a:lnTo>
                      <a:pt x="5942" y="160032"/>
                    </a:lnTo>
                    <a:lnTo>
                      <a:pt x="6215" y="159898"/>
                    </a:lnTo>
                    <a:lnTo>
                      <a:pt x="6474" y="159696"/>
                    </a:lnTo>
                    <a:lnTo>
                      <a:pt x="6740" y="159427"/>
                    </a:lnTo>
                    <a:lnTo>
                      <a:pt x="6991" y="159090"/>
                    </a:lnTo>
                    <a:lnTo>
                      <a:pt x="7243" y="158720"/>
                    </a:lnTo>
                    <a:lnTo>
                      <a:pt x="7486" y="158316"/>
                    </a:lnTo>
                    <a:lnTo>
                      <a:pt x="7730" y="157845"/>
                    </a:lnTo>
                    <a:lnTo>
                      <a:pt x="7959" y="157341"/>
                    </a:lnTo>
                    <a:lnTo>
                      <a:pt x="8189" y="156769"/>
                    </a:lnTo>
                    <a:lnTo>
                      <a:pt x="8403" y="156163"/>
                    </a:lnTo>
                    <a:lnTo>
                      <a:pt x="8617" y="155491"/>
                    </a:lnTo>
                    <a:lnTo>
                      <a:pt x="8824" y="154818"/>
                    </a:lnTo>
                    <a:lnTo>
                      <a:pt x="9016" y="154078"/>
                    </a:lnTo>
                    <a:lnTo>
                      <a:pt x="9208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1" y="150747"/>
                    </a:lnTo>
                    <a:lnTo>
                      <a:pt x="9866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1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79" y="141496"/>
                    </a:lnTo>
                    <a:lnTo>
                      <a:pt x="10731" y="140352"/>
                    </a:lnTo>
                    <a:lnTo>
                      <a:pt x="10760" y="139174"/>
                    </a:lnTo>
                    <a:lnTo>
                      <a:pt x="10783" y="137997"/>
                    </a:lnTo>
                    <a:lnTo>
                      <a:pt x="10790" y="136820"/>
                    </a:lnTo>
                    <a:lnTo>
                      <a:pt x="10783" y="135608"/>
                    </a:lnTo>
                    <a:lnTo>
                      <a:pt x="10760" y="134431"/>
                    </a:lnTo>
                    <a:lnTo>
                      <a:pt x="10731" y="133254"/>
                    </a:lnTo>
                    <a:lnTo>
                      <a:pt x="10679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1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6" y="123800"/>
                    </a:lnTo>
                    <a:lnTo>
                      <a:pt x="9711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8" y="120335"/>
                    </a:lnTo>
                    <a:lnTo>
                      <a:pt x="9016" y="119562"/>
                    </a:lnTo>
                    <a:lnTo>
                      <a:pt x="8824" y="118821"/>
                    </a:lnTo>
                    <a:lnTo>
                      <a:pt x="8617" y="118115"/>
                    </a:lnTo>
                    <a:lnTo>
                      <a:pt x="8403" y="117476"/>
                    </a:lnTo>
                    <a:lnTo>
                      <a:pt x="8189" y="116870"/>
                    </a:lnTo>
                    <a:lnTo>
                      <a:pt x="7959" y="116298"/>
                    </a:lnTo>
                    <a:lnTo>
                      <a:pt x="7730" y="115794"/>
                    </a:lnTo>
                    <a:lnTo>
                      <a:pt x="7486" y="115323"/>
                    </a:lnTo>
                    <a:lnTo>
                      <a:pt x="7243" y="114885"/>
                    </a:lnTo>
                    <a:lnTo>
                      <a:pt x="6991" y="114515"/>
                    </a:lnTo>
                    <a:lnTo>
                      <a:pt x="6740" y="114213"/>
                    </a:lnTo>
                    <a:lnTo>
                      <a:pt x="6474" y="113943"/>
                    </a:lnTo>
                    <a:lnTo>
                      <a:pt x="6215" y="113742"/>
                    </a:lnTo>
                    <a:lnTo>
                      <a:pt x="5942" y="113573"/>
                    </a:lnTo>
                    <a:lnTo>
                      <a:pt x="5668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33" y="227046"/>
                    </a:lnTo>
                    <a:lnTo>
                      <a:pt x="4560" y="227214"/>
                    </a:lnTo>
                    <a:lnTo>
                      <a:pt x="4294" y="227416"/>
                    </a:lnTo>
                    <a:lnTo>
                      <a:pt x="4028" y="227651"/>
                    </a:lnTo>
                    <a:lnTo>
                      <a:pt x="3769" y="227988"/>
                    </a:lnTo>
                    <a:lnTo>
                      <a:pt x="3518" y="228358"/>
                    </a:lnTo>
                    <a:lnTo>
                      <a:pt x="3274" y="228761"/>
                    </a:lnTo>
                    <a:lnTo>
                      <a:pt x="3037" y="229232"/>
                    </a:lnTo>
                    <a:lnTo>
                      <a:pt x="2801" y="229771"/>
                    </a:lnTo>
                    <a:lnTo>
                      <a:pt x="2572" y="230309"/>
                    </a:lnTo>
                    <a:lnTo>
                      <a:pt x="2358" y="230915"/>
                    </a:lnTo>
                    <a:lnTo>
                      <a:pt x="2143" y="231587"/>
                    </a:lnTo>
                    <a:lnTo>
                      <a:pt x="1944" y="232260"/>
                    </a:lnTo>
                    <a:lnTo>
                      <a:pt x="1744" y="233000"/>
                    </a:lnTo>
                    <a:lnTo>
                      <a:pt x="1559" y="233774"/>
                    </a:lnTo>
                    <a:lnTo>
                      <a:pt x="1382" y="234581"/>
                    </a:lnTo>
                    <a:lnTo>
                      <a:pt x="1212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36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3" y="245582"/>
                    </a:lnTo>
                    <a:lnTo>
                      <a:pt x="59" y="246726"/>
                    </a:lnTo>
                    <a:lnTo>
                      <a:pt x="22" y="247903"/>
                    </a:lnTo>
                    <a:lnTo>
                      <a:pt x="0" y="249081"/>
                    </a:lnTo>
                    <a:lnTo>
                      <a:pt x="0" y="250258"/>
                    </a:lnTo>
                    <a:lnTo>
                      <a:pt x="0" y="251469"/>
                    </a:lnTo>
                    <a:lnTo>
                      <a:pt x="22" y="252647"/>
                    </a:lnTo>
                    <a:lnTo>
                      <a:pt x="59" y="253824"/>
                    </a:lnTo>
                    <a:lnTo>
                      <a:pt x="103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36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12" y="265094"/>
                    </a:lnTo>
                    <a:lnTo>
                      <a:pt x="1382" y="265935"/>
                    </a:lnTo>
                    <a:lnTo>
                      <a:pt x="1559" y="266743"/>
                    </a:lnTo>
                    <a:lnTo>
                      <a:pt x="1744" y="267516"/>
                    </a:lnTo>
                    <a:lnTo>
                      <a:pt x="1944" y="268256"/>
                    </a:lnTo>
                    <a:lnTo>
                      <a:pt x="2143" y="268963"/>
                    </a:lnTo>
                    <a:lnTo>
                      <a:pt x="2358" y="269602"/>
                    </a:lnTo>
                    <a:lnTo>
                      <a:pt x="2572" y="270208"/>
                    </a:lnTo>
                    <a:lnTo>
                      <a:pt x="2801" y="270780"/>
                    </a:lnTo>
                    <a:lnTo>
                      <a:pt x="3037" y="271318"/>
                    </a:lnTo>
                    <a:lnTo>
                      <a:pt x="3274" y="271789"/>
                    </a:lnTo>
                    <a:lnTo>
                      <a:pt x="3518" y="272193"/>
                    </a:lnTo>
                    <a:lnTo>
                      <a:pt x="3769" y="272563"/>
                    </a:lnTo>
                    <a:lnTo>
                      <a:pt x="4028" y="272865"/>
                    </a:lnTo>
                    <a:lnTo>
                      <a:pt x="4294" y="273134"/>
                    </a:lnTo>
                    <a:lnTo>
                      <a:pt x="4560" y="273336"/>
                    </a:lnTo>
                    <a:lnTo>
                      <a:pt x="4833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68" y="273572"/>
                    </a:lnTo>
                    <a:lnTo>
                      <a:pt x="5942" y="273505"/>
                    </a:lnTo>
                    <a:lnTo>
                      <a:pt x="6215" y="273336"/>
                    </a:lnTo>
                    <a:lnTo>
                      <a:pt x="6474" y="273134"/>
                    </a:lnTo>
                    <a:lnTo>
                      <a:pt x="6740" y="272865"/>
                    </a:lnTo>
                    <a:lnTo>
                      <a:pt x="6991" y="272563"/>
                    </a:lnTo>
                    <a:lnTo>
                      <a:pt x="7243" y="272193"/>
                    </a:lnTo>
                    <a:lnTo>
                      <a:pt x="7486" y="271789"/>
                    </a:lnTo>
                    <a:lnTo>
                      <a:pt x="7730" y="271318"/>
                    </a:lnTo>
                    <a:lnTo>
                      <a:pt x="7959" y="270780"/>
                    </a:lnTo>
                    <a:lnTo>
                      <a:pt x="8189" y="270208"/>
                    </a:lnTo>
                    <a:lnTo>
                      <a:pt x="8403" y="269602"/>
                    </a:lnTo>
                    <a:lnTo>
                      <a:pt x="8617" y="268963"/>
                    </a:lnTo>
                    <a:lnTo>
                      <a:pt x="8824" y="268256"/>
                    </a:lnTo>
                    <a:lnTo>
                      <a:pt x="9016" y="267516"/>
                    </a:lnTo>
                    <a:lnTo>
                      <a:pt x="9208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1" y="264220"/>
                    </a:lnTo>
                    <a:lnTo>
                      <a:pt x="9866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1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79" y="254968"/>
                    </a:lnTo>
                    <a:lnTo>
                      <a:pt x="10731" y="253824"/>
                    </a:lnTo>
                    <a:lnTo>
                      <a:pt x="10760" y="252647"/>
                    </a:lnTo>
                    <a:lnTo>
                      <a:pt x="10783" y="251469"/>
                    </a:lnTo>
                    <a:lnTo>
                      <a:pt x="10790" y="250258"/>
                    </a:lnTo>
                    <a:lnTo>
                      <a:pt x="10783" y="249081"/>
                    </a:lnTo>
                    <a:lnTo>
                      <a:pt x="10760" y="247903"/>
                    </a:lnTo>
                    <a:lnTo>
                      <a:pt x="10731" y="246726"/>
                    </a:lnTo>
                    <a:lnTo>
                      <a:pt x="10679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1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6" y="237239"/>
                    </a:lnTo>
                    <a:lnTo>
                      <a:pt x="9711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8" y="233774"/>
                    </a:lnTo>
                    <a:lnTo>
                      <a:pt x="9016" y="233000"/>
                    </a:lnTo>
                    <a:lnTo>
                      <a:pt x="8824" y="232260"/>
                    </a:lnTo>
                    <a:lnTo>
                      <a:pt x="8617" y="231587"/>
                    </a:lnTo>
                    <a:lnTo>
                      <a:pt x="8403" y="230915"/>
                    </a:lnTo>
                    <a:lnTo>
                      <a:pt x="8189" y="230309"/>
                    </a:lnTo>
                    <a:lnTo>
                      <a:pt x="7959" y="229771"/>
                    </a:lnTo>
                    <a:lnTo>
                      <a:pt x="7730" y="229232"/>
                    </a:lnTo>
                    <a:lnTo>
                      <a:pt x="7486" y="228761"/>
                    </a:lnTo>
                    <a:lnTo>
                      <a:pt x="7243" y="228358"/>
                    </a:lnTo>
                    <a:lnTo>
                      <a:pt x="6991" y="227988"/>
                    </a:lnTo>
                    <a:lnTo>
                      <a:pt x="6740" y="227651"/>
                    </a:lnTo>
                    <a:lnTo>
                      <a:pt x="6474" y="227416"/>
                    </a:lnTo>
                    <a:lnTo>
                      <a:pt x="6215" y="227214"/>
                    </a:lnTo>
                    <a:lnTo>
                      <a:pt x="5942" y="227046"/>
                    </a:lnTo>
                    <a:lnTo>
                      <a:pt x="5668" y="226945"/>
                    </a:lnTo>
                    <a:close/>
                    <a:moveTo>
                      <a:pt x="5114" y="340384"/>
                    </a:moveTo>
                    <a:lnTo>
                      <a:pt x="4833" y="340485"/>
                    </a:lnTo>
                    <a:lnTo>
                      <a:pt x="4560" y="340653"/>
                    </a:lnTo>
                    <a:lnTo>
                      <a:pt x="4294" y="340855"/>
                    </a:lnTo>
                    <a:lnTo>
                      <a:pt x="4028" y="341124"/>
                    </a:lnTo>
                    <a:lnTo>
                      <a:pt x="3769" y="341426"/>
                    </a:lnTo>
                    <a:lnTo>
                      <a:pt x="3518" y="341797"/>
                    </a:lnTo>
                    <a:lnTo>
                      <a:pt x="3274" y="342200"/>
                    </a:lnTo>
                    <a:lnTo>
                      <a:pt x="3037" y="342671"/>
                    </a:lnTo>
                    <a:lnTo>
                      <a:pt x="2801" y="343209"/>
                    </a:lnTo>
                    <a:lnTo>
                      <a:pt x="2572" y="343748"/>
                    </a:lnTo>
                    <a:lnTo>
                      <a:pt x="2358" y="344387"/>
                    </a:lnTo>
                    <a:lnTo>
                      <a:pt x="2143" y="345026"/>
                    </a:lnTo>
                    <a:lnTo>
                      <a:pt x="1944" y="345733"/>
                    </a:lnTo>
                    <a:lnTo>
                      <a:pt x="1744" y="346439"/>
                    </a:lnTo>
                    <a:lnTo>
                      <a:pt x="1559" y="347213"/>
                    </a:lnTo>
                    <a:lnTo>
                      <a:pt x="1382" y="348054"/>
                    </a:lnTo>
                    <a:lnTo>
                      <a:pt x="1212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36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3" y="359021"/>
                    </a:lnTo>
                    <a:lnTo>
                      <a:pt x="59" y="360165"/>
                    </a:lnTo>
                    <a:lnTo>
                      <a:pt x="22" y="361342"/>
                    </a:lnTo>
                    <a:lnTo>
                      <a:pt x="0" y="362520"/>
                    </a:lnTo>
                    <a:lnTo>
                      <a:pt x="0" y="363697"/>
                    </a:lnTo>
                    <a:lnTo>
                      <a:pt x="0" y="364908"/>
                    </a:lnTo>
                    <a:lnTo>
                      <a:pt x="22" y="366086"/>
                    </a:lnTo>
                    <a:lnTo>
                      <a:pt x="59" y="367263"/>
                    </a:lnTo>
                    <a:lnTo>
                      <a:pt x="103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36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12" y="378533"/>
                    </a:lnTo>
                    <a:lnTo>
                      <a:pt x="1382" y="379374"/>
                    </a:lnTo>
                    <a:lnTo>
                      <a:pt x="1559" y="380215"/>
                    </a:lnTo>
                    <a:lnTo>
                      <a:pt x="1744" y="380989"/>
                    </a:lnTo>
                    <a:lnTo>
                      <a:pt x="1944" y="381695"/>
                    </a:lnTo>
                    <a:lnTo>
                      <a:pt x="2143" y="382402"/>
                    </a:lnTo>
                    <a:lnTo>
                      <a:pt x="2358" y="383041"/>
                    </a:lnTo>
                    <a:lnTo>
                      <a:pt x="2572" y="383680"/>
                    </a:lnTo>
                    <a:lnTo>
                      <a:pt x="2801" y="384218"/>
                    </a:lnTo>
                    <a:lnTo>
                      <a:pt x="3037" y="384757"/>
                    </a:lnTo>
                    <a:lnTo>
                      <a:pt x="3274" y="385228"/>
                    </a:lnTo>
                    <a:lnTo>
                      <a:pt x="3518" y="385631"/>
                    </a:lnTo>
                    <a:lnTo>
                      <a:pt x="3769" y="386001"/>
                    </a:lnTo>
                    <a:lnTo>
                      <a:pt x="4028" y="386304"/>
                    </a:lnTo>
                    <a:lnTo>
                      <a:pt x="4294" y="386573"/>
                    </a:lnTo>
                    <a:lnTo>
                      <a:pt x="4560" y="386775"/>
                    </a:lnTo>
                    <a:lnTo>
                      <a:pt x="4833" y="386943"/>
                    </a:lnTo>
                    <a:lnTo>
                      <a:pt x="5114" y="387044"/>
                    </a:lnTo>
                    <a:lnTo>
                      <a:pt x="5668" y="387044"/>
                    </a:lnTo>
                    <a:lnTo>
                      <a:pt x="5942" y="386943"/>
                    </a:lnTo>
                    <a:lnTo>
                      <a:pt x="6215" y="386775"/>
                    </a:lnTo>
                    <a:lnTo>
                      <a:pt x="6474" y="386573"/>
                    </a:lnTo>
                    <a:lnTo>
                      <a:pt x="6740" y="386304"/>
                    </a:lnTo>
                    <a:lnTo>
                      <a:pt x="6991" y="386001"/>
                    </a:lnTo>
                    <a:lnTo>
                      <a:pt x="7243" y="385631"/>
                    </a:lnTo>
                    <a:lnTo>
                      <a:pt x="7486" y="385228"/>
                    </a:lnTo>
                    <a:lnTo>
                      <a:pt x="7730" y="384757"/>
                    </a:lnTo>
                    <a:lnTo>
                      <a:pt x="7959" y="384218"/>
                    </a:lnTo>
                    <a:lnTo>
                      <a:pt x="8189" y="383680"/>
                    </a:lnTo>
                    <a:lnTo>
                      <a:pt x="8403" y="383041"/>
                    </a:lnTo>
                    <a:lnTo>
                      <a:pt x="8617" y="382402"/>
                    </a:lnTo>
                    <a:lnTo>
                      <a:pt x="8824" y="381695"/>
                    </a:lnTo>
                    <a:lnTo>
                      <a:pt x="9016" y="380989"/>
                    </a:lnTo>
                    <a:lnTo>
                      <a:pt x="9208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1" y="377658"/>
                    </a:lnTo>
                    <a:lnTo>
                      <a:pt x="9866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1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79" y="368407"/>
                    </a:lnTo>
                    <a:lnTo>
                      <a:pt x="10731" y="367263"/>
                    </a:lnTo>
                    <a:lnTo>
                      <a:pt x="10760" y="366086"/>
                    </a:lnTo>
                    <a:lnTo>
                      <a:pt x="10783" y="364908"/>
                    </a:lnTo>
                    <a:lnTo>
                      <a:pt x="10790" y="363697"/>
                    </a:lnTo>
                    <a:lnTo>
                      <a:pt x="10783" y="362520"/>
                    </a:lnTo>
                    <a:lnTo>
                      <a:pt x="10760" y="361342"/>
                    </a:lnTo>
                    <a:lnTo>
                      <a:pt x="10731" y="360165"/>
                    </a:lnTo>
                    <a:lnTo>
                      <a:pt x="10679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1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6" y="350678"/>
                    </a:lnTo>
                    <a:lnTo>
                      <a:pt x="9711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8" y="347213"/>
                    </a:lnTo>
                    <a:lnTo>
                      <a:pt x="9016" y="346439"/>
                    </a:lnTo>
                    <a:lnTo>
                      <a:pt x="8824" y="345733"/>
                    </a:lnTo>
                    <a:lnTo>
                      <a:pt x="8617" y="345026"/>
                    </a:lnTo>
                    <a:lnTo>
                      <a:pt x="8403" y="344387"/>
                    </a:lnTo>
                    <a:lnTo>
                      <a:pt x="8189" y="343748"/>
                    </a:lnTo>
                    <a:lnTo>
                      <a:pt x="7959" y="343209"/>
                    </a:lnTo>
                    <a:lnTo>
                      <a:pt x="7730" y="342671"/>
                    </a:lnTo>
                    <a:lnTo>
                      <a:pt x="7486" y="342200"/>
                    </a:lnTo>
                    <a:lnTo>
                      <a:pt x="7243" y="341797"/>
                    </a:lnTo>
                    <a:lnTo>
                      <a:pt x="6991" y="341426"/>
                    </a:lnTo>
                    <a:lnTo>
                      <a:pt x="6740" y="341124"/>
                    </a:lnTo>
                    <a:lnTo>
                      <a:pt x="6474" y="340855"/>
                    </a:lnTo>
                    <a:lnTo>
                      <a:pt x="6215" y="340653"/>
                    </a:lnTo>
                    <a:lnTo>
                      <a:pt x="5942" y="340485"/>
                    </a:lnTo>
                    <a:lnTo>
                      <a:pt x="5668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33" y="453957"/>
                    </a:lnTo>
                    <a:lnTo>
                      <a:pt x="4560" y="454092"/>
                    </a:lnTo>
                    <a:lnTo>
                      <a:pt x="4294" y="454293"/>
                    </a:lnTo>
                    <a:lnTo>
                      <a:pt x="4028" y="454562"/>
                    </a:lnTo>
                    <a:lnTo>
                      <a:pt x="3769" y="454865"/>
                    </a:lnTo>
                    <a:lnTo>
                      <a:pt x="3518" y="455235"/>
                    </a:lnTo>
                    <a:lnTo>
                      <a:pt x="3274" y="455639"/>
                    </a:lnTo>
                    <a:lnTo>
                      <a:pt x="3037" y="456110"/>
                    </a:lnTo>
                    <a:lnTo>
                      <a:pt x="2801" y="456615"/>
                    </a:lnTo>
                    <a:lnTo>
                      <a:pt x="2572" y="457153"/>
                    </a:lnTo>
                    <a:lnTo>
                      <a:pt x="2358" y="457758"/>
                    </a:lnTo>
                    <a:lnTo>
                      <a:pt x="2143" y="458398"/>
                    </a:lnTo>
                    <a:lnTo>
                      <a:pt x="1944" y="459104"/>
                    </a:lnTo>
                    <a:lnTo>
                      <a:pt x="1744" y="459811"/>
                    </a:lnTo>
                    <a:lnTo>
                      <a:pt x="1559" y="460584"/>
                    </a:lnTo>
                    <a:lnTo>
                      <a:pt x="1382" y="461392"/>
                    </a:lnTo>
                    <a:lnTo>
                      <a:pt x="1212" y="462233"/>
                    </a:lnTo>
                    <a:lnTo>
                      <a:pt x="1057" y="463141"/>
                    </a:lnTo>
                    <a:lnTo>
                      <a:pt x="909" y="464049"/>
                    </a:lnTo>
                    <a:lnTo>
                      <a:pt x="769" y="464991"/>
                    </a:lnTo>
                    <a:lnTo>
                      <a:pt x="636" y="465967"/>
                    </a:lnTo>
                    <a:lnTo>
                      <a:pt x="525" y="466976"/>
                    </a:lnTo>
                    <a:lnTo>
                      <a:pt x="414" y="468019"/>
                    </a:lnTo>
                    <a:lnTo>
                      <a:pt x="318" y="469062"/>
                    </a:lnTo>
                    <a:lnTo>
                      <a:pt x="237" y="470172"/>
                    </a:lnTo>
                    <a:lnTo>
                      <a:pt x="163" y="471282"/>
                    </a:lnTo>
                    <a:lnTo>
                      <a:pt x="103" y="472426"/>
                    </a:lnTo>
                    <a:lnTo>
                      <a:pt x="59" y="473570"/>
                    </a:lnTo>
                    <a:lnTo>
                      <a:pt x="22" y="474747"/>
                    </a:lnTo>
                    <a:lnTo>
                      <a:pt x="0" y="475958"/>
                    </a:lnTo>
                    <a:lnTo>
                      <a:pt x="0" y="477170"/>
                    </a:lnTo>
                    <a:lnTo>
                      <a:pt x="0" y="478381"/>
                    </a:lnTo>
                    <a:lnTo>
                      <a:pt x="22" y="479558"/>
                    </a:lnTo>
                    <a:lnTo>
                      <a:pt x="59" y="480702"/>
                    </a:lnTo>
                    <a:lnTo>
                      <a:pt x="103" y="481879"/>
                    </a:lnTo>
                    <a:lnTo>
                      <a:pt x="163" y="482989"/>
                    </a:lnTo>
                    <a:lnTo>
                      <a:pt x="237" y="484100"/>
                    </a:lnTo>
                    <a:lnTo>
                      <a:pt x="318" y="485176"/>
                    </a:lnTo>
                    <a:lnTo>
                      <a:pt x="414" y="486253"/>
                    </a:lnTo>
                    <a:lnTo>
                      <a:pt x="525" y="487262"/>
                    </a:lnTo>
                    <a:lnTo>
                      <a:pt x="636" y="488271"/>
                    </a:lnTo>
                    <a:lnTo>
                      <a:pt x="769" y="489247"/>
                    </a:lnTo>
                    <a:lnTo>
                      <a:pt x="909" y="490189"/>
                    </a:lnTo>
                    <a:lnTo>
                      <a:pt x="1057" y="491131"/>
                    </a:lnTo>
                    <a:lnTo>
                      <a:pt x="1212" y="492005"/>
                    </a:lnTo>
                    <a:lnTo>
                      <a:pt x="1382" y="492846"/>
                    </a:lnTo>
                    <a:lnTo>
                      <a:pt x="1559" y="493654"/>
                    </a:lnTo>
                    <a:lnTo>
                      <a:pt x="1744" y="494428"/>
                    </a:lnTo>
                    <a:lnTo>
                      <a:pt x="1944" y="495168"/>
                    </a:lnTo>
                    <a:lnTo>
                      <a:pt x="2143" y="495874"/>
                    </a:lnTo>
                    <a:lnTo>
                      <a:pt x="2358" y="496513"/>
                    </a:lnTo>
                    <a:lnTo>
                      <a:pt x="2572" y="497119"/>
                    </a:lnTo>
                    <a:lnTo>
                      <a:pt x="2801" y="497691"/>
                    </a:lnTo>
                    <a:lnTo>
                      <a:pt x="3037" y="498195"/>
                    </a:lnTo>
                    <a:lnTo>
                      <a:pt x="3274" y="498666"/>
                    </a:lnTo>
                    <a:lnTo>
                      <a:pt x="3518" y="499104"/>
                    </a:lnTo>
                    <a:lnTo>
                      <a:pt x="3769" y="499474"/>
                    </a:lnTo>
                    <a:lnTo>
                      <a:pt x="4028" y="499777"/>
                    </a:lnTo>
                    <a:lnTo>
                      <a:pt x="4294" y="500046"/>
                    </a:lnTo>
                    <a:lnTo>
                      <a:pt x="4560" y="500248"/>
                    </a:lnTo>
                    <a:lnTo>
                      <a:pt x="4833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68" y="500483"/>
                    </a:lnTo>
                    <a:lnTo>
                      <a:pt x="5942" y="500382"/>
                    </a:lnTo>
                    <a:lnTo>
                      <a:pt x="6215" y="500248"/>
                    </a:lnTo>
                    <a:lnTo>
                      <a:pt x="6474" y="500046"/>
                    </a:lnTo>
                    <a:lnTo>
                      <a:pt x="6740" y="499777"/>
                    </a:lnTo>
                    <a:lnTo>
                      <a:pt x="6991" y="499474"/>
                    </a:lnTo>
                    <a:lnTo>
                      <a:pt x="7243" y="499104"/>
                    </a:lnTo>
                    <a:lnTo>
                      <a:pt x="7486" y="498666"/>
                    </a:lnTo>
                    <a:lnTo>
                      <a:pt x="7730" y="498195"/>
                    </a:lnTo>
                    <a:lnTo>
                      <a:pt x="7959" y="497691"/>
                    </a:lnTo>
                    <a:lnTo>
                      <a:pt x="8189" y="497119"/>
                    </a:lnTo>
                    <a:lnTo>
                      <a:pt x="8403" y="496513"/>
                    </a:lnTo>
                    <a:lnTo>
                      <a:pt x="8617" y="495874"/>
                    </a:lnTo>
                    <a:lnTo>
                      <a:pt x="8824" y="495168"/>
                    </a:lnTo>
                    <a:lnTo>
                      <a:pt x="9016" y="494428"/>
                    </a:lnTo>
                    <a:lnTo>
                      <a:pt x="9208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1" y="491131"/>
                    </a:lnTo>
                    <a:lnTo>
                      <a:pt x="9866" y="490189"/>
                    </a:lnTo>
                    <a:lnTo>
                      <a:pt x="10007" y="489247"/>
                    </a:lnTo>
                    <a:lnTo>
                      <a:pt x="10140" y="488271"/>
                    </a:lnTo>
                    <a:lnTo>
                      <a:pt x="10258" y="487262"/>
                    </a:lnTo>
                    <a:lnTo>
                      <a:pt x="10361" y="486253"/>
                    </a:lnTo>
                    <a:lnTo>
                      <a:pt x="10465" y="485176"/>
                    </a:lnTo>
                    <a:lnTo>
                      <a:pt x="10546" y="484100"/>
                    </a:lnTo>
                    <a:lnTo>
                      <a:pt x="10620" y="482989"/>
                    </a:lnTo>
                    <a:lnTo>
                      <a:pt x="10679" y="481879"/>
                    </a:lnTo>
                    <a:lnTo>
                      <a:pt x="10731" y="480702"/>
                    </a:lnTo>
                    <a:lnTo>
                      <a:pt x="10760" y="479558"/>
                    </a:lnTo>
                    <a:lnTo>
                      <a:pt x="10783" y="478381"/>
                    </a:lnTo>
                    <a:lnTo>
                      <a:pt x="10790" y="477170"/>
                    </a:lnTo>
                    <a:lnTo>
                      <a:pt x="10783" y="475958"/>
                    </a:lnTo>
                    <a:lnTo>
                      <a:pt x="10760" y="474747"/>
                    </a:lnTo>
                    <a:lnTo>
                      <a:pt x="10731" y="473570"/>
                    </a:lnTo>
                    <a:lnTo>
                      <a:pt x="10679" y="472426"/>
                    </a:lnTo>
                    <a:lnTo>
                      <a:pt x="10620" y="471282"/>
                    </a:lnTo>
                    <a:lnTo>
                      <a:pt x="10546" y="470172"/>
                    </a:lnTo>
                    <a:lnTo>
                      <a:pt x="10465" y="469062"/>
                    </a:lnTo>
                    <a:lnTo>
                      <a:pt x="10361" y="468019"/>
                    </a:lnTo>
                    <a:lnTo>
                      <a:pt x="10258" y="466976"/>
                    </a:lnTo>
                    <a:lnTo>
                      <a:pt x="10140" y="465967"/>
                    </a:lnTo>
                    <a:lnTo>
                      <a:pt x="10007" y="464991"/>
                    </a:lnTo>
                    <a:lnTo>
                      <a:pt x="9866" y="464049"/>
                    </a:lnTo>
                    <a:lnTo>
                      <a:pt x="9711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8" y="460584"/>
                    </a:lnTo>
                    <a:lnTo>
                      <a:pt x="9016" y="459811"/>
                    </a:lnTo>
                    <a:lnTo>
                      <a:pt x="8824" y="459104"/>
                    </a:lnTo>
                    <a:lnTo>
                      <a:pt x="8617" y="458398"/>
                    </a:lnTo>
                    <a:lnTo>
                      <a:pt x="8403" y="457758"/>
                    </a:lnTo>
                    <a:lnTo>
                      <a:pt x="8189" y="457153"/>
                    </a:lnTo>
                    <a:lnTo>
                      <a:pt x="7959" y="456615"/>
                    </a:lnTo>
                    <a:lnTo>
                      <a:pt x="7730" y="456110"/>
                    </a:lnTo>
                    <a:lnTo>
                      <a:pt x="7486" y="455639"/>
                    </a:lnTo>
                    <a:lnTo>
                      <a:pt x="7243" y="455235"/>
                    </a:lnTo>
                    <a:lnTo>
                      <a:pt x="6991" y="454865"/>
                    </a:lnTo>
                    <a:lnTo>
                      <a:pt x="6740" y="454562"/>
                    </a:lnTo>
                    <a:lnTo>
                      <a:pt x="6474" y="454293"/>
                    </a:lnTo>
                    <a:lnTo>
                      <a:pt x="6215" y="454092"/>
                    </a:lnTo>
                    <a:lnTo>
                      <a:pt x="5942" y="453957"/>
                    </a:lnTo>
                    <a:lnTo>
                      <a:pt x="5668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33" y="567160"/>
                    </a:lnTo>
                    <a:lnTo>
                      <a:pt x="4560" y="567328"/>
                    </a:lnTo>
                    <a:lnTo>
                      <a:pt x="4294" y="567530"/>
                    </a:lnTo>
                    <a:lnTo>
                      <a:pt x="4028" y="567766"/>
                    </a:lnTo>
                    <a:lnTo>
                      <a:pt x="3769" y="568102"/>
                    </a:lnTo>
                    <a:lnTo>
                      <a:pt x="3518" y="568472"/>
                    </a:lnTo>
                    <a:lnTo>
                      <a:pt x="3274" y="568876"/>
                    </a:lnTo>
                    <a:lnTo>
                      <a:pt x="3037" y="569347"/>
                    </a:lnTo>
                    <a:lnTo>
                      <a:pt x="2801" y="569885"/>
                    </a:lnTo>
                    <a:lnTo>
                      <a:pt x="2572" y="570423"/>
                    </a:lnTo>
                    <a:lnTo>
                      <a:pt x="2358" y="571029"/>
                    </a:lnTo>
                    <a:lnTo>
                      <a:pt x="2143" y="571702"/>
                    </a:lnTo>
                    <a:lnTo>
                      <a:pt x="1944" y="572408"/>
                    </a:lnTo>
                    <a:lnTo>
                      <a:pt x="1744" y="573115"/>
                    </a:lnTo>
                    <a:lnTo>
                      <a:pt x="1559" y="573889"/>
                    </a:lnTo>
                    <a:lnTo>
                      <a:pt x="1382" y="574730"/>
                    </a:lnTo>
                    <a:lnTo>
                      <a:pt x="1212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36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3" y="585697"/>
                    </a:lnTo>
                    <a:lnTo>
                      <a:pt x="59" y="586840"/>
                    </a:lnTo>
                    <a:lnTo>
                      <a:pt x="22" y="588018"/>
                    </a:lnTo>
                    <a:lnTo>
                      <a:pt x="0" y="589195"/>
                    </a:lnTo>
                    <a:lnTo>
                      <a:pt x="0" y="590373"/>
                    </a:lnTo>
                    <a:lnTo>
                      <a:pt x="0" y="591618"/>
                    </a:lnTo>
                    <a:lnTo>
                      <a:pt x="22" y="592795"/>
                    </a:lnTo>
                    <a:lnTo>
                      <a:pt x="59" y="593972"/>
                    </a:lnTo>
                    <a:lnTo>
                      <a:pt x="103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36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12" y="605310"/>
                    </a:lnTo>
                    <a:lnTo>
                      <a:pt x="1382" y="606151"/>
                    </a:lnTo>
                    <a:lnTo>
                      <a:pt x="1559" y="606958"/>
                    </a:lnTo>
                    <a:lnTo>
                      <a:pt x="1744" y="607732"/>
                    </a:lnTo>
                    <a:lnTo>
                      <a:pt x="1944" y="608472"/>
                    </a:lnTo>
                    <a:lnTo>
                      <a:pt x="2143" y="609145"/>
                    </a:lnTo>
                    <a:lnTo>
                      <a:pt x="2358" y="609784"/>
                    </a:lnTo>
                    <a:lnTo>
                      <a:pt x="2572" y="610389"/>
                    </a:lnTo>
                    <a:lnTo>
                      <a:pt x="2801" y="610961"/>
                    </a:lnTo>
                    <a:lnTo>
                      <a:pt x="3037" y="611466"/>
                    </a:lnTo>
                    <a:lnTo>
                      <a:pt x="3274" y="611937"/>
                    </a:lnTo>
                    <a:lnTo>
                      <a:pt x="3518" y="612341"/>
                    </a:lnTo>
                    <a:lnTo>
                      <a:pt x="3769" y="612711"/>
                    </a:lnTo>
                    <a:lnTo>
                      <a:pt x="4028" y="613013"/>
                    </a:lnTo>
                    <a:lnTo>
                      <a:pt x="4294" y="613249"/>
                    </a:lnTo>
                    <a:lnTo>
                      <a:pt x="4560" y="613451"/>
                    </a:lnTo>
                    <a:lnTo>
                      <a:pt x="4833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68" y="613686"/>
                    </a:lnTo>
                    <a:lnTo>
                      <a:pt x="5942" y="613619"/>
                    </a:lnTo>
                    <a:lnTo>
                      <a:pt x="6215" y="613451"/>
                    </a:lnTo>
                    <a:lnTo>
                      <a:pt x="6474" y="613249"/>
                    </a:lnTo>
                    <a:lnTo>
                      <a:pt x="6740" y="613013"/>
                    </a:lnTo>
                    <a:lnTo>
                      <a:pt x="6991" y="612711"/>
                    </a:lnTo>
                    <a:lnTo>
                      <a:pt x="7243" y="612341"/>
                    </a:lnTo>
                    <a:lnTo>
                      <a:pt x="7486" y="611937"/>
                    </a:lnTo>
                    <a:lnTo>
                      <a:pt x="7730" y="611466"/>
                    </a:lnTo>
                    <a:lnTo>
                      <a:pt x="7959" y="610961"/>
                    </a:lnTo>
                    <a:lnTo>
                      <a:pt x="8189" y="610389"/>
                    </a:lnTo>
                    <a:lnTo>
                      <a:pt x="8403" y="609784"/>
                    </a:lnTo>
                    <a:lnTo>
                      <a:pt x="8617" y="609145"/>
                    </a:lnTo>
                    <a:lnTo>
                      <a:pt x="8824" y="608472"/>
                    </a:lnTo>
                    <a:lnTo>
                      <a:pt x="9016" y="607732"/>
                    </a:lnTo>
                    <a:lnTo>
                      <a:pt x="9208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1" y="604435"/>
                    </a:lnTo>
                    <a:lnTo>
                      <a:pt x="9866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1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79" y="595150"/>
                    </a:lnTo>
                    <a:lnTo>
                      <a:pt x="10731" y="593972"/>
                    </a:lnTo>
                    <a:lnTo>
                      <a:pt x="10760" y="592795"/>
                    </a:lnTo>
                    <a:lnTo>
                      <a:pt x="10783" y="591618"/>
                    </a:lnTo>
                    <a:lnTo>
                      <a:pt x="10790" y="590373"/>
                    </a:lnTo>
                    <a:lnTo>
                      <a:pt x="10783" y="589195"/>
                    </a:lnTo>
                    <a:lnTo>
                      <a:pt x="10760" y="588018"/>
                    </a:lnTo>
                    <a:lnTo>
                      <a:pt x="10731" y="586840"/>
                    </a:lnTo>
                    <a:lnTo>
                      <a:pt x="10679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1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6" y="577354"/>
                    </a:lnTo>
                    <a:lnTo>
                      <a:pt x="9711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8" y="573889"/>
                    </a:lnTo>
                    <a:lnTo>
                      <a:pt x="9016" y="573115"/>
                    </a:lnTo>
                    <a:lnTo>
                      <a:pt x="8824" y="572408"/>
                    </a:lnTo>
                    <a:lnTo>
                      <a:pt x="8617" y="571702"/>
                    </a:lnTo>
                    <a:lnTo>
                      <a:pt x="8403" y="571029"/>
                    </a:lnTo>
                    <a:lnTo>
                      <a:pt x="8189" y="570423"/>
                    </a:lnTo>
                    <a:lnTo>
                      <a:pt x="7959" y="569885"/>
                    </a:lnTo>
                    <a:lnTo>
                      <a:pt x="7730" y="569347"/>
                    </a:lnTo>
                    <a:lnTo>
                      <a:pt x="7486" y="568876"/>
                    </a:lnTo>
                    <a:lnTo>
                      <a:pt x="7243" y="568472"/>
                    </a:lnTo>
                    <a:lnTo>
                      <a:pt x="6991" y="568102"/>
                    </a:lnTo>
                    <a:lnTo>
                      <a:pt x="6740" y="567766"/>
                    </a:lnTo>
                    <a:lnTo>
                      <a:pt x="6474" y="567530"/>
                    </a:lnTo>
                    <a:lnTo>
                      <a:pt x="6215" y="567328"/>
                    </a:lnTo>
                    <a:lnTo>
                      <a:pt x="5942" y="567160"/>
                    </a:lnTo>
                    <a:lnTo>
                      <a:pt x="5668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Google Shape;42;p3"/>
              <p:cNvSpPr/>
              <p:nvPr/>
            </p:nvSpPr>
            <p:spPr>
              <a:xfrm>
                <a:off x="11244103" y="3272898"/>
                <a:ext cx="5563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403" y="0"/>
                    </a:moveTo>
                    <a:lnTo>
                      <a:pt x="5122" y="34"/>
                    </a:lnTo>
                    <a:lnTo>
                      <a:pt x="4848" y="135"/>
                    </a:lnTo>
                    <a:lnTo>
                      <a:pt x="4582" y="269"/>
                    </a:lnTo>
                    <a:lnTo>
                      <a:pt x="4316" y="471"/>
                    </a:lnTo>
                    <a:lnTo>
                      <a:pt x="4050" y="740"/>
                    </a:lnTo>
                    <a:lnTo>
                      <a:pt x="3799" y="1043"/>
                    </a:lnTo>
                    <a:lnTo>
                      <a:pt x="3548" y="1413"/>
                    </a:lnTo>
                    <a:lnTo>
                      <a:pt x="3304" y="1850"/>
                    </a:lnTo>
                    <a:lnTo>
                      <a:pt x="3060" y="2321"/>
                    </a:lnTo>
                    <a:lnTo>
                      <a:pt x="2831" y="2826"/>
                    </a:lnTo>
                    <a:lnTo>
                      <a:pt x="2602" y="3398"/>
                    </a:lnTo>
                    <a:lnTo>
                      <a:pt x="2387" y="4003"/>
                    </a:lnTo>
                    <a:lnTo>
                      <a:pt x="2173" y="4643"/>
                    </a:lnTo>
                    <a:lnTo>
                      <a:pt x="1966" y="5349"/>
                    </a:lnTo>
                    <a:lnTo>
                      <a:pt x="1774" y="6089"/>
                    </a:lnTo>
                    <a:lnTo>
                      <a:pt x="1589" y="6863"/>
                    </a:lnTo>
                    <a:lnTo>
                      <a:pt x="1404" y="7670"/>
                    </a:lnTo>
                    <a:lnTo>
                      <a:pt x="1234" y="8511"/>
                    </a:lnTo>
                    <a:lnTo>
                      <a:pt x="1079" y="9420"/>
                    </a:lnTo>
                    <a:lnTo>
                      <a:pt x="924" y="10328"/>
                    </a:lnTo>
                    <a:lnTo>
                      <a:pt x="784" y="11270"/>
                    </a:lnTo>
                    <a:lnTo>
                      <a:pt x="658" y="12245"/>
                    </a:lnTo>
                    <a:lnTo>
                      <a:pt x="532" y="13255"/>
                    </a:lnTo>
                    <a:lnTo>
                      <a:pt x="429" y="14298"/>
                    </a:lnTo>
                    <a:lnTo>
                      <a:pt x="333" y="15340"/>
                    </a:lnTo>
                    <a:lnTo>
                      <a:pt x="244" y="16417"/>
                    </a:lnTo>
                    <a:lnTo>
                      <a:pt x="170" y="17527"/>
                    </a:lnTo>
                    <a:lnTo>
                      <a:pt x="111" y="18671"/>
                    </a:lnTo>
                    <a:lnTo>
                      <a:pt x="67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69"/>
                    </a:lnTo>
                    <a:lnTo>
                      <a:pt x="67" y="26947"/>
                    </a:lnTo>
                    <a:lnTo>
                      <a:pt x="111" y="28091"/>
                    </a:lnTo>
                    <a:lnTo>
                      <a:pt x="170" y="29234"/>
                    </a:lnTo>
                    <a:lnTo>
                      <a:pt x="244" y="30345"/>
                    </a:lnTo>
                    <a:lnTo>
                      <a:pt x="333" y="31455"/>
                    </a:lnTo>
                    <a:lnTo>
                      <a:pt x="429" y="32531"/>
                    </a:lnTo>
                    <a:lnTo>
                      <a:pt x="532" y="33540"/>
                    </a:lnTo>
                    <a:lnTo>
                      <a:pt x="658" y="34550"/>
                    </a:lnTo>
                    <a:lnTo>
                      <a:pt x="784" y="35525"/>
                    </a:lnTo>
                    <a:lnTo>
                      <a:pt x="924" y="36501"/>
                    </a:lnTo>
                    <a:lnTo>
                      <a:pt x="1079" y="37409"/>
                    </a:lnTo>
                    <a:lnTo>
                      <a:pt x="1234" y="38284"/>
                    </a:lnTo>
                    <a:lnTo>
                      <a:pt x="1404" y="39125"/>
                    </a:lnTo>
                    <a:lnTo>
                      <a:pt x="1589" y="39932"/>
                    </a:lnTo>
                    <a:lnTo>
                      <a:pt x="1774" y="40706"/>
                    </a:lnTo>
                    <a:lnTo>
                      <a:pt x="1966" y="41413"/>
                    </a:lnTo>
                    <a:lnTo>
                      <a:pt x="2173" y="42119"/>
                    </a:lnTo>
                    <a:lnTo>
                      <a:pt x="2387" y="42758"/>
                    </a:lnTo>
                    <a:lnTo>
                      <a:pt x="2602" y="43364"/>
                    </a:lnTo>
                    <a:lnTo>
                      <a:pt x="2831" y="43902"/>
                    </a:lnTo>
                    <a:lnTo>
                      <a:pt x="3060" y="44407"/>
                    </a:lnTo>
                    <a:lnTo>
                      <a:pt x="3304" y="44878"/>
                    </a:lnTo>
                    <a:lnTo>
                      <a:pt x="3548" y="45281"/>
                    </a:lnTo>
                    <a:lnTo>
                      <a:pt x="3799" y="45651"/>
                    </a:lnTo>
                    <a:lnTo>
                      <a:pt x="4050" y="45954"/>
                    </a:lnTo>
                    <a:lnTo>
                      <a:pt x="4316" y="46223"/>
                    </a:lnTo>
                    <a:lnTo>
                      <a:pt x="4582" y="46425"/>
                    </a:lnTo>
                    <a:lnTo>
                      <a:pt x="4848" y="46560"/>
                    </a:lnTo>
                    <a:lnTo>
                      <a:pt x="5122" y="46661"/>
                    </a:lnTo>
                    <a:lnTo>
                      <a:pt x="5403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78"/>
                    </a:lnTo>
                    <a:lnTo>
                      <a:pt x="7731" y="44407"/>
                    </a:lnTo>
                    <a:lnTo>
                      <a:pt x="7967" y="43902"/>
                    </a:lnTo>
                    <a:lnTo>
                      <a:pt x="8189" y="43364"/>
                    </a:lnTo>
                    <a:lnTo>
                      <a:pt x="8411" y="42758"/>
                    </a:lnTo>
                    <a:lnTo>
                      <a:pt x="8625" y="42119"/>
                    </a:lnTo>
                    <a:lnTo>
                      <a:pt x="8824" y="41413"/>
                    </a:lnTo>
                    <a:lnTo>
                      <a:pt x="9024" y="40706"/>
                    </a:lnTo>
                    <a:lnTo>
                      <a:pt x="9209" y="39932"/>
                    </a:lnTo>
                    <a:lnTo>
                      <a:pt x="9386" y="39125"/>
                    </a:lnTo>
                    <a:lnTo>
                      <a:pt x="9556" y="38284"/>
                    </a:lnTo>
                    <a:lnTo>
                      <a:pt x="9719" y="37409"/>
                    </a:lnTo>
                    <a:lnTo>
                      <a:pt x="9874" y="36501"/>
                    </a:lnTo>
                    <a:lnTo>
                      <a:pt x="10014" y="35525"/>
                    </a:lnTo>
                    <a:lnTo>
                      <a:pt x="10140" y="34550"/>
                    </a:lnTo>
                    <a:lnTo>
                      <a:pt x="10266" y="33540"/>
                    </a:lnTo>
                    <a:lnTo>
                      <a:pt x="10369" y="32531"/>
                    </a:lnTo>
                    <a:lnTo>
                      <a:pt x="10465" y="31455"/>
                    </a:lnTo>
                    <a:lnTo>
                      <a:pt x="10554" y="30345"/>
                    </a:lnTo>
                    <a:lnTo>
                      <a:pt x="10628" y="29234"/>
                    </a:lnTo>
                    <a:lnTo>
                      <a:pt x="10687" y="28091"/>
                    </a:lnTo>
                    <a:lnTo>
                      <a:pt x="10731" y="26947"/>
                    </a:lnTo>
                    <a:lnTo>
                      <a:pt x="10768" y="25769"/>
                    </a:lnTo>
                    <a:lnTo>
                      <a:pt x="10790" y="24558"/>
                    </a:lnTo>
                    <a:lnTo>
                      <a:pt x="10798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66" y="13255"/>
                    </a:lnTo>
                    <a:lnTo>
                      <a:pt x="10140" y="12245"/>
                    </a:lnTo>
                    <a:lnTo>
                      <a:pt x="10014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4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403" y="0"/>
                    </a:lnTo>
                    <a:close/>
                    <a:moveTo>
                      <a:pt x="5403" y="113472"/>
                    </a:moveTo>
                    <a:lnTo>
                      <a:pt x="5122" y="113506"/>
                    </a:lnTo>
                    <a:lnTo>
                      <a:pt x="4848" y="113573"/>
                    </a:lnTo>
                    <a:lnTo>
                      <a:pt x="4582" y="113742"/>
                    </a:lnTo>
                    <a:lnTo>
                      <a:pt x="4316" y="113943"/>
                    </a:lnTo>
                    <a:lnTo>
                      <a:pt x="4050" y="114213"/>
                    </a:lnTo>
                    <a:lnTo>
                      <a:pt x="3799" y="114515"/>
                    </a:lnTo>
                    <a:lnTo>
                      <a:pt x="3548" y="114885"/>
                    </a:lnTo>
                    <a:lnTo>
                      <a:pt x="3304" y="115323"/>
                    </a:lnTo>
                    <a:lnTo>
                      <a:pt x="3060" y="115794"/>
                    </a:lnTo>
                    <a:lnTo>
                      <a:pt x="2831" y="116298"/>
                    </a:lnTo>
                    <a:lnTo>
                      <a:pt x="2602" y="116870"/>
                    </a:lnTo>
                    <a:lnTo>
                      <a:pt x="2387" y="117476"/>
                    </a:lnTo>
                    <a:lnTo>
                      <a:pt x="2173" y="118115"/>
                    </a:lnTo>
                    <a:lnTo>
                      <a:pt x="1966" y="118821"/>
                    </a:lnTo>
                    <a:lnTo>
                      <a:pt x="1774" y="119562"/>
                    </a:lnTo>
                    <a:lnTo>
                      <a:pt x="1589" y="120335"/>
                    </a:lnTo>
                    <a:lnTo>
                      <a:pt x="1404" y="121143"/>
                    </a:lnTo>
                    <a:lnTo>
                      <a:pt x="1234" y="121984"/>
                    </a:lnTo>
                    <a:lnTo>
                      <a:pt x="1079" y="122858"/>
                    </a:lnTo>
                    <a:lnTo>
                      <a:pt x="924" y="123800"/>
                    </a:lnTo>
                    <a:lnTo>
                      <a:pt x="784" y="124742"/>
                    </a:lnTo>
                    <a:lnTo>
                      <a:pt x="658" y="125718"/>
                    </a:lnTo>
                    <a:lnTo>
                      <a:pt x="532" y="126727"/>
                    </a:lnTo>
                    <a:lnTo>
                      <a:pt x="429" y="127736"/>
                    </a:lnTo>
                    <a:lnTo>
                      <a:pt x="333" y="128813"/>
                    </a:lnTo>
                    <a:lnTo>
                      <a:pt x="244" y="129889"/>
                    </a:lnTo>
                    <a:lnTo>
                      <a:pt x="170" y="131000"/>
                    </a:lnTo>
                    <a:lnTo>
                      <a:pt x="111" y="132110"/>
                    </a:lnTo>
                    <a:lnTo>
                      <a:pt x="67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7" y="140352"/>
                    </a:lnTo>
                    <a:lnTo>
                      <a:pt x="111" y="141496"/>
                    </a:lnTo>
                    <a:lnTo>
                      <a:pt x="170" y="142640"/>
                    </a:lnTo>
                    <a:lnTo>
                      <a:pt x="244" y="143716"/>
                    </a:lnTo>
                    <a:lnTo>
                      <a:pt x="333" y="144826"/>
                    </a:lnTo>
                    <a:lnTo>
                      <a:pt x="429" y="145869"/>
                    </a:lnTo>
                    <a:lnTo>
                      <a:pt x="532" y="146912"/>
                    </a:lnTo>
                    <a:lnTo>
                      <a:pt x="658" y="147921"/>
                    </a:lnTo>
                    <a:lnTo>
                      <a:pt x="784" y="148897"/>
                    </a:lnTo>
                    <a:lnTo>
                      <a:pt x="924" y="149839"/>
                    </a:lnTo>
                    <a:lnTo>
                      <a:pt x="1079" y="150747"/>
                    </a:lnTo>
                    <a:lnTo>
                      <a:pt x="1234" y="151622"/>
                    </a:lnTo>
                    <a:lnTo>
                      <a:pt x="1404" y="152496"/>
                    </a:lnTo>
                    <a:lnTo>
                      <a:pt x="1589" y="153304"/>
                    </a:lnTo>
                    <a:lnTo>
                      <a:pt x="1774" y="154078"/>
                    </a:lnTo>
                    <a:lnTo>
                      <a:pt x="1966" y="154818"/>
                    </a:lnTo>
                    <a:lnTo>
                      <a:pt x="2173" y="155491"/>
                    </a:lnTo>
                    <a:lnTo>
                      <a:pt x="2387" y="156163"/>
                    </a:lnTo>
                    <a:lnTo>
                      <a:pt x="2602" y="156769"/>
                    </a:lnTo>
                    <a:lnTo>
                      <a:pt x="2831" y="157341"/>
                    </a:lnTo>
                    <a:lnTo>
                      <a:pt x="3060" y="157845"/>
                    </a:lnTo>
                    <a:lnTo>
                      <a:pt x="3304" y="158316"/>
                    </a:lnTo>
                    <a:lnTo>
                      <a:pt x="3548" y="158720"/>
                    </a:lnTo>
                    <a:lnTo>
                      <a:pt x="3799" y="159090"/>
                    </a:lnTo>
                    <a:lnTo>
                      <a:pt x="4050" y="159427"/>
                    </a:lnTo>
                    <a:lnTo>
                      <a:pt x="4316" y="159696"/>
                    </a:lnTo>
                    <a:lnTo>
                      <a:pt x="4582" y="159898"/>
                    </a:lnTo>
                    <a:lnTo>
                      <a:pt x="4848" y="160032"/>
                    </a:lnTo>
                    <a:lnTo>
                      <a:pt x="5122" y="160133"/>
                    </a:lnTo>
                    <a:lnTo>
                      <a:pt x="5403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4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4" y="148897"/>
                    </a:lnTo>
                    <a:lnTo>
                      <a:pt x="10140" y="147921"/>
                    </a:lnTo>
                    <a:lnTo>
                      <a:pt x="10266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8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66" y="126727"/>
                    </a:lnTo>
                    <a:lnTo>
                      <a:pt x="10140" y="125718"/>
                    </a:lnTo>
                    <a:lnTo>
                      <a:pt x="10014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4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403" y="113472"/>
                    </a:lnTo>
                    <a:close/>
                    <a:moveTo>
                      <a:pt x="5122" y="226945"/>
                    </a:moveTo>
                    <a:lnTo>
                      <a:pt x="4848" y="227046"/>
                    </a:lnTo>
                    <a:lnTo>
                      <a:pt x="4582" y="227214"/>
                    </a:lnTo>
                    <a:lnTo>
                      <a:pt x="4316" y="227416"/>
                    </a:lnTo>
                    <a:lnTo>
                      <a:pt x="4050" y="227651"/>
                    </a:lnTo>
                    <a:lnTo>
                      <a:pt x="3799" y="227988"/>
                    </a:lnTo>
                    <a:lnTo>
                      <a:pt x="3548" y="228358"/>
                    </a:lnTo>
                    <a:lnTo>
                      <a:pt x="3304" y="228761"/>
                    </a:lnTo>
                    <a:lnTo>
                      <a:pt x="3060" y="229232"/>
                    </a:lnTo>
                    <a:lnTo>
                      <a:pt x="2831" y="229771"/>
                    </a:lnTo>
                    <a:lnTo>
                      <a:pt x="2602" y="230309"/>
                    </a:lnTo>
                    <a:lnTo>
                      <a:pt x="2387" y="230915"/>
                    </a:lnTo>
                    <a:lnTo>
                      <a:pt x="2173" y="231587"/>
                    </a:lnTo>
                    <a:lnTo>
                      <a:pt x="1966" y="232260"/>
                    </a:lnTo>
                    <a:lnTo>
                      <a:pt x="1774" y="233000"/>
                    </a:lnTo>
                    <a:lnTo>
                      <a:pt x="1589" y="233774"/>
                    </a:lnTo>
                    <a:lnTo>
                      <a:pt x="1404" y="234581"/>
                    </a:lnTo>
                    <a:lnTo>
                      <a:pt x="1234" y="235422"/>
                    </a:lnTo>
                    <a:lnTo>
                      <a:pt x="1079" y="236331"/>
                    </a:lnTo>
                    <a:lnTo>
                      <a:pt x="924" y="237239"/>
                    </a:lnTo>
                    <a:lnTo>
                      <a:pt x="784" y="238181"/>
                    </a:lnTo>
                    <a:lnTo>
                      <a:pt x="658" y="239157"/>
                    </a:lnTo>
                    <a:lnTo>
                      <a:pt x="532" y="240166"/>
                    </a:lnTo>
                    <a:lnTo>
                      <a:pt x="429" y="241209"/>
                    </a:lnTo>
                    <a:lnTo>
                      <a:pt x="333" y="242252"/>
                    </a:lnTo>
                    <a:lnTo>
                      <a:pt x="244" y="243328"/>
                    </a:lnTo>
                    <a:lnTo>
                      <a:pt x="170" y="244438"/>
                    </a:lnTo>
                    <a:lnTo>
                      <a:pt x="111" y="245582"/>
                    </a:lnTo>
                    <a:lnTo>
                      <a:pt x="67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7" y="253824"/>
                    </a:lnTo>
                    <a:lnTo>
                      <a:pt x="111" y="254968"/>
                    </a:lnTo>
                    <a:lnTo>
                      <a:pt x="170" y="256078"/>
                    </a:lnTo>
                    <a:lnTo>
                      <a:pt x="244" y="257188"/>
                    </a:lnTo>
                    <a:lnTo>
                      <a:pt x="333" y="258265"/>
                    </a:lnTo>
                    <a:lnTo>
                      <a:pt x="429" y="259341"/>
                    </a:lnTo>
                    <a:lnTo>
                      <a:pt x="532" y="260384"/>
                    </a:lnTo>
                    <a:lnTo>
                      <a:pt x="658" y="261360"/>
                    </a:lnTo>
                    <a:lnTo>
                      <a:pt x="784" y="262336"/>
                    </a:lnTo>
                    <a:lnTo>
                      <a:pt x="924" y="263311"/>
                    </a:lnTo>
                    <a:lnTo>
                      <a:pt x="1079" y="264220"/>
                    </a:lnTo>
                    <a:lnTo>
                      <a:pt x="1234" y="265094"/>
                    </a:lnTo>
                    <a:lnTo>
                      <a:pt x="1404" y="265935"/>
                    </a:lnTo>
                    <a:lnTo>
                      <a:pt x="1589" y="266743"/>
                    </a:lnTo>
                    <a:lnTo>
                      <a:pt x="1774" y="267516"/>
                    </a:lnTo>
                    <a:lnTo>
                      <a:pt x="1966" y="268256"/>
                    </a:lnTo>
                    <a:lnTo>
                      <a:pt x="2173" y="268963"/>
                    </a:lnTo>
                    <a:lnTo>
                      <a:pt x="2387" y="269602"/>
                    </a:lnTo>
                    <a:lnTo>
                      <a:pt x="2602" y="270208"/>
                    </a:lnTo>
                    <a:lnTo>
                      <a:pt x="2831" y="270780"/>
                    </a:lnTo>
                    <a:lnTo>
                      <a:pt x="3060" y="271318"/>
                    </a:lnTo>
                    <a:lnTo>
                      <a:pt x="3304" y="271789"/>
                    </a:lnTo>
                    <a:lnTo>
                      <a:pt x="3548" y="272193"/>
                    </a:lnTo>
                    <a:lnTo>
                      <a:pt x="3799" y="272563"/>
                    </a:lnTo>
                    <a:lnTo>
                      <a:pt x="4050" y="272865"/>
                    </a:lnTo>
                    <a:lnTo>
                      <a:pt x="4316" y="273134"/>
                    </a:lnTo>
                    <a:lnTo>
                      <a:pt x="4582" y="273336"/>
                    </a:lnTo>
                    <a:lnTo>
                      <a:pt x="4848" y="273505"/>
                    </a:lnTo>
                    <a:lnTo>
                      <a:pt x="5122" y="273572"/>
                    </a:lnTo>
                    <a:lnTo>
                      <a:pt x="5403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4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4" y="262336"/>
                    </a:lnTo>
                    <a:lnTo>
                      <a:pt x="10140" y="261360"/>
                    </a:lnTo>
                    <a:lnTo>
                      <a:pt x="10266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8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66" y="240166"/>
                    </a:lnTo>
                    <a:lnTo>
                      <a:pt x="10140" y="239157"/>
                    </a:lnTo>
                    <a:lnTo>
                      <a:pt x="10014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4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22" y="340384"/>
                    </a:moveTo>
                    <a:lnTo>
                      <a:pt x="4848" y="340485"/>
                    </a:lnTo>
                    <a:lnTo>
                      <a:pt x="4582" y="340653"/>
                    </a:lnTo>
                    <a:lnTo>
                      <a:pt x="4316" y="340855"/>
                    </a:lnTo>
                    <a:lnTo>
                      <a:pt x="4050" y="341124"/>
                    </a:lnTo>
                    <a:lnTo>
                      <a:pt x="3799" y="341426"/>
                    </a:lnTo>
                    <a:lnTo>
                      <a:pt x="3548" y="341797"/>
                    </a:lnTo>
                    <a:lnTo>
                      <a:pt x="3304" y="342200"/>
                    </a:lnTo>
                    <a:lnTo>
                      <a:pt x="3060" y="342671"/>
                    </a:lnTo>
                    <a:lnTo>
                      <a:pt x="2831" y="343209"/>
                    </a:lnTo>
                    <a:lnTo>
                      <a:pt x="2602" y="343748"/>
                    </a:lnTo>
                    <a:lnTo>
                      <a:pt x="2387" y="344387"/>
                    </a:lnTo>
                    <a:lnTo>
                      <a:pt x="2173" y="345026"/>
                    </a:lnTo>
                    <a:lnTo>
                      <a:pt x="1966" y="345733"/>
                    </a:lnTo>
                    <a:lnTo>
                      <a:pt x="1774" y="346439"/>
                    </a:lnTo>
                    <a:lnTo>
                      <a:pt x="1589" y="347213"/>
                    </a:lnTo>
                    <a:lnTo>
                      <a:pt x="1404" y="348054"/>
                    </a:lnTo>
                    <a:lnTo>
                      <a:pt x="1234" y="348895"/>
                    </a:lnTo>
                    <a:lnTo>
                      <a:pt x="1079" y="349770"/>
                    </a:lnTo>
                    <a:lnTo>
                      <a:pt x="924" y="350678"/>
                    </a:lnTo>
                    <a:lnTo>
                      <a:pt x="784" y="351620"/>
                    </a:lnTo>
                    <a:lnTo>
                      <a:pt x="658" y="352595"/>
                    </a:lnTo>
                    <a:lnTo>
                      <a:pt x="532" y="353605"/>
                    </a:lnTo>
                    <a:lnTo>
                      <a:pt x="429" y="354648"/>
                    </a:lnTo>
                    <a:lnTo>
                      <a:pt x="333" y="355724"/>
                    </a:lnTo>
                    <a:lnTo>
                      <a:pt x="244" y="356801"/>
                    </a:lnTo>
                    <a:lnTo>
                      <a:pt x="170" y="357911"/>
                    </a:lnTo>
                    <a:lnTo>
                      <a:pt x="111" y="359021"/>
                    </a:lnTo>
                    <a:lnTo>
                      <a:pt x="67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7" y="367263"/>
                    </a:lnTo>
                    <a:lnTo>
                      <a:pt x="111" y="368407"/>
                    </a:lnTo>
                    <a:lnTo>
                      <a:pt x="170" y="369517"/>
                    </a:lnTo>
                    <a:lnTo>
                      <a:pt x="244" y="370627"/>
                    </a:lnTo>
                    <a:lnTo>
                      <a:pt x="333" y="371704"/>
                    </a:lnTo>
                    <a:lnTo>
                      <a:pt x="429" y="372780"/>
                    </a:lnTo>
                    <a:lnTo>
                      <a:pt x="532" y="373823"/>
                    </a:lnTo>
                    <a:lnTo>
                      <a:pt x="658" y="374799"/>
                    </a:lnTo>
                    <a:lnTo>
                      <a:pt x="784" y="375808"/>
                    </a:lnTo>
                    <a:lnTo>
                      <a:pt x="924" y="376750"/>
                    </a:lnTo>
                    <a:lnTo>
                      <a:pt x="1079" y="377658"/>
                    </a:lnTo>
                    <a:lnTo>
                      <a:pt x="1234" y="378533"/>
                    </a:lnTo>
                    <a:lnTo>
                      <a:pt x="1404" y="379374"/>
                    </a:lnTo>
                    <a:lnTo>
                      <a:pt x="1589" y="380215"/>
                    </a:lnTo>
                    <a:lnTo>
                      <a:pt x="1774" y="380989"/>
                    </a:lnTo>
                    <a:lnTo>
                      <a:pt x="1966" y="381695"/>
                    </a:lnTo>
                    <a:lnTo>
                      <a:pt x="2173" y="382402"/>
                    </a:lnTo>
                    <a:lnTo>
                      <a:pt x="2387" y="383041"/>
                    </a:lnTo>
                    <a:lnTo>
                      <a:pt x="2602" y="383680"/>
                    </a:lnTo>
                    <a:lnTo>
                      <a:pt x="2831" y="384218"/>
                    </a:lnTo>
                    <a:lnTo>
                      <a:pt x="3060" y="384757"/>
                    </a:lnTo>
                    <a:lnTo>
                      <a:pt x="3304" y="385228"/>
                    </a:lnTo>
                    <a:lnTo>
                      <a:pt x="3548" y="385631"/>
                    </a:lnTo>
                    <a:lnTo>
                      <a:pt x="3799" y="386001"/>
                    </a:lnTo>
                    <a:lnTo>
                      <a:pt x="4050" y="386304"/>
                    </a:lnTo>
                    <a:lnTo>
                      <a:pt x="4316" y="386573"/>
                    </a:lnTo>
                    <a:lnTo>
                      <a:pt x="4582" y="386775"/>
                    </a:lnTo>
                    <a:lnTo>
                      <a:pt x="4848" y="386943"/>
                    </a:lnTo>
                    <a:lnTo>
                      <a:pt x="5122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4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4" y="375808"/>
                    </a:lnTo>
                    <a:lnTo>
                      <a:pt x="10140" y="374799"/>
                    </a:lnTo>
                    <a:lnTo>
                      <a:pt x="10266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8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66" y="353605"/>
                    </a:lnTo>
                    <a:lnTo>
                      <a:pt x="10140" y="352595"/>
                    </a:lnTo>
                    <a:lnTo>
                      <a:pt x="10014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4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403" y="453822"/>
                    </a:moveTo>
                    <a:lnTo>
                      <a:pt x="5122" y="453856"/>
                    </a:lnTo>
                    <a:lnTo>
                      <a:pt x="4848" y="453957"/>
                    </a:lnTo>
                    <a:lnTo>
                      <a:pt x="4582" y="454092"/>
                    </a:lnTo>
                    <a:lnTo>
                      <a:pt x="4316" y="454293"/>
                    </a:lnTo>
                    <a:lnTo>
                      <a:pt x="4050" y="454562"/>
                    </a:lnTo>
                    <a:lnTo>
                      <a:pt x="3799" y="454865"/>
                    </a:lnTo>
                    <a:lnTo>
                      <a:pt x="3548" y="455235"/>
                    </a:lnTo>
                    <a:lnTo>
                      <a:pt x="3304" y="455639"/>
                    </a:lnTo>
                    <a:lnTo>
                      <a:pt x="3060" y="456110"/>
                    </a:lnTo>
                    <a:lnTo>
                      <a:pt x="2831" y="456615"/>
                    </a:lnTo>
                    <a:lnTo>
                      <a:pt x="2602" y="457153"/>
                    </a:lnTo>
                    <a:lnTo>
                      <a:pt x="2387" y="457758"/>
                    </a:lnTo>
                    <a:lnTo>
                      <a:pt x="2173" y="458398"/>
                    </a:lnTo>
                    <a:lnTo>
                      <a:pt x="1966" y="459104"/>
                    </a:lnTo>
                    <a:lnTo>
                      <a:pt x="1774" y="459811"/>
                    </a:lnTo>
                    <a:lnTo>
                      <a:pt x="1589" y="460584"/>
                    </a:lnTo>
                    <a:lnTo>
                      <a:pt x="1404" y="461392"/>
                    </a:lnTo>
                    <a:lnTo>
                      <a:pt x="1234" y="462233"/>
                    </a:lnTo>
                    <a:lnTo>
                      <a:pt x="1079" y="463141"/>
                    </a:lnTo>
                    <a:lnTo>
                      <a:pt x="924" y="464049"/>
                    </a:lnTo>
                    <a:lnTo>
                      <a:pt x="784" y="464991"/>
                    </a:lnTo>
                    <a:lnTo>
                      <a:pt x="658" y="465967"/>
                    </a:lnTo>
                    <a:lnTo>
                      <a:pt x="532" y="466976"/>
                    </a:lnTo>
                    <a:lnTo>
                      <a:pt x="429" y="468019"/>
                    </a:lnTo>
                    <a:lnTo>
                      <a:pt x="333" y="469062"/>
                    </a:lnTo>
                    <a:lnTo>
                      <a:pt x="244" y="470172"/>
                    </a:lnTo>
                    <a:lnTo>
                      <a:pt x="170" y="471282"/>
                    </a:lnTo>
                    <a:lnTo>
                      <a:pt x="111" y="472426"/>
                    </a:lnTo>
                    <a:lnTo>
                      <a:pt x="67" y="473570"/>
                    </a:lnTo>
                    <a:lnTo>
                      <a:pt x="30" y="474747"/>
                    </a:lnTo>
                    <a:lnTo>
                      <a:pt x="8" y="475958"/>
                    </a:lnTo>
                    <a:lnTo>
                      <a:pt x="0" y="477170"/>
                    </a:lnTo>
                    <a:lnTo>
                      <a:pt x="8" y="478381"/>
                    </a:lnTo>
                    <a:lnTo>
                      <a:pt x="30" y="479558"/>
                    </a:lnTo>
                    <a:lnTo>
                      <a:pt x="67" y="480702"/>
                    </a:lnTo>
                    <a:lnTo>
                      <a:pt x="111" y="481879"/>
                    </a:lnTo>
                    <a:lnTo>
                      <a:pt x="170" y="482989"/>
                    </a:lnTo>
                    <a:lnTo>
                      <a:pt x="244" y="484100"/>
                    </a:lnTo>
                    <a:lnTo>
                      <a:pt x="333" y="485176"/>
                    </a:lnTo>
                    <a:lnTo>
                      <a:pt x="429" y="486253"/>
                    </a:lnTo>
                    <a:lnTo>
                      <a:pt x="532" y="487262"/>
                    </a:lnTo>
                    <a:lnTo>
                      <a:pt x="658" y="488271"/>
                    </a:lnTo>
                    <a:lnTo>
                      <a:pt x="784" y="489247"/>
                    </a:lnTo>
                    <a:lnTo>
                      <a:pt x="924" y="490189"/>
                    </a:lnTo>
                    <a:lnTo>
                      <a:pt x="1079" y="491131"/>
                    </a:lnTo>
                    <a:lnTo>
                      <a:pt x="1234" y="492005"/>
                    </a:lnTo>
                    <a:lnTo>
                      <a:pt x="1404" y="492846"/>
                    </a:lnTo>
                    <a:lnTo>
                      <a:pt x="1589" y="493654"/>
                    </a:lnTo>
                    <a:lnTo>
                      <a:pt x="1774" y="494428"/>
                    </a:lnTo>
                    <a:lnTo>
                      <a:pt x="1966" y="495168"/>
                    </a:lnTo>
                    <a:lnTo>
                      <a:pt x="2173" y="495874"/>
                    </a:lnTo>
                    <a:lnTo>
                      <a:pt x="2387" y="496513"/>
                    </a:lnTo>
                    <a:lnTo>
                      <a:pt x="2602" y="497119"/>
                    </a:lnTo>
                    <a:lnTo>
                      <a:pt x="2831" y="497691"/>
                    </a:lnTo>
                    <a:lnTo>
                      <a:pt x="3060" y="498195"/>
                    </a:lnTo>
                    <a:lnTo>
                      <a:pt x="3304" y="498666"/>
                    </a:lnTo>
                    <a:lnTo>
                      <a:pt x="3548" y="499104"/>
                    </a:lnTo>
                    <a:lnTo>
                      <a:pt x="3799" y="499474"/>
                    </a:lnTo>
                    <a:lnTo>
                      <a:pt x="4050" y="499777"/>
                    </a:lnTo>
                    <a:lnTo>
                      <a:pt x="4316" y="500046"/>
                    </a:lnTo>
                    <a:lnTo>
                      <a:pt x="4582" y="500248"/>
                    </a:lnTo>
                    <a:lnTo>
                      <a:pt x="4848" y="500382"/>
                    </a:lnTo>
                    <a:lnTo>
                      <a:pt x="5122" y="500483"/>
                    </a:lnTo>
                    <a:lnTo>
                      <a:pt x="5403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74"/>
                    </a:lnTo>
                    <a:lnTo>
                      <a:pt x="8824" y="495168"/>
                    </a:lnTo>
                    <a:lnTo>
                      <a:pt x="9024" y="494428"/>
                    </a:lnTo>
                    <a:lnTo>
                      <a:pt x="9209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9" y="491131"/>
                    </a:lnTo>
                    <a:lnTo>
                      <a:pt x="9874" y="490189"/>
                    </a:lnTo>
                    <a:lnTo>
                      <a:pt x="10014" y="489247"/>
                    </a:lnTo>
                    <a:lnTo>
                      <a:pt x="10140" y="488271"/>
                    </a:lnTo>
                    <a:lnTo>
                      <a:pt x="10266" y="487262"/>
                    </a:lnTo>
                    <a:lnTo>
                      <a:pt x="10369" y="486253"/>
                    </a:lnTo>
                    <a:lnTo>
                      <a:pt x="10465" y="485176"/>
                    </a:lnTo>
                    <a:lnTo>
                      <a:pt x="10554" y="484100"/>
                    </a:lnTo>
                    <a:lnTo>
                      <a:pt x="10628" y="482989"/>
                    </a:lnTo>
                    <a:lnTo>
                      <a:pt x="10687" y="481879"/>
                    </a:lnTo>
                    <a:lnTo>
                      <a:pt x="10731" y="480702"/>
                    </a:lnTo>
                    <a:lnTo>
                      <a:pt x="10768" y="479558"/>
                    </a:lnTo>
                    <a:lnTo>
                      <a:pt x="10790" y="478381"/>
                    </a:lnTo>
                    <a:lnTo>
                      <a:pt x="10798" y="477170"/>
                    </a:lnTo>
                    <a:lnTo>
                      <a:pt x="10790" y="475958"/>
                    </a:lnTo>
                    <a:lnTo>
                      <a:pt x="10768" y="474747"/>
                    </a:lnTo>
                    <a:lnTo>
                      <a:pt x="10731" y="473570"/>
                    </a:lnTo>
                    <a:lnTo>
                      <a:pt x="10687" y="472426"/>
                    </a:lnTo>
                    <a:lnTo>
                      <a:pt x="10628" y="471282"/>
                    </a:lnTo>
                    <a:lnTo>
                      <a:pt x="10554" y="470172"/>
                    </a:lnTo>
                    <a:lnTo>
                      <a:pt x="10465" y="469062"/>
                    </a:lnTo>
                    <a:lnTo>
                      <a:pt x="10369" y="468019"/>
                    </a:lnTo>
                    <a:lnTo>
                      <a:pt x="10266" y="466976"/>
                    </a:lnTo>
                    <a:lnTo>
                      <a:pt x="10140" y="465967"/>
                    </a:lnTo>
                    <a:lnTo>
                      <a:pt x="10014" y="464991"/>
                    </a:lnTo>
                    <a:lnTo>
                      <a:pt x="9874" y="464049"/>
                    </a:lnTo>
                    <a:lnTo>
                      <a:pt x="9719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9" y="460584"/>
                    </a:lnTo>
                    <a:lnTo>
                      <a:pt x="9024" y="459811"/>
                    </a:lnTo>
                    <a:lnTo>
                      <a:pt x="8824" y="459104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403" y="453822"/>
                    </a:lnTo>
                    <a:close/>
                    <a:moveTo>
                      <a:pt x="5122" y="567059"/>
                    </a:moveTo>
                    <a:lnTo>
                      <a:pt x="4848" y="567160"/>
                    </a:lnTo>
                    <a:lnTo>
                      <a:pt x="4582" y="567328"/>
                    </a:lnTo>
                    <a:lnTo>
                      <a:pt x="4316" y="567530"/>
                    </a:lnTo>
                    <a:lnTo>
                      <a:pt x="4050" y="567766"/>
                    </a:lnTo>
                    <a:lnTo>
                      <a:pt x="3799" y="568102"/>
                    </a:lnTo>
                    <a:lnTo>
                      <a:pt x="3548" y="568472"/>
                    </a:lnTo>
                    <a:lnTo>
                      <a:pt x="3304" y="568876"/>
                    </a:lnTo>
                    <a:lnTo>
                      <a:pt x="3060" y="569347"/>
                    </a:lnTo>
                    <a:lnTo>
                      <a:pt x="2831" y="569885"/>
                    </a:lnTo>
                    <a:lnTo>
                      <a:pt x="2602" y="570423"/>
                    </a:lnTo>
                    <a:lnTo>
                      <a:pt x="2387" y="571029"/>
                    </a:lnTo>
                    <a:lnTo>
                      <a:pt x="2173" y="571702"/>
                    </a:lnTo>
                    <a:lnTo>
                      <a:pt x="1966" y="572408"/>
                    </a:lnTo>
                    <a:lnTo>
                      <a:pt x="1774" y="573115"/>
                    </a:lnTo>
                    <a:lnTo>
                      <a:pt x="1589" y="573889"/>
                    </a:lnTo>
                    <a:lnTo>
                      <a:pt x="1404" y="574730"/>
                    </a:lnTo>
                    <a:lnTo>
                      <a:pt x="1234" y="575571"/>
                    </a:lnTo>
                    <a:lnTo>
                      <a:pt x="1079" y="576445"/>
                    </a:lnTo>
                    <a:lnTo>
                      <a:pt x="924" y="577354"/>
                    </a:lnTo>
                    <a:lnTo>
                      <a:pt x="784" y="578296"/>
                    </a:lnTo>
                    <a:lnTo>
                      <a:pt x="658" y="579271"/>
                    </a:lnTo>
                    <a:lnTo>
                      <a:pt x="532" y="580280"/>
                    </a:lnTo>
                    <a:lnTo>
                      <a:pt x="429" y="581323"/>
                    </a:lnTo>
                    <a:lnTo>
                      <a:pt x="333" y="582400"/>
                    </a:lnTo>
                    <a:lnTo>
                      <a:pt x="244" y="583476"/>
                    </a:lnTo>
                    <a:lnTo>
                      <a:pt x="170" y="584586"/>
                    </a:lnTo>
                    <a:lnTo>
                      <a:pt x="111" y="585697"/>
                    </a:lnTo>
                    <a:lnTo>
                      <a:pt x="67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7" y="593972"/>
                    </a:lnTo>
                    <a:lnTo>
                      <a:pt x="111" y="595150"/>
                    </a:lnTo>
                    <a:lnTo>
                      <a:pt x="170" y="596294"/>
                    </a:lnTo>
                    <a:lnTo>
                      <a:pt x="244" y="597404"/>
                    </a:lnTo>
                    <a:lnTo>
                      <a:pt x="333" y="598480"/>
                    </a:lnTo>
                    <a:lnTo>
                      <a:pt x="429" y="599557"/>
                    </a:lnTo>
                    <a:lnTo>
                      <a:pt x="532" y="600600"/>
                    </a:lnTo>
                    <a:lnTo>
                      <a:pt x="658" y="601609"/>
                    </a:lnTo>
                    <a:lnTo>
                      <a:pt x="784" y="602585"/>
                    </a:lnTo>
                    <a:lnTo>
                      <a:pt x="924" y="603527"/>
                    </a:lnTo>
                    <a:lnTo>
                      <a:pt x="1079" y="604435"/>
                    </a:lnTo>
                    <a:lnTo>
                      <a:pt x="1234" y="605310"/>
                    </a:lnTo>
                    <a:lnTo>
                      <a:pt x="1404" y="606151"/>
                    </a:lnTo>
                    <a:lnTo>
                      <a:pt x="1589" y="606958"/>
                    </a:lnTo>
                    <a:lnTo>
                      <a:pt x="1774" y="607732"/>
                    </a:lnTo>
                    <a:lnTo>
                      <a:pt x="1966" y="608472"/>
                    </a:lnTo>
                    <a:lnTo>
                      <a:pt x="2173" y="609145"/>
                    </a:lnTo>
                    <a:lnTo>
                      <a:pt x="2387" y="609784"/>
                    </a:lnTo>
                    <a:lnTo>
                      <a:pt x="2602" y="610389"/>
                    </a:lnTo>
                    <a:lnTo>
                      <a:pt x="2831" y="610961"/>
                    </a:lnTo>
                    <a:lnTo>
                      <a:pt x="3060" y="611466"/>
                    </a:lnTo>
                    <a:lnTo>
                      <a:pt x="3304" y="611937"/>
                    </a:lnTo>
                    <a:lnTo>
                      <a:pt x="3548" y="612341"/>
                    </a:lnTo>
                    <a:lnTo>
                      <a:pt x="3799" y="612711"/>
                    </a:lnTo>
                    <a:lnTo>
                      <a:pt x="4050" y="613013"/>
                    </a:lnTo>
                    <a:lnTo>
                      <a:pt x="4316" y="613249"/>
                    </a:lnTo>
                    <a:lnTo>
                      <a:pt x="4582" y="613451"/>
                    </a:lnTo>
                    <a:lnTo>
                      <a:pt x="4848" y="613619"/>
                    </a:lnTo>
                    <a:lnTo>
                      <a:pt x="5122" y="613686"/>
                    </a:lnTo>
                    <a:lnTo>
                      <a:pt x="5403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4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4" y="602585"/>
                    </a:lnTo>
                    <a:lnTo>
                      <a:pt x="10140" y="601609"/>
                    </a:lnTo>
                    <a:lnTo>
                      <a:pt x="10266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8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66" y="580280"/>
                    </a:lnTo>
                    <a:lnTo>
                      <a:pt x="10140" y="579271"/>
                    </a:lnTo>
                    <a:lnTo>
                      <a:pt x="10014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4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" name="Google Shape;43;p3"/>
              <p:cNvSpPr/>
              <p:nvPr/>
            </p:nvSpPr>
            <p:spPr>
              <a:xfrm>
                <a:off x="11379817" y="3272898"/>
                <a:ext cx="5563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302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82" y="1850"/>
                    </a:lnTo>
                    <a:lnTo>
                      <a:pt x="3038" y="2321"/>
                    </a:lnTo>
                    <a:lnTo>
                      <a:pt x="2809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7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10" y="10328"/>
                    </a:lnTo>
                    <a:lnTo>
                      <a:pt x="769" y="11270"/>
                    </a:lnTo>
                    <a:lnTo>
                      <a:pt x="644" y="12245"/>
                    </a:lnTo>
                    <a:lnTo>
                      <a:pt x="525" y="13255"/>
                    </a:lnTo>
                    <a:lnTo>
                      <a:pt x="422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1" y="18671"/>
                    </a:lnTo>
                    <a:lnTo>
                      <a:pt x="60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60" y="26879"/>
                    </a:lnTo>
                    <a:lnTo>
                      <a:pt x="111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22" y="32397"/>
                    </a:lnTo>
                    <a:lnTo>
                      <a:pt x="525" y="33440"/>
                    </a:lnTo>
                    <a:lnTo>
                      <a:pt x="644" y="34449"/>
                    </a:lnTo>
                    <a:lnTo>
                      <a:pt x="769" y="35424"/>
                    </a:lnTo>
                    <a:lnTo>
                      <a:pt x="910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7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9" y="43868"/>
                    </a:lnTo>
                    <a:lnTo>
                      <a:pt x="3038" y="44373"/>
                    </a:lnTo>
                    <a:lnTo>
                      <a:pt x="3282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302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6999" y="45651"/>
                    </a:lnTo>
                    <a:lnTo>
                      <a:pt x="7251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7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25" y="42052"/>
                    </a:lnTo>
                    <a:lnTo>
                      <a:pt x="8825" y="41345"/>
                    </a:lnTo>
                    <a:lnTo>
                      <a:pt x="9024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74" y="36366"/>
                    </a:lnTo>
                    <a:lnTo>
                      <a:pt x="10015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54" y="30277"/>
                    </a:lnTo>
                    <a:lnTo>
                      <a:pt x="10628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15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5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1" y="1413"/>
                    </a:lnTo>
                    <a:lnTo>
                      <a:pt x="6999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302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82" y="115323"/>
                    </a:lnTo>
                    <a:lnTo>
                      <a:pt x="3038" y="115794"/>
                    </a:lnTo>
                    <a:lnTo>
                      <a:pt x="2809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7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10" y="123800"/>
                    </a:lnTo>
                    <a:lnTo>
                      <a:pt x="769" y="124742"/>
                    </a:lnTo>
                    <a:lnTo>
                      <a:pt x="644" y="125718"/>
                    </a:lnTo>
                    <a:lnTo>
                      <a:pt x="525" y="126727"/>
                    </a:lnTo>
                    <a:lnTo>
                      <a:pt x="422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1" y="132110"/>
                    </a:lnTo>
                    <a:lnTo>
                      <a:pt x="60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0" y="140352"/>
                    </a:lnTo>
                    <a:lnTo>
                      <a:pt x="111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22" y="145869"/>
                    </a:lnTo>
                    <a:lnTo>
                      <a:pt x="525" y="146912"/>
                    </a:lnTo>
                    <a:lnTo>
                      <a:pt x="644" y="147921"/>
                    </a:lnTo>
                    <a:lnTo>
                      <a:pt x="769" y="148897"/>
                    </a:lnTo>
                    <a:lnTo>
                      <a:pt x="910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7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9" y="157341"/>
                    </a:lnTo>
                    <a:lnTo>
                      <a:pt x="3038" y="157845"/>
                    </a:lnTo>
                    <a:lnTo>
                      <a:pt x="3282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302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6999" y="159090"/>
                    </a:lnTo>
                    <a:lnTo>
                      <a:pt x="7251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5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5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15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5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1" y="114885"/>
                    </a:lnTo>
                    <a:lnTo>
                      <a:pt x="6999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302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82" y="228761"/>
                    </a:lnTo>
                    <a:lnTo>
                      <a:pt x="3038" y="229232"/>
                    </a:lnTo>
                    <a:lnTo>
                      <a:pt x="2809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7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10" y="237239"/>
                    </a:lnTo>
                    <a:lnTo>
                      <a:pt x="769" y="238181"/>
                    </a:lnTo>
                    <a:lnTo>
                      <a:pt x="644" y="239157"/>
                    </a:lnTo>
                    <a:lnTo>
                      <a:pt x="525" y="240166"/>
                    </a:lnTo>
                    <a:lnTo>
                      <a:pt x="422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1" y="245582"/>
                    </a:lnTo>
                    <a:lnTo>
                      <a:pt x="60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0" y="253824"/>
                    </a:lnTo>
                    <a:lnTo>
                      <a:pt x="111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22" y="259341"/>
                    </a:lnTo>
                    <a:lnTo>
                      <a:pt x="525" y="260384"/>
                    </a:lnTo>
                    <a:lnTo>
                      <a:pt x="644" y="261360"/>
                    </a:lnTo>
                    <a:lnTo>
                      <a:pt x="769" y="262336"/>
                    </a:lnTo>
                    <a:lnTo>
                      <a:pt x="910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7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9" y="270780"/>
                    </a:lnTo>
                    <a:lnTo>
                      <a:pt x="3038" y="271318"/>
                    </a:lnTo>
                    <a:lnTo>
                      <a:pt x="3282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302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6999" y="272563"/>
                    </a:lnTo>
                    <a:lnTo>
                      <a:pt x="7251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5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5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15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5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1" y="228358"/>
                    </a:lnTo>
                    <a:lnTo>
                      <a:pt x="6999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5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302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82" y="342200"/>
                    </a:lnTo>
                    <a:lnTo>
                      <a:pt x="3038" y="342671"/>
                    </a:lnTo>
                    <a:lnTo>
                      <a:pt x="2809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7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10" y="350678"/>
                    </a:lnTo>
                    <a:lnTo>
                      <a:pt x="769" y="351620"/>
                    </a:lnTo>
                    <a:lnTo>
                      <a:pt x="644" y="352595"/>
                    </a:lnTo>
                    <a:lnTo>
                      <a:pt x="525" y="353605"/>
                    </a:lnTo>
                    <a:lnTo>
                      <a:pt x="422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1" y="359021"/>
                    </a:lnTo>
                    <a:lnTo>
                      <a:pt x="60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0" y="367263"/>
                    </a:lnTo>
                    <a:lnTo>
                      <a:pt x="111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22" y="372780"/>
                    </a:lnTo>
                    <a:lnTo>
                      <a:pt x="525" y="373823"/>
                    </a:lnTo>
                    <a:lnTo>
                      <a:pt x="644" y="374799"/>
                    </a:lnTo>
                    <a:lnTo>
                      <a:pt x="769" y="375808"/>
                    </a:lnTo>
                    <a:lnTo>
                      <a:pt x="910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7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9" y="384218"/>
                    </a:lnTo>
                    <a:lnTo>
                      <a:pt x="3038" y="384757"/>
                    </a:lnTo>
                    <a:lnTo>
                      <a:pt x="3282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302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5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6999" y="386001"/>
                    </a:lnTo>
                    <a:lnTo>
                      <a:pt x="7251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5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5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15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5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1" y="341797"/>
                    </a:lnTo>
                    <a:lnTo>
                      <a:pt x="6999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302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82" y="455639"/>
                    </a:lnTo>
                    <a:lnTo>
                      <a:pt x="3038" y="456110"/>
                    </a:lnTo>
                    <a:lnTo>
                      <a:pt x="2809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7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10" y="463982"/>
                    </a:lnTo>
                    <a:lnTo>
                      <a:pt x="769" y="464924"/>
                    </a:lnTo>
                    <a:lnTo>
                      <a:pt x="644" y="465900"/>
                    </a:lnTo>
                    <a:lnTo>
                      <a:pt x="525" y="466875"/>
                    </a:lnTo>
                    <a:lnTo>
                      <a:pt x="422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1" y="472258"/>
                    </a:lnTo>
                    <a:lnTo>
                      <a:pt x="60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60" y="480534"/>
                    </a:lnTo>
                    <a:lnTo>
                      <a:pt x="111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22" y="486152"/>
                    </a:lnTo>
                    <a:lnTo>
                      <a:pt x="525" y="487195"/>
                    </a:lnTo>
                    <a:lnTo>
                      <a:pt x="644" y="488204"/>
                    </a:lnTo>
                    <a:lnTo>
                      <a:pt x="769" y="489179"/>
                    </a:lnTo>
                    <a:lnTo>
                      <a:pt x="910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7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9" y="497691"/>
                    </a:lnTo>
                    <a:lnTo>
                      <a:pt x="3038" y="498195"/>
                    </a:lnTo>
                    <a:lnTo>
                      <a:pt x="3282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302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6999" y="499474"/>
                    </a:lnTo>
                    <a:lnTo>
                      <a:pt x="7251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40"/>
                    </a:lnTo>
                    <a:lnTo>
                      <a:pt x="8825" y="495134"/>
                    </a:lnTo>
                    <a:lnTo>
                      <a:pt x="9024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74" y="490155"/>
                    </a:lnTo>
                    <a:lnTo>
                      <a:pt x="10015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54" y="483965"/>
                    </a:lnTo>
                    <a:lnTo>
                      <a:pt x="10628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8" y="471148"/>
                    </a:lnTo>
                    <a:lnTo>
                      <a:pt x="10554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15" y="464924"/>
                    </a:lnTo>
                    <a:lnTo>
                      <a:pt x="9874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24" y="459811"/>
                    </a:lnTo>
                    <a:lnTo>
                      <a:pt x="8825" y="459070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1" y="455235"/>
                    </a:lnTo>
                    <a:lnTo>
                      <a:pt x="6999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302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82" y="568876"/>
                    </a:lnTo>
                    <a:lnTo>
                      <a:pt x="3038" y="569347"/>
                    </a:lnTo>
                    <a:lnTo>
                      <a:pt x="2809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7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10" y="577354"/>
                    </a:lnTo>
                    <a:lnTo>
                      <a:pt x="769" y="578296"/>
                    </a:lnTo>
                    <a:lnTo>
                      <a:pt x="644" y="579271"/>
                    </a:lnTo>
                    <a:lnTo>
                      <a:pt x="525" y="580280"/>
                    </a:lnTo>
                    <a:lnTo>
                      <a:pt x="422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1" y="585697"/>
                    </a:lnTo>
                    <a:lnTo>
                      <a:pt x="60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0" y="593972"/>
                    </a:lnTo>
                    <a:lnTo>
                      <a:pt x="111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22" y="599557"/>
                    </a:lnTo>
                    <a:lnTo>
                      <a:pt x="525" y="600600"/>
                    </a:lnTo>
                    <a:lnTo>
                      <a:pt x="644" y="601609"/>
                    </a:lnTo>
                    <a:lnTo>
                      <a:pt x="769" y="602585"/>
                    </a:lnTo>
                    <a:lnTo>
                      <a:pt x="910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7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9" y="610961"/>
                    </a:lnTo>
                    <a:lnTo>
                      <a:pt x="3038" y="611466"/>
                    </a:lnTo>
                    <a:lnTo>
                      <a:pt x="3282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302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6999" y="612711"/>
                    </a:lnTo>
                    <a:lnTo>
                      <a:pt x="7251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5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5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15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5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1" y="568472"/>
                    </a:lnTo>
                    <a:lnTo>
                      <a:pt x="6999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Google Shape;44;p3"/>
              <p:cNvSpPr/>
              <p:nvPr/>
            </p:nvSpPr>
            <p:spPr>
              <a:xfrm>
                <a:off x="11515528" y="3272898"/>
                <a:ext cx="55642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9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2" y="135"/>
                    </a:lnTo>
                    <a:lnTo>
                      <a:pt x="4568" y="269"/>
                    </a:lnTo>
                    <a:lnTo>
                      <a:pt x="4295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75" y="1850"/>
                    </a:lnTo>
                    <a:lnTo>
                      <a:pt x="3038" y="2321"/>
                    </a:lnTo>
                    <a:lnTo>
                      <a:pt x="2802" y="2826"/>
                    </a:lnTo>
                    <a:lnTo>
                      <a:pt x="2580" y="3398"/>
                    </a:lnTo>
                    <a:lnTo>
                      <a:pt x="2359" y="4003"/>
                    </a:lnTo>
                    <a:lnTo>
                      <a:pt x="2152" y="4643"/>
                    </a:lnTo>
                    <a:lnTo>
                      <a:pt x="1945" y="5349"/>
                    </a:lnTo>
                    <a:lnTo>
                      <a:pt x="1752" y="6089"/>
                    </a:lnTo>
                    <a:lnTo>
                      <a:pt x="1568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8" y="9420"/>
                    </a:lnTo>
                    <a:lnTo>
                      <a:pt x="910" y="10328"/>
                    </a:lnTo>
                    <a:lnTo>
                      <a:pt x="770" y="11270"/>
                    </a:lnTo>
                    <a:lnTo>
                      <a:pt x="644" y="12245"/>
                    </a:lnTo>
                    <a:lnTo>
                      <a:pt x="526" y="13255"/>
                    </a:lnTo>
                    <a:lnTo>
                      <a:pt x="415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2" y="18671"/>
                    </a:lnTo>
                    <a:lnTo>
                      <a:pt x="60" y="19815"/>
                    </a:lnTo>
                    <a:lnTo>
                      <a:pt x="31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1" y="25736"/>
                    </a:lnTo>
                    <a:lnTo>
                      <a:pt x="60" y="26879"/>
                    </a:lnTo>
                    <a:lnTo>
                      <a:pt x="112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15" y="32397"/>
                    </a:lnTo>
                    <a:lnTo>
                      <a:pt x="526" y="33440"/>
                    </a:lnTo>
                    <a:lnTo>
                      <a:pt x="644" y="34449"/>
                    </a:lnTo>
                    <a:lnTo>
                      <a:pt x="770" y="35424"/>
                    </a:lnTo>
                    <a:lnTo>
                      <a:pt x="910" y="36366"/>
                    </a:lnTo>
                    <a:lnTo>
                      <a:pt x="1058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8" y="39831"/>
                    </a:lnTo>
                    <a:lnTo>
                      <a:pt x="1752" y="40605"/>
                    </a:lnTo>
                    <a:lnTo>
                      <a:pt x="1945" y="41345"/>
                    </a:lnTo>
                    <a:lnTo>
                      <a:pt x="2152" y="42052"/>
                    </a:lnTo>
                    <a:lnTo>
                      <a:pt x="2359" y="42691"/>
                    </a:lnTo>
                    <a:lnTo>
                      <a:pt x="2580" y="43296"/>
                    </a:lnTo>
                    <a:lnTo>
                      <a:pt x="2802" y="43868"/>
                    </a:lnTo>
                    <a:lnTo>
                      <a:pt x="3038" y="44373"/>
                    </a:lnTo>
                    <a:lnTo>
                      <a:pt x="3275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295" y="46223"/>
                    </a:lnTo>
                    <a:lnTo>
                      <a:pt x="4568" y="46425"/>
                    </a:lnTo>
                    <a:lnTo>
                      <a:pt x="4842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7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7000" y="45651"/>
                    </a:lnTo>
                    <a:lnTo>
                      <a:pt x="7251" y="45281"/>
                    </a:lnTo>
                    <a:lnTo>
                      <a:pt x="7495" y="44844"/>
                    </a:lnTo>
                    <a:lnTo>
                      <a:pt x="7731" y="44373"/>
                    </a:lnTo>
                    <a:lnTo>
                      <a:pt x="7968" y="43868"/>
                    </a:lnTo>
                    <a:lnTo>
                      <a:pt x="8190" y="43296"/>
                    </a:lnTo>
                    <a:lnTo>
                      <a:pt x="8411" y="42691"/>
                    </a:lnTo>
                    <a:lnTo>
                      <a:pt x="8618" y="42052"/>
                    </a:lnTo>
                    <a:lnTo>
                      <a:pt x="8825" y="41345"/>
                    </a:lnTo>
                    <a:lnTo>
                      <a:pt x="9025" y="40605"/>
                    </a:lnTo>
                    <a:lnTo>
                      <a:pt x="9209" y="39831"/>
                    </a:lnTo>
                    <a:lnTo>
                      <a:pt x="9387" y="39024"/>
                    </a:lnTo>
                    <a:lnTo>
                      <a:pt x="9557" y="38183"/>
                    </a:lnTo>
                    <a:lnTo>
                      <a:pt x="9719" y="37275"/>
                    </a:lnTo>
                    <a:lnTo>
                      <a:pt x="9867" y="36366"/>
                    </a:lnTo>
                    <a:lnTo>
                      <a:pt x="10008" y="35424"/>
                    </a:lnTo>
                    <a:lnTo>
                      <a:pt x="10141" y="34449"/>
                    </a:lnTo>
                    <a:lnTo>
                      <a:pt x="10259" y="33440"/>
                    </a:lnTo>
                    <a:lnTo>
                      <a:pt x="10370" y="32397"/>
                    </a:lnTo>
                    <a:lnTo>
                      <a:pt x="10466" y="31354"/>
                    </a:lnTo>
                    <a:lnTo>
                      <a:pt x="10554" y="30277"/>
                    </a:lnTo>
                    <a:lnTo>
                      <a:pt x="10621" y="29167"/>
                    </a:lnTo>
                    <a:lnTo>
                      <a:pt x="10687" y="28023"/>
                    </a:lnTo>
                    <a:lnTo>
                      <a:pt x="10732" y="26879"/>
                    </a:lnTo>
                    <a:lnTo>
                      <a:pt x="10769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9" y="20959"/>
                    </a:lnTo>
                    <a:lnTo>
                      <a:pt x="10732" y="19815"/>
                    </a:lnTo>
                    <a:lnTo>
                      <a:pt x="10687" y="18671"/>
                    </a:lnTo>
                    <a:lnTo>
                      <a:pt x="10621" y="17527"/>
                    </a:lnTo>
                    <a:lnTo>
                      <a:pt x="10554" y="16417"/>
                    </a:lnTo>
                    <a:lnTo>
                      <a:pt x="10466" y="15340"/>
                    </a:lnTo>
                    <a:lnTo>
                      <a:pt x="10370" y="14298"/>
                    </a:lnTo>
                    <a:lnTo>
                      <a:pt x="10259" y="13255"/>
                    </a:lnTo>
                    <a:lnTo>
                      <a:pt x="10141" y="12245"/>
                    </a:lnTo>
                    <a:lnTo>
                      <a:pt x="10008" y="11270"/>
                    </a:lnTo>
                    <a:lnTo>
                      <a:pt x="9867" y="10328"/>
                    </a:lnTo>
                    <a:lnTo>
                      <a:pt x="9719" y="9420"/>
                    </a:lnTo>
                    <a:lnTo>
                      <a:pt x="9557" y="8511"/>
                    </a:lnTo>
                    <a:lnTo>
                      <a:pt x="9387" y="7670"/>
                    </a:lnTo>
                    <a:lnTo>
                      <a:pt x="9209" y="6863"/>
                    </a:lnTo>
                    <a:lnTo>
                      <a:pt x="9025" y="6089"/>
                    </a:lnTo>
                    <a:lnTo>
                      <a:pt x="8825" y="5349"/>
                    </a:lnTo>
                    <a:lnTo>
                      <a:pt x="8618" y="4643"/>
                    </a:lnTo>
                    <a:lnTo>
                      <a:pt x="8411" y="4003"/>
                    </a:lnTo>
                    <a:lnTo>
                      <a:pt x="8190" y="3398"/>
                    </a:lnTo>
                    <a:lnTo>
                      <a:pt x="7968" y="2826"/>
                    </a:lnTo>
                    <a:lnTo>
                      <a:pt x="7731" y="2321"/>
                    </a:lnTo>
                    <a:lnTo>
                      <a:pt x="7495" y="1850"/>
                    </a:lnTo>
                    <a:lnTo>
                      <a:pt x="7251" y="1413"/>
                    </a:lnTo>
                    <a:lnTo>
                      <a:pt x="7000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7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2" y="113573"/>
                    </a:lnTo>
                    <a:lnTo>
                      <a:pt x="4568" y="113742"/>
                    </a:lnTo>
                    <a:lnTo>
                      <a:pt x="4295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75" y="115323"/>
                    </a:lnTo>
                    <a:lnTo>
                      <a:pt x="3038" y="115794"/>
                    </a:lnTo>
                    <a:lnTo>
                      <a:pt x="2802" y="116298"/>
                    </a:lnTo>
                    <a:lnTo>
                      <a:pt x="2580" y="116870"/>
                    </a:lnTo>
                    <a:lnTo>
                      <a:pt x="2359" y="117476"/>
                    </a:lnTo>
                    <a:lnTo>
                      <a:pt x="2152" y="118115"/>
                    </a:lnTo>
                    <a:lnTo>
                      <a:pt x="1945" y="118821"/>
                    </a:lnTo>
                    <a:lnTo>
                      <a:pt x="1752" y="119562"/>
                    </a:lnTo>
                    <a:lnTo>
                      <a:pt x="1568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8" y="122858"/>
                    </a:lnTo>
                    <a:lnTo>
                      <a:pt x="910" y="123800"/>
                    </a:lnTo>
                    <a:lnTo>
                      <a:pt x="770" y="124742"/>
                    </a:lnTo>
                    <a:lnTo>
                      <a:pt x="644" y="125718"/>
                    </a:lnTo>
                    <a:lnTo>
                      <a:pt x="526" y="126727"/>
                    </a:lnTo>
                    <a:lnTo>
                      <a:pt x="415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2" y="132110"/>
                    </a:lnTo>
                    <a:lnTo>
                      <a:pt x="60" y="133254"/>
                    </a:lnTo>
                    <a:lnTo>
                      <a:pt x="31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1" y="139174"/>
                    </a:lnTo>
                    <a:lnTo>
                      <a:pt x="60" y="140352"/>
                    </a:lnTo>
                    <a:lnTo>
                      <a:pt x="112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15" y="145869"/>
                    </a:lnTo>
                    <a:lnTo>
                      <a:pt x="526" y="146912"/>
                    </a:lnTo>
                    <a:lnTo>
                      <a:pt x="644" y="147921"/>
                    </a:lnTo>
                    <a:lnTo>
                      <a:pt x="770" y="148897"/>
                    </a:lnTo>
                    <a:lnTo>
                      <a:pt x="910" y="149839"/>
                    </a:lnTo>
                    <a:lnTo>
                      <a:pt x="1058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8" y="153304"/>
                    </a:lnTo>
                    <a:lnTo>
                      <a:pt x="1752" y="154078"/>
                    </a:lnTo>
                    <a:lnTo>
                      <a:pt x="1945" y="154818"/>
                    </a:lnTo>
                    <a:lnTo>
                      <a:pt x="2152" y="155491"/>
                    </a:lnTo>
                    <a:lnTo>
                      <a:pt x="2359" y="156163"/>
                    </a:lnTo>
                    <a:lnTo>
                      <a:pt x="2580" y="156769"/>
                    </a:lnTo>
                    <a:lnTo>
                      <a:pt x="2802" y="157341"/>
                    </a:lnTo>
                    <a:lnTo>
                      <a:pt x="3038" y="157845"/>
                    </a:lnTo>
                    <a:lnTo>
                      <a:pt x="3275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295" y="159696"/>
                    </a:lnTo>
                    <a:lnTo>
                      <a:pt x="4568" y="159898"/>
                    </a:lnTo>
                    <a:lnTo>
                      <a:pt x="4842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7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7000" y="159090"/>
                    </a:lnTo>
                    <a:lnTo>
                      <a:pt x="7251" y="158720"/>
                    </a:lnTo>
                    <a:lnTo>
                      <a:pt x="7495" y="158316"/>
                    </a:lnTo>
                    <a:lnTo>
                      <a:pt x="7731" y="157845"/>
                    </a:lnTo>
                    <a:lnTo>
                      <a:pt x="7968" y="157341"/>
                    </a:lnTo>
                    <a:lnTo>
                      <a:pt x="8190" y="156769"/>
                    </a:lnTo>
                    <a:lnTo>
                      <a:pt x="8411" y="156163"/>
                    </a:lnTo>
                    <a:lnTo>
                      <a:pt x="8618" y="155491"/>
                    </a:lnTo>
                    <a:lnTo>
                      <a:pt x="8825" y="154818"/>
                    </a:lnTo>
                    <a:lnTo>
                      <a:pt x="9025" y="154078"/>
                    </a:lnTo>
                    <a:lnTo>
                      <a:pt x="9209" y="153304"/>
                    </a:lnTo>
                    <a:lnTo>
                      <a:pt x="9387" y="152496"/>
                    </a:lnTo>
                    <a:lnTo>
                      <a:pt x="9557" y="151622"/>
                    </a:lnTo>
                    <a:lnTo>
                      <a:pt x="9719" y="150747"/>
                    </a:lnTo>
                    <a:lnTo>
                      <a:pt x="9867" y="149839"/>
                    </a:lnTo>
                    <a:lnTo>
                      <a:pt x="10008" y="148897"/>
                    </a:lnTo>
                    <a:lnTo>
                      <a:pt x="10141" y="147921"/>
                    </a:lnTo>
                    <a:lnTo>
                      <a:pt x="10259" y="146912"/>
                    </a:lnTo>
                    <a:lnTo>
                      <a:pt x="10370" y="145869"/>
                    </a:lnTo>
                    <a:lnTo>
                      <a:pt x="10466" y="144826"/>
                    </a:lnTo>
                    <a:lnTo>
                      <a:pt x="10554" y="143716"/>
                    </a:lnTo>
                    <a:lnTo>
                      <a:pt x="10621" y="142640"/>
                    </a:lnTo>
                    <a:lnTo>
                      <a:pt x="10687" y="141496"/>
                    </a:lnTo>
                    <a:lnTo>
                      <a:pt x="10732" y="140352"/>
                    </a:lnTo>
                    <a:lnTo>
                      <a:pt x="10769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9" y="134431"/>
                    </a:lnTo>
                    <a:lnTo>
                      <a:pt x="10732" y="133254"/>
                    </a:lnTo>
                    <a:lnTo>
                      <a:pt x="10687" y="132110"/>
                    </a:lnTo>
                    <a:lnTo>
                      <a:pt x="10621" y="131000"/>
                    </a:lnTo>
                    <a:lnTo>
                      <a:pt x="10554" y="129889"/>
                    </a:lnTo>
                    <a:lnTo>
                      <a:pt x="10466" y="128813"/>
                    </a:lnTo>
                    <a:lnTo>
                      <a:pt x="10370" y="127736"/>
                    </a:lnTo>
                    <a:lnTo>
                      <a:pt x="10259" y="126727"/>
                    </a:lnTo>
                    <a:lnTo>
                      <a:pt x="10141" y="125718"/>
                    </a:lnTo>
                    <a:lnTo>
                      <a:pt x="10008" y="124742"/>
                    </a:lnTo>
                    <a:lnTo>
                      <a:pt x="9867" y="123800"/>
                    </a:lnTo>
                    <a:lnTo>
                      <a:pt x="9719" y="122858"/>
                    </a:lnTo>
                    <a:lnTo>
                      <a:pt x="9557" y="121984"/>
                    </a:lnTo>
                    <a:lnTo>
                      <a:pt x="9387" y="121143"/>
                    </a:lnTo>
                    <a:lnTo>
                      <a:pt x="9209" y="120335"/>
                    </a:lnTo>
                    <a:lnTo>
                      <a:pt x="9025" y="119562"/>
                    </a:lnTo>
                    <a:lnTo>
                      <a:pt x="8825" y="118821"/>
                    </a:lnTo>
                    <a:lnTo>
                      <a:pt x="8618" y="118115"/>
                    </a:lnTo>
                    <a:lnTo>
                      <a:pt x="8411" y="117476"/>
                    </a:lnTo>
                    <a:lnTo>
                      <a:pt x="8190" y="116870"/>
                    </a:lnTo>
                    <a:lnTo>
                      <a:pt x="7968" y="116298"/>
                    </a:lnTo>
                    <a:lnTo>
                      <a:pt x="7731" y="115794"/>
                    </a:lnTo>
                    <a:lnTo>
                      <a:pt x="7495" y="115323"/>
                    </a:lnTo>
                    <a:lnTo>
                      <a:pt x="7251" y="114885"/>
                    </a:lnTo>
                    <a:lnTo>
                      <a:pt x="7000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7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2" y="227046"/>
                    </a:lnTo>
                    <a:lnTo>
                      <a:pt x="4568" y="227214"/>
                    </a:lnTo>
                    <a:lnTo>
                      <a:pt x="4295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75" y="228761"/>
                    </a:lnTo>
                    <a:lnTo>
                      <a:pt x="3038" y="229232"/>
                    </a:lnTo>
                    <a:lnTo>
                      <a:pt x="2802" y="229771"/>
                    </a:lnTo>
                    <a:lnTo>
                      <a:pt x="2580" y="230309"/>
                    </a:lnTo>
                    <a:lnTo>
                      <a:pt x="2359" y="230915"/>
                    </a:lnTo>
                    <a:lnTo>
                      <a:pt x="2152" y="231587"/>
                    </a:lnTo>
                    <a:lnTo>
                      <a:pt x="1945" y="232260"/>
                    </a:lnTo>
                    <a:lnTo>
                      <a:pt x="1752" y="233000"/>
                    </a:lnTo>
                    <a:lnTo>
                      <a:pt x="1568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8" y="236331"/>
                    </a:lnTo>
                    <a:lnTo>
                      <a:pt x="910" y="237239"/>
                    </a:lnTo>
                    <a:lnTo>
                      <a:pt x="770" y="238181"/>
                    </a:lnTo>
                    <a:lnTo>
                      <a:pt x="644" y="239157"/>
                    </a:lnTo>
                    <a:lnTo>
                      <a:pt x="526" y="240166"/>
                    </a:lnTo>
                    <a:lnTo>
                      <a:pt x="415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2" y="245582"/>
                    </a:lnTo>
                    <a:lnTo>
                      <a:pt x="60" y="246726"/>
                    </a:lnTo>
                    <a:lnTo>
                      <a:pt x="31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1" y="252647"/>
                    </a:lnTo>
                    <a:lnTo>
                      <a:pt x="60" y="253824"/>
                    </a:lnTo>
                    <a:lnTo>
                      <a:pt x="112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15" y="259341"/>
                    </a:lnTo>
                    <a:lnTo>
                      <a:pt x="526" y="260384"/>
                    </a:lnTo>
                    <a:lnTo>
                      <a:pt x="644" y="261360"/>
                    </a:lnTo>
                    <a:lnTo>
                      <a:pt x="770" y="262336"/>
                    </a:lnTo>
                    <a:lnTo>
                      <a:pt x="910" y="263311"/>
                    </a:lnTo>
                    <a:lnTo>
                      <a:pt x="1058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8" y="266743"/>
                    </a:lnTo>
                    <a:lnTo>
                      <a:pt x="1752" y="267516"/>
                    </a:lnTo>
                    <a:lnTo>
                      <a:pt x="1945" y="268256"/>
                    </a:lnTo>
                    <a:lnTo>
                      <a:pt x="2152" y="268963"/>
                    </a:lnTo>
                    <a:lnTo>
                      <a:pt x="2359" y="269602"/>
                    </a:lnTo>
                    <a:lnTo>
                      <a:pt x="2580" y="270208"/>
                    </a:lnTo>
                    <a:lnTo>
                      <a:pt x="2802" y="270780"/>
                    </a:lnTo>
                    <a:lnTo>
                      <a:pt x="3038" y="271318"/>
                    </a:lnTo>
                    <a:lnTo>
                      <a:pt x="3275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295" y="273134"/>
                    </a:lnTo>
                    <a:lnTo>
                      <a:pt x="4568" y="273336"/>
                    </a:lnTo>
                    <a:lnTo>
                      <a:pt x="4842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7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7000" y="272563"/>
                    </a:lnTo>
                    <a:lnTo>
                      <a:pt x="7251" y="272193"/>
                    </a:lnTo>
                    <a:lnTo>
                      <a:pt x="7495" y="271789"/>
                    </a:lnTo>
                    <a:lnTo>
                      <a:pt x="7731" y="271318"/>
                    </a:lnTo>
                    <a:lnTo>
                      <a:pt x="7968" y="270780"/>
                    </a:lnTo>
                    <a:lnTo>
                      <a:pt x="8190" y="270208"/>
                    </a:lnTo>
                    <a:lnTo>
                      <a:pt x="8411" y="269602"/>
                    </a:lnTo>
                    <a:lnTo>
                      <a:pt x="8618" y="268963"/>
                    </a:lnTo>
                    <a:lnTo>
                      <a:pt x="8825" y="268256"/>
                    </a:lnTo>
                    <a:lnTo>
                      <a:pt x="9025" y="267516"/>
                    </a:lnTo>
                    <a:lnTo>
                      <a:pt x="9209" y="266743"/>
                    </a:lnTo>
                    <a:lnTo>
                      <a:pt x="9387" y="265935"/>
                    </a:lnTo>
                    <a:lnTo>
                      <a:pt x="9557" y="265094"/>
                    </a:lnTo>
                    <a:lnTo>
                      <a:pt x="9719" y="264220"/>
                    </a:lnTo>
                    <a:lnTo>
                      <a:pt x="9867" y="263311"/>
                    </a:lnTo>
                    <a:lnTo>
                      <a:pt x="10008" y="262336"/>
                    </a:lnTo>
                    <a:lnTo>
                      <a:pt x="10141" y="261360"/>
                    </a:lnTo>
                    <a:lnTo>
                      <a:pt x="10259" y="260384"/>
                    </a:lnTo>
                    <a:lnTo>
                      <a:pt x="10370" y="259341"/>
                    </a:lnTo>
                    <a:lnTo>
                      <a:pt x="10466" y="258265"/>
                    </a:lnTo>
                    <a:lnTo>
                      <a:pt x="10554" y="257188"/>
                    </a:lnTo>
                    <a:lnTo>
                      <a:pt x="10621" y="256078"/>
                    </a:lnTo>
                    <a:lnTo>
                      <a:pt x="10687" y="254968"/>
                    </a:lnTo>
                    <a:lnTo>
                      <a:pt x="10732" y="253824"/>
                    </a:lnTo>
                    <a:lnTo>
                      <a:pt x="10769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9" y="247903"/>
                    </a:lnTo>
                    <a:lnTo>
                      <a:pt x="10732" y="246726"/>
                    </a:lnTo>
                    <a:lnTo>
                      <a:pt x="10687" y="245582"/>
                    </a:lnTo>
                    <a:lnTo>
                      <a:pt x="10621" y="244438"/>
                    </a:lnTo>
                    <a:lnTo>
                      <a:pt x="10554" y="243328"/>
                    </a:lnTo>
                    <a:lnTo>
                      <a:pt x="10466" y="242252"/>
                    </a:lnTo>
                    <a:lnTo>
                      <a:pt x="10370" y="241209"/>
                    </a:lnTo>
                    <a:lnTo>
                      <a:pt x="10259" y="240166"/>
                    </a:lnTo>
                    <a:lnTo>
                      <a:pt x="10141" y="239157"/>
                    </a:lnTo>
                    <a:lnTo>
                      <a:pt x="10008" y="238181"/>
                    </a:lnTo>
                    <a:lnTo>
                      <a:pt x="9867" y="237239"/>
                    </a:lnTo>
                    <a:lnTo>
                      <a:pt x="9719" y="236331"/>
                    </a:lnTo>
                    <a:lnTo>
                      <a:pt x="9557" y="235422"/>
                    </a:lnTo>
                    <a:lnTo>
                      <a:pt x="9387" y="234581"/>
                    </a:lnTo>
                    <a:lnTo>
                      <a:pt x="9209" y="233774"/>
                    </a:lnTo>
                    <a:lnTo>
                      <a:pt x="9025" y="233000"/>
                    </a:lnTo>
                    <a:lnTo>
                      <a:pt x="8825" y="232260"/>
                    </a:lnTo>
                    <a:lnTo>
                      <a:pt x="8618" y="231587"/>
                    </a:lnTo>
                    <a:lnTo>
                      <a:pt x="8411" y="230915"/>
                    </a:lnTo>
                    <a:lnTo>
                      <a:pt x="8190" y="230309"/>
                    </a:lnTo>
                    <a:lnTo>
                      <a:pt x="7968" y="229771"/>
                    </a:lnTo>
                    <a:lnTo>
                      <a:pt x="7731" y="229232"/>
                    </a:lnTo>
                    <a:lnTo>
                      <a:pt x="7495" y="228761"/>
                    </a:lnTo>
                    <a:lnTo>
                      <a:pt x="7251" y="228358"/>
                    </a:lnTo>
                    <a:lnTo>
                      <a:pt x="7000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7" y="226945"/>
                    </a:lnTo>
                    <a:close/>
                    <a:moveTo>
                      <a:pt x="5115" y="340384"/>
                    </a:moveTo>
                    <a:lnTo>
                      <a:pt x="4842" y="340485"/>
                    </a:lnTo>
                    <a:lnTo>
                      <a:pt x="4568" y="340653"/>
                    </a:lnTo>
                    <a:lnTo>
                      <a:pt x="4295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75" y="342200"/>
                    </a:lnTo>
                    <a:lnTo>
                      <a:pt x="3038" y="342671"/>
                    </a:lnTo>
                    <a:lnTo>
                      <a:pt x="2802" y="343209"/>
                    </a:lnTo>
                    <a:lnTo>
                      <a:pt x="2580" y="343748"/>
                    </a:lnTo>
                    <a:lnTo>
                      <a:pt x="2359" y="344387"/>
                    </a:lnTo>
                    <a:lnTo>
                      <a:pt x="2152" y="345026"/>
                    </a:lnTo>
                    <a:lnTo>
                      <a:pt x="1945" y="345733"/>
                    </a:lnTo>
                    <a:lnTo>
                      <a:pt x="1752" y="346439"/>
                    </a:lnTo>
                    <a:lnTo>
                      <a:pt x="1568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8" y="349770"/>
                    </a:lnTo>
                    <a:lnTo>
                      <a:pt x="910" y="350678"/>
                    </a:lnTo>
                    <a:lnTo>
                      <a:pt x="770" y="351620"/>
                    </a:lnTo>
                    <a:lnTo>
                      <a:pt x="644" y="352595"/>
                    </a:lnTo>
                    <a:lnTo>
                      <a:pt x="526" y="353605"/>
                    </a:lnTo>
                    <a:lnTo>
                      <a:pt x="415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2" y="359021"/>
                    </a:lnTo>
                    <a:lnTo>
                      <a:pt x="60" y="360165"/>
                    </a:lnTo>
                    <a:lnTo>
                      <a:pt x="31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1" y="366086"/>
                    </a:lnTo>
                    <a:lnTo>
                      <a:pt x="60" y="367263"/>
                    </a:lnTo>
                    <a:lnTo>
                      <a:pt x="112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15" y="372780"/>
                    </a:lnTo>
                    <a:lnTo>
                      <a:pt x="526" y="373823"/>
                    </a:lnTo>
                    <a:lnTo>
                      <a:pt x="644" y="374799"/>
                    </a:lnTo>
                    <a:lnTo>
                      <a:pt x="770" y="375808"/>
                    </a:lnTo>
                    <a:lnTo>
                      <a:pt x="910" y="376750"/>
                    </a:lnTo>
                    <a:lnTo>
                      <a:pt x="1058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8" y="380215"/>
                    </a:lnTo>
                    <a:lnTo>
                      <a:pt x="1752" y="380989"/>
                    </a:lnTo>
                    <a:lnTo>
                      <a:pt x="1945" y="381695"/>
                    </a:lnTo>
                    <a:lnTo>
                      <a:pt x="2152" y="382402"/>
                    </a:lnTo>
                    <a:lnTo>
                      <a:pt x="2359" y="383041"/>
                    </a:lnTo>
                    <a:lnTo>
                      <a:pt x="2580" y="383680"/>
                    </a:lnTo>
                    <a:lnTo>
                      <a:pt x="2802" y="384218"/>
                    </a:lnTo>
                    <a:lnTo>
                      <a:pt x="3038" y="384757"/>
                    </a:lnTo>
                    <a:lnTo>
                      <a:pt x="3275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295" y="386573"/>
                    </a:lnTo>
                    <a:lnTo>
                      <a:pt x="4568" y="386775"/>
                    </a:lnTo>
                    <a:lnTo>
                      <a:pt x="4842" y="386943"/>
                    </a:lnTo>
                    <a:lnTo>
                      <a:pt x="5115" y="387044"/>
                    </a:lnTo>
                    <a:lnTo>
                      <a:pt x="5677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7000" y="386001"/>
                    </a:lnTo>
                    <a:lnTo>
                      <a:pt x="7251" y="385631"/>
                    </a:lnTo>
                    <a:lnTo>
                      <a:pt x="7495" y="385228"/>
                    </a:lnTo>
                    <a:lnTo>
                      <a:pt x="7731" y="384757"/>
                    </a:lnTo>
                    <a:lnTo>
                      <a:pt x="7968" y="384218"/>
                    </a:lnTo>
                    <a:lnTo>
                      <a:pt x="8190" y="383680"/>
                    </a:lnTo>
                    <a:lnTo>
                      <a:pt x="8411" y="383041"/>
                    </a:lnTo>
                    <a:lnTo>
                      <a:pt x="8618" y="382402"/>
                    </a:lnTo>
                    <a:lnTo>
                      <a:pt x="8825" y="381695"/>
                    </a:lnTo>
                    <a:lnTo>
                      <a:pt x="9025" y="380989"/>
                    </a:lnTo>
                    <a:lnTo>
                      <a:pt x="9209" y="380215"/>
                    </a:lnTo>
                    <a:lnTo>
                      <a:pt x="9387" y="379374"/>
                    </a:lnTo>
                    <a:lnTo>
                      <a:pt x="9557" y="378533"/>
                    </a:lnTo>
                    <a:lnTo>
                      <a:pt x="9719" y="377658"/>
                    </a:lnTo>
                    <a:lnTo>
                      <a:pt x="9867" y="376750"/>
                    </a:lnTo>
                    <a:lnTo>
                      <a:pt x="10008" y="375808"/>
                    </a:lnTo>
                    <a:lnTo>
                      <a:pt x="10141" y="374799"/>
                    </a:lnTo>
                    <a:lnTo>
                      <a:pt x="10259" y="373823"/>
                    </a:lnTo>
                    <a:lnTo>
                      <a:pt x="10370" y="372780"/>
                    </a:lnTo>
                    <a:lnTo>
                      <a:pt x="10466" y="371704"/>
                    </a:lnTo>
                    <a:lnTo>
                      <a:pt x="10554" y="370627"/>
                    </a:lnTo>
                    <a:lnTo>
                      <a:pt x="10621" y="369517"/>
                    </a:lnTo>
                    <a:lnTo>
                      <a:pt x="10687" y="368407"/>
                    </a:lnTo>
                    <a:lnTo>
                      <a:pt x="10732" y="367263"/>
                    </a:lnTo>
                    <a:lnTo>
                      <a:pt x="10769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9" y="361342"/>
                    </a:lnTo>
                    <a:lnTo>
                      <a:pt x="10732" y="360165"/>
                    </a:lnTo>
                    <a:lnTo>
                      <a:pt x="10687" y="359021"/>
                    </a:lnTo>
                    <a:lnTo>
                      <a:pt x="10621" y="357911"/>
                    </a:lnTo>
                    <a:lnTo>
                      <a:pt x="10554" y="356801"/>
                    </a:lnTo>
                    <a:lnTo>
                      <a:pt x="10466" y="355724"/>
                    </a:lnTo>
                    <a:lnTo>
                      <a:pt x="10370" y="354648"/>
                    </a:lnTo>
                    <a:lnTo>
                      <a:pt x="10259" y="353605"/>
                    </a:lnTo>
                    <a:lnTo>
                      <a:pt x="10141" y="352595"/>
                    </a:lnTo>
                    <a:lnTo>
                      <a:pt x="10008" y="351620"/>
                    </a:lnTo>
                    <a:lnTo>
                      <a:pt x="9867" y="350678"/>
                    </a:lnTo>
                    <a:lnTo>
                      <a:pt x="9719" y="349770"/>
                    </a:lnTo>
                    <a:lnTo>
                      <a:pt x="9557" y="348895"/>
                    </a:lnTo>
                    <a:lnTo>
                      <a:pt x="9387" y="348054"/>
                    </a:lnTo>
                    <a:lnTo>
                      <a:pt x="9209" y="347213"/>
                    </a:lnTo>
                    <a:lnTo>
                      <a:pt x="9025" y="346439"/>
                    </a:lnTo>
                    <a:lnTo>
                      <a:pt x="8825" y="345733"/>
                    </a:lnTo>
                    <a:lnTo>
                      <a:pt x="8618" y="345026"/>
                    </a:lnTo>
                    <a:lnTo>
                      <a:pt x="8411" y="344387"/>
                    </a:lnTo>
                    <a:lnTo>
                      <a:pt x="8190" y="343748"/>
                    </a:lnTo>
                    <a:lnTo>
                      <a:pt x="7968" y="343209"/>
                    </a:lnTo>
                    <a:lnTo>
                      <a:pt x="7731" y="342671"/>
                    </a:lnTo>
                    <a:lnTo>
                      <a:pt x="7495" y="342200"/>
                    </a:lnTo>
                    <a:lnTo>
                      <a:pt x="7251" y="341797"/>
                    </a:lnTo>
                    <a:lnTo>
                      <a:pt x="7000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7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2" y="453957"/>
                    </a:lnTo>
                    <a:lnTo>
                      <a:pt x="4568" y="454092"/>
                    </a:lnTo>
                    <a:lnTo>
                      <a:pt x="4295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75" y="455639"/>
                    </a:lnTo>
                    <a:lnTo>
                      <a:pt x="3038" y="456110"/>
                    </a:lnTo>
                    <a:lnTo>
                      <a:pt x="2802" y="456615"/>
                    </a:lnTo>
                    <a:lnTo>
                      <a:pt x="2580" y="457153"/>
                    </a:lnTo>
                    <a:lnTo>
                      <a:pt x="2359" y="457758"/>
                    </a:lnTo>
                    <a:lnTo>
                      <a:pt x="2152" y="458398"/>
                    </a:lnTo>
                    <a:lnTo>
                      <a:pt x="1945" y="459070"/>
                    </a:lnTo>
                    <a:lnTo>
                      <a:pt x="1752" y="459811"/>
                    </a:lnTo>
                    <a:lnTo>
                      <a:pt x="1568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8" y="463074"/>
                    </a:lnTo>
                    <a:lnTo>
                      <a:pt x="910" y="463982"/>
                    </a:lnTo>
                    <a:lnTo>
                      <a:pt x="770" y="464924"/>
                    </a:lnTo>
                    <a:lnTo>
                      <a:pt x="644" y="465900"/>
                    </a:lnTo>
                    <a:lnTo>
                      <a:pt x="526" y="466875"/>
                    </a:lnTo>
                    <a:lnTo>
                      <a:pt x="415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2" y="472258"/>
                    </a:lnTo>
                    <a:lnTo>
                      <a:pt x="60" y="473402"/>
                    </a:lnTo>
                    <a:lnTo>
                      <a:pt x="31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1" y="479356"/>
                    </a:lnTo>
                    <a:lnTo>
                      <a:pt x="60" y="480534"/>
                    </a:lnTo>
                    <a:lnTo>
                      <a:pt x="112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15" y="486152"/>
                    </a:lnTo>
                    <a:lnTo>
                      <a:pt x="526" y="487195"/>
                    </a:lnTo>
                    <a:lnTo>
                      <a:pt x="644" y="488204"/>
                    </a:lnTo>
                    <a:lnTo>
                      <a:pt x="770" y="489179"/>
                    </a:lnTo>
                    <a:lnTo>
                      <a:pt x="910" y="490155"/>
                    </a:lnTo>
                    <a:lnTo>
                      <a:pt x="1058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8" y="493620"/>
                    </a:lnTo>
                    <a:lnTo>
                      <a:pt x="1752" y="494394"/>
                    </a:lnTo>
                    <a:lnTo>
                      <a:pt x="1945" y="495134"/>
                    </a:lnTo>
                    <a:lnTo>
                      <a:pt x="2152" y="495840"/>
                    </a:lnTo>
                    <a:lnTo>
                      <a:pt x="2359" y="496513"/>
                    </a:lnTo>
                    <a:lnTo>
                      <a:pt x="2580" y="497119"/>
                    </a:lnTo>
                    <a:lnTo>
                      <a:pt x="2802" y="497691"/>
                    </a:lnTo>
                    <a:lnTo>
                      <a:pt x="3038" y="498195"/>
                    </a:lnTo>
                    <a:lnTo>
                      <a:pt x="3275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295" y="500046"/>
                    </a:lnTo>
                    <a:lnTo>
                      <a:pt x="4568" y="500248"/>
                    </a:lnTo>
                    <a:lnTo>
                      <a:pt x="4842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7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7000" y="499474"/>
                    </a:lnTo>
                    <a:lnTo>
                      <a:pt x="7251" y="499104"/>
                    </a:lnTo>
                    <a:lnTo>
                      <a:pt x="7495" y="498666"/>
                    </a:lnTo>
                    <a:lnTo>
                      <a:pt x="7731" y="498195"/>
                    </a:lnTo>
                    <a:lnTo>
                      <a:pt x="7968" y="497691"/>
                    </a:lnTo>
                    <a:lnTo>
                      <a:pt x="8190" y="497119"/>
                    </a:lnTo>
                    <a:lnTo>
                      <a:pt x="8411" y="496513"/>
                    </a:lnTo>
                    <a:lnTo>
                      <a:pt x="8618" y="495840"/>
                    </a:lnTo>
                    <a:lnTo>
                      <a:pt x="8825" y="495134"/>
                    </a:lnTo>
                    <a:lnTo>
                      <a:pt x="9025" y="494394"/>
                    </a:lnTo>
                    <a:lnTo>
                      <a:pt x="9209" y="493620"/>
                    </a:lnTo>
                    <a:lnTo>
                      <a:pt x="9387" y="492813"/>
                    </a:lnTo>
                    <a:lnTo>
                      <a:pt x="9557" y="491972"/>
                    </a:lnTo>
                    <a:lnTo>
                      <a:pt x="9719" y="491063"/>
                    </a:lnTo>
                    <a:lnTo>
                      <a:pt x="9867" y="490155"/>
                    </a:lnTo>
                    <a:lnTo>
                      <a:pt x="10008" y="489179"/>
                    </a:lnTo>
                    <a:lnTo>
                      <a:pt x="10141" y="488204"/>
                    </a:lnTo>
                    <a:lnTo>
                      <a:pt x="10259" y="487195"/>
                    </a:lnTo>
                    <a:lnTo>
                      <a:pt x="10370" y="486152"/>
                    </a:lnTo>
                    <a:lnTo>
                      <a:pt x="10466" y="485075"/>
                    </a:lnTo>
                    <a:lnTo>
                      <a:pt x="10554" y="483965"/>
                    </a:lnTo>
                    <a:lnTo>
                      <a:pt x="10621" y="482855"/>
                    </a:lnTo>
                    <a:lnTo>
                      <a:pt x="10687" y="481711"/>
                    </a:lnTo>
                    <a:lnTo>
                      <a:pt x="10732" y="480534"/>
                    </a:lnTo>
                    <a:lnTo>
                      <a:pt x="10769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9" y="474579"/>
                    </a:lnTo>
                    <a:lnTo>
                      <a:pt x="10732" y="473402"/>
                    </a:lnTo>
                    <a:lnTo>
                      <a:pt x="10687" y="472258"/>
                    </a:lnTo>
                    <a:lnTo>
                      <a:pt x="10621" y="471148"/>
                    </a:lnTo>
                    <a:lnTo>
                      <a:pt x="10554" y="470038"/>
                    </a:lnTo>
                    <a:lnTo>
                      <a:pt x="10466" y="468961"/>
                    </a:lnTo>
                    <a:lnTo>
                      <a:pt x="10370" y="467918"/>
                    </a:lnTo>
                    <a:lnTo>
                      <a:pt x="10259" y="466875"/>
                    </a:lnTo>
                    <a:lnTo>
                      <a:pt x="10141" y="465900"/>
                    </a:lnTo>
                    <a:lnTo>
                      <a:pt x="10008" y="464924"/>
                    </a:lnTo>
                    <a:lnTo>
                      <a:pt x="9867" y="463982"/>
                    </a:lnTo>
                    <a:lnTo>
                      <a:pt x="9719" y="463074"/>
                    </a:lnTo>
                    <a:lnTo>
                      <a:pt x="9557" y="462199"/>
                    </a:lnTo>
                    <a:lnTo>
                      <a:pt x="9387" y="461358"/>
                    </a:lnTo>
                    <a:lnTo>
                      <a:pt x="9209" y="460551"/>
                    </a:lnTo>
                    <a:lnTo>
                      <a:pt x="9025" y="459811"/>
                    </a:lnTo>
                    <a:lnTo>
                      <a:pt x="8825" y="459070"/>
                    </a:lnTo>
                    <a:lnTo>
                      <a:pt x="8618" y="458398"/>
                    </a:lnTo>
                    <a:lnTo>
                      <a:pt x="8411" y="457758"/>
                    </a:lnTo>
                    <a:lnTo>
                      <a:pt x="8190" y="457153"/>
                    </a:lnTo>
                    <a:lnTo>
                      <a:pt x="7968" y="456615"/>
                    </a:lnTo>
                    <a:lnTo>
                      <a:pt x="7731" y="456110"/>
                    </a:lnTo>
                    <a:lnTo>
                      <a:pt x="7495" y="455639"/>
                    </a:lnTo>
                    <a:lnTo>
                      <a:pt x="7251" y="455235"/>
                    </a:lnTo>
                    <a:lnTo>
                      <a:pt x="7000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7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2" y="567160"/>
                    </a:lnTo>
                    <a:lnTo>
                      <a:pt x="4568" y="567328"/>
                    </a:lnTo>
                    <a:lnTo>
                      <a:pt x="4295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75" y="568876"/>
                    </a:lnTo>
                    <a:lnTo>
                      <a:pt x="3038" y="569347"/>
                    </a:lnTo>
                    <a:lnTo>
                      <a:pt x="2802" y="569885"/>
                    </a:lnTo>
                    <a:lnTo>
                      <a:pt x="2580" y="570423"/>
                    </a:lnTo>
                    <a:lnTo>
                      <a:pt x="2359" y="571029"/>
                    </a:lnTo>
                    <a:lnTo>
                      <a:pt x="2152" y="571702"/>
                    </a:lnTo>
                    <a:lnTo>
                      <a:pt x="1945" y="572408"/>
                    </a:lnTo>
                    <a:lnTo>
                      <a:pt x="1752" y="573115"/>
                    </a:lnTo>
                    <a:lnTo>
                      <a:pt x="1568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8" y="576445"/>
                    </a:lnTo>
                    <a:lnTo>
                      <a:pt x="910" y="577354"/>
                    </a:lnTo>
                    <a:lnTo>
                      <a:pt x="770" y="578296"/>
                    </a:lnTo>
                    <a:lnTo>
                      <a:pt x="644" y="579271"/>
                    </a:lnTo>
                    <a:lnTo>
                      <a:pt x="526" y="580280"/>
                    </a:lnTo>
                    <a:lnTo>
                      <a:pt x="415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2" y="585697"/>
                    </a:lnTo>
                    <a:lnTo>
                      <a:pt x="60" y="586840"/>
                    </a:lnTo>
                    <a:lnTo>
                      <a:pt x="31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1" y="592795"/>
                    </a:lnTo>
                    <a:lnTo>
                      <a:pt x="60" y="593972"/>
                    </a:lnTo>
                    <a:lnTo>
                      <a:pt x="112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15" y="599557"/>
                    </a:lnTo>
                    <a:lnTo>
                      <a:pt x="526" y="600600"/>
                    </a:lnTo>
                    <a:lnTo>
                      <a:pt x="644" y="601609"/>
                    </a:lnTo>
                    <a:lnTo>
                      <a:pt x="770" y="602585"/>
                    </a:lnTo>
                    <a:lnTo>
                      <a:pt x="910" y="603527"/>
                    </a:lnTo>
                    <a:lnTo>
                      <a:pt x="1058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8" y="606958"/>
                    </a:lnTo>
                    <a:lnTo>
                      <a:pt x="1752" y="607732"/>
                    </a:lnTo>
                    <a:lnTo>
                      <a:pt x="1945" y="608472"/>
                    </a:lnTo>
                    <a:lnTo>
                      <a:pt x="2152" y="609145"/>
                    </a:lnTo>
                    <a:lnTo>
                      <a:pt x="2359" y="609784"/>
                    </a:lnTo>
                    <a:lnTo>
                      <a:pt x="2580" y="610389"/>
                    </a:lnTo>
                    <a:lnTo>
                      <a:pt x="2802" y="610961"/>
                    </a:lnTo>
                    <a:lnTo>
                      <a:pt x="3038" y="611466"/>
                    </a:lnTo>
                    <a:lnTo>
                      <a:pt x="3275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295" y="613249"/>
                    </a:lnTo>
                    <a:lnTo>
                      <a:pt x="4568" y="613451"/>
                    </a:lnTo>
                    <a:lnTo>
                      <a:pt x="4842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7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7000" y="612711"/>
                    </a:lnTo>
                    <a:lnTo>
                      <a:pt x="7251" y="612341"/>
                    </a:lnTo>
                    <a:lnTo>
                      <a:pt x="7495" y="611937"/>
                    </a:lnTo>
                    <a:lnTo>
                      <a:pt x="7731" y="611466"/>
                    </a:lnTo>
                    <a:lnTo>
                      <a:pt x="7968" y="610961"/>
                    </a:lnTo>
                    <a:lnTo>
                      <a:pt x="8190" y="610389"/>
                    </a:lnTo>
                    <a:lnTo>
                      <a:pt x="8411" y="609784"/>
                    </a:lnTo>
                    <a:lnTo>
                      <a:pt x="8618" y="609145"/>
                    </a:lnTo>
                    <a:lnTo>
                      <a:pt x="8825" y="608472"/>
                    </a:lnTo>
                    <a:lnTo>
                      <a:pt x="9025" y="607732"/>
                    </a:lnTo>
                    <a:lnTo>
                      <a:pt x="9209" y="606958"/>
                    </a:lnTo>
                    <a:lnTo>
                      <a:pt x="9387" y="606151"/>
                    </a:lnTo>
                    <a:lnTo>
                      <a:pt x="9557" y="605310"/>
                    </a:lnTo>
                    <a:lnTo>
                      <a:pt x="9719" y="604435"/>
                    </a:lnTo>
                    <a:lnTo>
                      <a:pt x="9867" y="603527"/>
                    </a:lnTo>
                    <a:lnTo>
                      <a:pt x="10008" y="602585"/>
                    </a:lnTo>
                    <a:lnTo>
                      <a:pt x="10141" y="601609"/>
                    </a:lnTo>
                    <a:lnTo>
                      <a:pt x="10259" y="600600"/>
                    </a:lnTo>
                    <a:lnTo>
                      <a:pt x="10370" y="599557"/>
                    </a:lnTo>
                    <a:lnTo>
                      <a:pt x="10466" y="598480"/>
                    </a:lnTo>
                    <a:lnTo>
                      <a:pt x="10554" y="597404"/>
                    </a:lnTo>
                    <a:lnTo>
                      <a:pt x="10621" y="596294"/>
                    </a:lnTo>
                    <a:lnTo>
                      <a:pt x="10687" y="595150"/>
                    </a:lnTo>
                    <a:lnTo>
                      <a:pt x="10732" y="593972"/>
                    </a:lnTo>
                    <a:lnTo>
                      <a:pt x="10769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9" y="588018"/>
                    </a:lnTo>
                    <a:lnTo>
                      <a:pt x="10732" y="586840"/>
                    </a:lnTo>
                    <a:lnTo>
                      <a:pt x="10687" y="585697"/>
                    </a:lnTo>
                    <a:lnTo>
                      <a:pt x="10621" y="584586"/>
                    </a:lnTo>
                    <a:lnTo>
                      <a:pt x="10554" y="583476"/>
                    </a:lnTo>
                    <a:lnTo>
                      <a:pt x="10466" y="582400"/>
                    </a:lnTo>
                    <a:lnTo>
                      <a:pt x="10370" y="581323"/>
                    </a:lnTo>
                    <a:lnTo>
                      <a:pt x="10259" y="580280"/>
                    </a:lnTo>
                    <a:lnTo>
                      <a:pt x="10141" y="579271"/>
                    </a:lnTo>
                    <a:lnTo>
                      <a:pt x="10008" y="578296"/>
                    </a:lnTo>
                    <a:lnTo>
                      <a:pt x="9867" y="577354"/>
                    </a:lnTo>
                    <a:lnTo>
                      <a:pt x="9719" y="576445"/>
                    </a:lnTo>
                    <a:lnTo>
                      <a:pt x="9557" y="575571"/>
                    </a:lnTo>
                    <a:lnTo>
                      <a:pt x="9387" y="574730"/>
                    </a:lnTo>
                    <a:lnTo>
                      <a:pt x="9209" y="573889"/>
                    </a:lnTo>
                    <a:lnTo>
                      <a:pt x="9025" y="573115"/>
                    </a:lnTo>
                    <a:lnTo>
                      <a:pt x="8825" y="572408"/>
                    </a:lnTo>
                    <a:lnTo>
                      <a:pt x="8618" y="571702"/>
                    </a:lnTo>
                    <a:lnTo>
                      <a:pt x="8411" y="571029"/>
                    </a:lnTo>
                    <a:lnTo>
                      <a:pt x="8190" y="570423"/>
                    </a:lnTo>
                    <a:lnTo>
                      <a:pt x="7968" y="569885"/>
                    </a:lnTo>
                    <a:lnTo>
                      <a:pt x="7731" y="569347"/>
                    </a:lnTo>
                    <a:lnTo>
                      <a:pt x="7495" y="568876"/>
                    </a:lnTo>
                    <a:lnTo>
                      <a:pt x="7251" y="568472"/>
                    </a:lnTo>
                    <a:lnTo>
                      <a:pt x="7000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7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Google Shape;45;p3"/>
              <p:cNvSpPr/>
              <p:nvPr/>
            </p:nvSpPr>
            <p:spPr>
              <a:xfrm>
                <a:off x="11651245" y="3272898"/>
                <a:ext cx="55601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1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294" y="471"/>
                    </a:lnTo>
                    <a:lnTo>
                      <a:pt x="4035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74" y="1850"/>
                    </a:lnTo>
                    <a:lnTo>
                      <a:pt x="3038" y="2321"/>
                    </a:lnTo>
                    <a:lnTo>
                      <a:pt x="2801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0" y="6863"/>
                    </a:lnTo>
                    <a:lnTo>
                      <a:pt x="1382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43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4" y="18671"/>
                    </a:lnTo>
                    <a:lnTo>
                      <a:pt x="59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59" y="26879"/>
                    </a:lnTo>
                    <a:lnTo>
                      <a:pt x="104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43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82" y="39024"/>
                    </a:lnTo>
                    <a:lnTo>
                      <a:pt x="1560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1" y="43868"/>
                    </a:lnTo>
                    <a:lnTo>
                      <a:pt x="3038" y="44373"/>
                    </a:lnTo>
                    <a:lnTo>
                      <a:pt x="3274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5" y="45954"/>
                    </a:lnTo>
                    <a:lnTo>
                      <a:pt x="4294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0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18" y="42052"/>
                    </a:lnTo>
                    <a:lnTo>
                      <a:pt x="8824" y="41345"/>
                    </a:lnTo>
                    <a:lnTo>
                      <a:pt x="9017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67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0" y="24558"/>
                    </a:lnTo>
                    <a:lnTo>
                      <a:pt x="10790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7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17" y="6089"/>
                    </a:lnTo>
                    <a:lnTo>
                      <a:pt x="8824" y="5349"/>
                    </a:lnTo>
                    <a:lnTo>
                      <a:pt x="8618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0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294" y="113943"/>
                    </a:lnTo>
                    <a:lnTo>
                      <a:pt x="4035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74" y="115323"/>
                    </a:lnTo>
                    <a:lnTo>
                      <a:pt x="3038" y="115794"/>
                    </a:lnTo>
                    <a:lnTo>
                      <a:pt x="2801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0" y="120335"/>
                    </a:lnTo>
                    <a:lnTo>
                      <a:pt x="1382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43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4" y="132110"/>
                    </a:lnTo>
                    <a:lnTo>
                      <a:pt x="59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59" y="140352"/>
                    </a:lnTo>
                    <a:lnTo>
                      <a:pt x="104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43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82" y="152496"/>
                    </a:lnTo>
                    <a:lnTo>
                      <a:pt x="1560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1" y="157341"/>
                    </a:lnTo>
                    <a:lnTo>
                      <a:pt x="3038" y="157845"/>
                    </a:lnTo>
                    <a:lnTo>
                      <a:pt x="3274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5" y="159427"/>
                    </a:lnTo>
                    <a:lnTo>
                      <a:pt x="4294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0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18" y="155491"/>
                    </a:lnTo>
                    <a:lnTo>
                      <a:pt x="8824" y="154818"/>
                    </a:lnTo>
                    <a:lnTo>
                      <a:pt x="9017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67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0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7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17" y="119562"/>
                    </a:lnTo>
                    <a:lnTo>
                      <a:pt x="8824" y="118821"/>
                    </a:lnTo>
                    <a:lnTo>
                      <a:pt x="8618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0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294" y="227416"/>
                    </a:lnTo>
                    <a:lnTo>
                      <a:pt x="4035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74" y="228761"/>
                    </a:lnTo>
                    <a:lnTo>
                      <a:pt x="3038" y="229232"/>
                    </a:lnTo>
                    <a:lnTo>
                      <a:pt x="2801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0" y="233774"/>
                    </a:lnTo>
                    <a:lnTo>
                      <a:pt x="1382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43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4" y="245582"/>
                    </a:lnTo>
                    <a:lnTo>
                      <a:pt x="59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59" y="253824"/>
                    </a:lnTo>
                    <a:lnTo>
                      <a:pt x="104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43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82" y="265935"/>
                    </a:lnTo>
                    <a:lnTo>
                      <a:pt x="1560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1" y="270780"/>
                    </a:lnTo>
                    <a:lnTo>
                      <a:pt x="3038" y="271318"/>
                    </a:lnTo>
                    <a:lnTo>
                      <a:pt x="3274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5" y="272865"/>
                    </a:lnTo>
                    <a:lnTo>
                      <a:pt x="4294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0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18" y="268963"/>
                    </a:lnTo>
                    <a:lnTo>
                      <a:pt x="8824" y="268256"/>
                    </a:lnTo>
                    <a:lnTo>
                      <a:pt x="9017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67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0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7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17" y="233000"/>
                    </a:lnTo>
                    <a:lnTo>
                      <a:pt x="8824" y="232260"/>
                    </a:lnTo>
                    <a:lnTo>
                      <a:pt x="8618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0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4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294" y="340855"/>
                    </a:lnTo>
                    <a:lnTo>
                      <a:pt x="4035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74" y="342200"/>
                    </a:lnTo>
                    <a:lnTo>
                      <a:pt x="3038" y="342671"/>
                    </a:lnTo>
                    <a:lnTo>
                      <a:pt x="2801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0" y="347213"/>
                    </a:lnTo>
                    <a:lnTo>
                      <a:pt x="1382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43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4" y="359021"/>
                    </a:lnTo>
                    <a:lnTo>
                      <a:pt x="59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59" y="367263"/>
                    </a:lnTo>
                    <a:lnTo>
                      <a:pt x="104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43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82" y="379374"/>
                    </a:lnTo>
                    <a:lnTo>
                      <a:pt x="1560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1" y="384218"/>
                    </a:lnTo>
                    <a:lnTo>
                      <a:pt x="3038" y="384757"/>
                    </a:lnTo>
                    <a:lnTo>
                      <a:pt x="3274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5" y="386304"/>
                    </a:lnTo>
                    <a:lnTo>
                      <a:pt x="4294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4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0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18" y="382402"/>
                    </a:lnTo>
                    <a:lnTo>
                      <a:pt x="8824" y="381695"/>
                    </a:lnTo>
                    <a:lnTo>
                      <a:pt x="9017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67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0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7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17" y="346439"/>
                    </a:lnTo>
                    <a:lnTo>
                      <a:pt x="8824" y="345733"/>
                    </a:lnTo>
                    <a:lnTo>
                      <a:pt x="8618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0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294" y="454293"/>
                    </a:lnTo>
                    <a:lnTo>
                      <a:pt x="4035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74" y="455639"/>
                    </a:lnTo>
                    <a:lnTo>
                      <a:pt x="3038" y="456110"/>
                    </a:lnTo>
                    <a:lnTo>
                      <a:pt x="2801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0" y="460551"/>
                    </a:lnTo>
                    <a:lnTo>
                      <a:pt x="1382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09" y="463982"/>
                    </a:lnTo>
                    <a:lnTo>
                      <a:pt x="769" y="464924"/>
                    </a:lnTo>
                    <a:lnTo>
                      <a:pt x="643" y="465900"/>
                    </a:lnTo>
                    <a:lnTo>
                      <a:pt x="525" y="466875"/>
                    </a:lnTo>
                    <a:lnTo>
                      <a:pt x="414" y="467918"/>
                    </a:lnTo>
                    <a:lnTo>
                      <a:pt x="318" y="468961"/>
                    </a:lnTo>
                    <a:lnTo>
                      <a:pt x="237" y="470038"/>
                    </a:lnTo>
                    <a:lnTo>
                      <a:pt x="163" y="471148"/>
                    </a:lnTo>
                    <a:lnTo>
                      <a:pt x="104" y="472258"/>
                    </a:lnTo>
                    <a:lnTo>
                      <a:pt x="59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0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59" y="480534"/>
                    </a:lnTo>
                    <a:lnTo>
                      <a:pt x="104" y="481711"/>
                    </a:lnTo>
                    <a:lnTo>
                      <a:pt x="163" y="482855"/>
                    </a:lnTo>
                    <a:lnTo>
                      <a:pt x="237" y="483965"/>
                    </a:lnTo>
                    <a:lnTo>
                      <a:pt x="318" y="485075"/>
                    </a:lnTo>
                    <a:lnTo>
                      <a:pt x="414" y="486152"/>
                    </a:lnTo>
                    <a:lnTo>
                      <a:pt x="525" y="487195"/>
                    </a:lnTo>
                    <a:lnTo>
                      <a:pt x="643" y="488204"/>
                    </a:lnTo>
                    <a:lnTo>
                      <a:pt x="769" y="489179"/>
                    </a:lnTo>
                    <a:lnTo>
                      <a:pt x="909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82" y="492813"/>
                    </a:lnTo>
                    <a:lnTo>
                      <a:pt x="1560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1" y="497691"/>
                    </a:lnTo>
                    <a:lnTo>
                      <a:pt x="3038" y="498195"/>
                    </a:lnTo>
                    <a:lnTo>
                      <a:pt x="3274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5" y="499777"/>
                    </a:lnTo>
                    <a:lnTo>
                      <a:pt x="4294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0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18" y="495840"/>
                    </a:lnTo>
                    <a:lnTo>
                      <a:pt x="8824" y="495134"/>
                    </a:lnTo>
                    <a:lnTo>
                      <a:pt x="9017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67" y="490155"/>
                    </a:lnTo>
                    <a:lnTo>
                      <a:pt x="10007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46" y="483965"/>
                    </a:lnTo>
                    <a:lnTo>
                      <a:pt x="10620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0" y="478179"/>
                    </a:lnTo>
                    <a:lnTo>
                      <a:pt x="10790" y="476934"/>
                    </a:lnTo>
                    <a:lnTo>
                      <a:pt x="10790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0" y="471148"/>
                    </a:lnTo>
                    <a:lnTo>
                      <a:pt x="10546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07" y="464924"/>
                    </a:lnTo>
                    <a:lnTo>
                      <a:pt x="9867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17" y="459811"/>
                    </a:lnTo>
                    <a:lnTo>
                      <a:pt x="8824" y="459070"/>
                    </a:lnTo>
                    <a:lnTo>
                      <a:pt x="8618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0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294" y="567530"/>
                    </a:lnTo>
                    <a:lnTo>
                      <a:pt x="4035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74" y="568876"/>
                    </a:lnTo>
                    <a:lnTo>
                      <a:pt x="3038" y="569347"/>
                    </a:lnTo>
                    <a:lnTo>
                      <a:pt x="2801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0" y="573889"/>
                    </a:lnTo>
                    <a:lnTo>
                      <a:pt x="1382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43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4" y="585697"/>
                    </a:lnTo>
                    <a:lnTo>
                      <a:pt x="59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59" y="593972"/>
                    </a:lnTo>
                    <a:lnTo>
                      <a:pt x="104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43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82" y="606151"/>
                    </a:lnTo>
                    <a:lnTo>
                      <a:pt x="1560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1" y="610961"/>
                    </a:lnTo>
                    <a:lnTo>
                      <a:pt x="3038" y="611466"/>
                    </a:lnTo>
                    <a:lnTo>
                      <a:pt x="3274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5" y="613013"/>
                    </a:lnTo>
                    <a:lnTo>
                      <a:pt x="4294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0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18" y="609145"/>
                    </a:lnTo>
                    <a:lnTo>
                      <a:pt x="8824" y="608472"/>
                    </a:lnTo>
                    <a:lnTo>
                      <a:pt x="9017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67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0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7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17" y="573115"/>
                    </a:lnTo>
                    <a:lnTo>
                      <a:pt x="8824" y="572408"/>
                    </a:lnTo>
                    <a:lnTo>
                      <a:pt x="8618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0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cxnSp>
          <p:nvCxnSpPr>
            <p:cNvPr id="91" name="Google Shape;95;p7"/>
            <p:cNvCxnSpPr/>
            <p:nvPr/>
          </p:nvCxnSpPr>
          <p:spPr>
            <a:xfrm>
              <a:off x="14832" y="430094"/>
              <a:ext cx="2559403" cy="11347"/>
            </a:xfrm>
            <a:prstGeom prst="straightConnector1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4" name="Прямоугольник 93"/>
          <p:cNvSpPr/>
          <p:nvPr/>
        </p:nvSpPr>
        <p:spPr>
          <a:xfrm>
            <a:off x="928013" y="128646"/>
            <a:ext cx="1057239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54375"/>
                </a:solidFill>
                <a:latin typeface="Bebas Neue Bold" panose="020B0606020202050201" pitchFamily="34" charset="-52"/>
              </a:rPr>
              <a:t>Комплексный сервис включает </a:t>
            </a:r>
            <a:r>
              <a:rPr lang="en-US" sz="2800" dirty="0">
                <a:solidFill>
                  <a:srgbClr val="054375"/>
                </a:solidFill>
                <a:latin typeface="Bebas Neue Bold" panose="020B0606020202050201" pitchFamily="34" charset="-52"/>
              </a:rPr>
              <a:t>2</a:t>
            </a:r>
            <a:r>
              <a:rPr lang="ru-RU" sz="2800" dirty="0">
                <a:solidFill>
                  <a:srgbClr val="054375"/>
                </a:solidFill>
                <a:latin typeface="Bebas Neue Bold" panose="020B0606020202050201" pitchFamily="34" charset="-52"/>
              </a:rPr>
              <a:t>5 документов. </a:t>
            </a:r>
          </a:p>
          <a:p>
            <a:pPr algn="ctr"/>
            <a:r>
              <a:rPr lang="ru-RU" sz="2800" dirty="0">
                <a:solidFill>
                  <a:srgbClr val="054375"/>
                </a:solidFill>
                <a:latin typeface="Bebas Neue Bold" panose="020B0606020202050201" pitchFamily="34" charset="-52"/>
              </a:rPr>
              <a:t>Для того чтобы получить услугу, ее нужно выбрать в разделе </a:t>
            </a:r>
          </a:p>
          <a:p>
            <a:pPr algn="ctr"/>
            <a:r>
              <a:rPr lang="ru-RU" sz="2800" dirty="0">
                <a:solidFill>
                  <a:srgbClr val="054375"/>
                </a:solidFill>
                <a:latin typeface="Bebas Neue Bold" panose="020B0606020202050201" pitchFamily="34" charset="-52"/>
              </a:rPr>
              <a:t>«4. Заявление»  в соответствии с данной таблицей. </a:t>
            </a:r>
          </a:p>
          <a:p>
            <a:pPr algn="ctr"/>
            <a:r>
              <a:rPr lang="ru-RU" sz="2800" dirty="0">
                <a:solidFill>
                  <a:srgbClr val="054375"/>
                </a:solidFill>
                <a:latin typeface="Bebas Neue Bold" panose="020B0606020202050201" pitchFamily="34" charset="-52"/>
              </a:rPr>
              <a:t>Услуга соответствует виду документа. </a:t>
            </a:r>
            <a:endParaRPr lang="ru-RU" sz="2800" dirty="0">
              <a:solidFill>
                <a:srgbClr val="637B9B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483113" y="113143"/>
            <a:ext cx="25518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54375"/>
                </a:solidFill>
                <a:latin typeface="Styrene A Web Med" pitchFamily="2" charset="-52"/>
              </a:rPr>
              <a:t>Городской округ </a:t>
            </a:r>
            <a:r>
              <a:rPr lang="ru-RU" sz="1600" b="1" dirty="0" smtClean="0">
                <a:solidFill>
                  <a:srgbClr val="054375"/>
                </a:solidFill>
                <a:latin typeface="Styrene A Web Med" pitchFamily="2" charset="-52"/>
              </a:rPr>
              <a:t>Лотошино</a:t>
            </a:r>
            <a:endParaRPr lang="ru-RU" sz="1600" b="1" dirty="0">
              <a:solidFill>
                <a:srgbClr val="054375"/>
              </a:solidFill>
              <a:latin typeface="Styrene A Web Med" pitchFamily="2" charset="-52"/>
            </a:endParaRPr>
          </a:p>
        </p:txBody>
      </p:sp>
      <p:graphicFrame>
        <p:nvGraphicFramePr>
          <p:cNvPr id="22" name="Таблица 5">
            <a:extLst>
              <a:ext uri="{FF2B5EF4-FFF2-40B4-BE49-F238E27FC236}">
                <a16:creationId xmlns:a16="http://schemas.microsoft.com/office/drawing/2014/main" id="{4FDEB5EC-69A3-2489-1393-E808065ACA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22727"/>
              </p:ext>
            </p:extLst>
          </p:nvPr>
        </p:nvGraphicFramePr>
        <p:xfrm>
          <a:off x="1644257" y="1839227"/>
          <a:ext cx="9574802" cy="4982482"/>
        </p:xfrm>
        <a:graphic>
          <a:graphicData uri="http://schemas.openxmlformats.org/drawingml/2006/table">
            <a:tbl>
              <a:tblPr firstRow="1" bandRow="1"/>
              <a:tblGrid>
                <a:gridCol w="560799">
                  <a:extLst>
                    <a:ext uri="{9D8B030D-6E8A-4147-A177-3AD203B41FA5}">
                      <a16:colId xmlns:a16="http://schemas.microsoft.com/office/drawing/2014/main" val="72657236"/>
                    </a:ext>
                  </a:extLst>
                </a:gridCol>
                <a:gridCol w="2012275">
                  <a:extLst>
                    <a:ext uri="{9D8B030D-6E8A-4147-A177-3AD203B41FA5}">
                      <a16:colId xmlns:a16="http://schemas.microsoft.com/office/drawing/2014/main" val="1274013038"/>
                    </a:ext>
                  </a:extLst>
                </a:gridCol>
                <a:gridCol w="5337730">
                  <a:extLst>
                    <a:ext uri="{9D8B030D-6E8A-4147-A177-3AD203B41FA5}">
                      <a16:colId xmlns:a16="http://schemas.microsoft.com/office/drawing/2014/main" val="551679113"/>
                    </a:ext>
                  </a:extLst>
                </a:gridCol>
                <a:gridCol w="1663998">
                  <a:extLst>
                    <a:ext uri="{9D8B030D-6E8A-4147-A177-3AD203B41FA5}">
                      <a16:colId xmlns:a16="http://schemas.microsoft.com/office/drawing/2014/main" val="3732199746"/>
                    </a:ext>
                  </a:extLst>
                </a:gridCol>
              </a:tblGrid>
              <a:tr h="77813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dirty="0"/>
                        <a:t>№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dirty="0"/>
                        <a:t>ЦЕЛЬ ОБРАЩЕНИЯ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dirty="0"/>
                        <a:t>ВИД ДОКУМЕНТА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dirty="0"/>
                        <a:t>СРОК РАССМОТРЕНИЯ ЗАЯВКИ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449822"/>
                  </a:ext>
                </a:extLst>
              </a:tr>
              <a:tr h="86768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>
                          <a:solidFill>
                            <a:srgbClr val="054375"/>
                          </a:solidFill>
                        </a:rPr>
                        <a:t>1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>
                          <a:solidFill>
                            <a:srgbClr val="054375"/>
                          </a:solidFill>
                        </a:rPr>
                        <a:t>Документооборот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>
                          <a:solidFill>
                            <a:srgbClr val="054375"/>
                          </a:solidFill>
                          <a:latin typeface="Times New Roman" panose="02020603050405020304" pitchFamily="18" charset="0"/>
                        </a:rPr>
                        <a:t>Возражение на предостережение о недопустимости нарушения обязательных требований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>
                          <a:solidFill>
                            <a:srgbClr val="054375"/>
                          </a:solidFill>
                        </a:rPr>
                        <a:t>5 рабочих дней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12496"/>
                  </a:ext>
                </a:extLst>
              </a:tr>
              <a:tr h="90736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>
                          <a:solidFill>
                            <a:srgbClr val="054375"/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>
                          <a:solidFill>
                            <a:srgbClr val="054375"/>
                          </a:solidFill>
                        </a:rPr>
                        <a:t>Документооборот</a:t>
                      </a:r>
                      <a:endParaRPr lang="ru-RU" dirty="0">
                        <a:solidFill>
                          <a:srgbClr val="054375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>
                          <a:solidFill>
                            <a:srgbClr val="054375"/>
                          </a:solidFill>
                        </a:rPr>
                        <a:t>Запрос информации о сведениях, которые стали основанием для проведения внепланового контрольного (надзорного) мероприятия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>
                          <a:solidFill>
                            <a:srgbClr val="054375"/>
                          </a:solidFill>
                        </a:rPr>
                        <a:t>3 рабочих дня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050460"/>
                  </a:ext>
                </a:extLst>
              </a:tr>
              <a:tr h="63515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>
                          <a:solidFill>
                            <a:srgbClr val="054375"/>
                          </a:solidFill>
                        </a:rPr>
                        <a:t>3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>
                          <a:solidFill>
                            <a:srgbClr val="054375"/>
                          </a:solidFill>
                        </a:rPr>
                        <a:t>Документооборот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>
                          <a:solidFill>
                            <a:srgbClr val="054375"/>
                          </a:solidFill>
                        </a:rPr>
                        <a:t>Запрос о предоставлении письменного ответа в рамках консультирования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>
                          <a:solidFill>
                            <a:srgbClr val="054375"/>
                          </a:solidFill>
                        </a:rPr>
                        <a:t>7 рабочих дней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09251"/>
                  </a:ext>
                </a:extLst>
              </a:tr>
              <a:tr h="172398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>
                          <a:solidFill>
                            <a:srgbClr val="054375"/>
                          </a:solidFill>
                        </a:rPr>
                        <a:t>4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>
                          <a:solidFill>
                            <a:srgbClr val="054375"/>
                          </a:solidFill>
                        </a:rPr>
                        <a:t>Документооборот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>
                          <a:solidFill>
                            <a:srgbClr val="054375"/>
                          </a:solidFill>
                        </a:rPr>
                        <a:t>Заявление об изменении категории риска осуществляемой деятельности либо категории риска принадлежащих контролируемому лицу (используемых им) иных объектов контроля в случае их соответствия критериям риска для отнесения к иной категории риска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>
                          <a:solidFill>
                            <a:srgbClr val="054375"/>
                          </a:solidFill>
                        </a:rPr>
                        <a:t>5 рабочих дней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651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8500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 flipH="1">
            <a:off x="2148" y="0"/>
            <a:ext cx="12189852" cy="6857678"/>
            <a:chOff x="0" y="322"/>
            <a:chExt cx="12189852" cy="6857678"/>
          </a:xfrm>
        </p:grpSpPr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4" y="322"/>
              <a:ext cx="12187128" cy="6857678"/>
            </a:xfrm>
            <a:prstGeom prst="rect">
              <a:avLst/>
            </a:prstGeom>
          </p:spPr>
        </p:pic>
        <p:sp>
          <p:nvSpPr>
            <p:cNvPr id="72" name="Google Shape;30;p3"/>
            <p:cNvSpPr/>
            <p:nvPr/>
          </p:nvSpPr>
          <p:spPr>
            <a:xfrm>
              <a:off x="10617084" y="5704615"/>
              <a:ext cx="1356873" cy="822060"/>
            </a:xfrm>
            <a:prstGeom prst="rect">
              <a:avLst/>
            </a:prstGeom>
            <a:solidFill>
              <a:srgbClr val="637B9B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" name="Google Shape;31;p3"/>
            <p:cNvSpPr/>
            <p:nvPr/>
          </p:nvSpPr>
          <p:spPr>
            <a:xfrm>
              <a:off x="0" y="4742480"/>
              <a:ext cx="720000" cy="1349700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" name="Google Shape;33;p3"/>
            <p:cNvSpPr/>
            <p:nvPr/>
          </p:nvSpPr>
          <p:spPr>
            <a:xfrm>
              <a:off x="1099040" y="5159615"/>
              <a:ext cx="9786673" cy="1580025"/>
            </a:xfrm>
            <a:custGeom>
              <a:avLst/>
              <a:gdLst/>
              <a:ahLst/>
              <a:cxnLst/>
              <a:rect l="l" t="t" r="r" b="b"/>
              <a:pathLst>
                <a:path w="164054" h="63201" extrusionOk="0">
                  <a:moveTo>
                    <a:pt x="0" y="0"/>
                  </a:moveTo>
                  <a:lnTo>
                    <a:pt x="0" y="63201"/>
                  </a:lnTo>
                  <a:lnTo>
                    <a:pt x="164054" y="63201"/>
                  </a:lnTo>
                  <a:lnTo>
                    <a:pt x="164054" y="29135"/>
                  </a:lnTo>
                </a:path>
              </a:pathLst>
            </a:cu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75" name="Google Shape;34;p3"/>
            <p:cNvGrpSpPr/>
            <p:nvPr/>
          </p:nvGrpSpPr>
          <p:grpSpPr>
            <a:xfrm>
              <a:off x="11483046" y="5408640"/>
              <a:ext cx="363878" cy="826970"/>
              <a:chOff x="10849621" y="2593559"/>
              <a:chExt cx="326755" cy="742601"/>
            </a:xfrm>
          </p:grpSpPr>
          <p:sp>
            <p:nvSpPr>
              <p:cNvPr id="76" name="Google Shape;35;p3"/>
              <p:cNvSpPr/>
              <p:nvPr/>
            </p:nvSpPr>
            <p:spPr>
              <a:xfrm>
                <a:off x="10849621" y="2593559"/>
                <a:ext cx="55594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0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33" y="135"/>
                    </a:lnTo>
                    <a:lnTo>
                      <a:pt x="4560" y="269"/>
                    </a:lnTo>
                    <a:lnTo>
                      <a:pt x="4294" y="471"/>
                    </a:lnTo>
                    <a:lnTo>
                      <a:pt x="4028" y="740"/>
                    </a:lnTo>
                    <a:lnTo>
                      <a:pt x="3769" y="1043"/>
                    </a:lnTo>
                    <a:lnTo>
                      <a:pt x="3518" y="1413"/>
                    </a:lnTo>
                    <a:lnTo>
                      <a:pt x="3274" y="1850"/>
                    </a:lnTo>
                    <a:lnTo>
                      <a:pt x="3037" y="2321"/>
                    </a:lnTo>
                    <a:lnTo>
                      <a:pt x="2801" y="2826"/>
                    </a:lnTo>
                    <a:lnTo>
                      <a:pt x="2572" y="3398"/>
                    </a:lnTo>
                    <a:lnTo>
                      <a:pt x="2358" y="4003"/>
                    </a:lnTo>
                    <a:lnTo>
                      <a:pt x="2143" y="4643"/>
                    </a:lnTo>
                    <a:lnTo>
                      <a:pt x="1944" y="5349"/>
                    </a:lnTo>
                    <a:lnTo>
                      <a:pt x="1744" y="6089"/>
                    </a:lnTo>
                    <a:lnTo>
                      <a:pt x="1559" y="6863"/>
                    </a:lnTo>
                    <a:lnTo>
                      <a:pt x="1382" y="7670"/>
                    </a:lnTo>
                    <a:lnTo>
                      <a:pt x="1212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36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3" y="18671"/>
                    </a:lnTo>
                    <a:lnTo>
                      <a:pt x="59" y="19815"/>
                    </a:lnTo>
                    <a:lnTo>
                      <a:pt x="22" y="20959"/>
                    </a:lnTo>
                    <a:lnTo>
                      <a:pt x="0" y="22136"/>
                    </a:lnTo>
                    <a:lnTo>
                      <a:pt x="0" y="23347"/>
                    </a:lnTo>
                    <a:lnTo>
                      <a:pt x="0" y="24558"/>
                    </a:lnTo>
                    <a:lnTo>
                      <a:pt x="22" y="25736"/>
                    </a:lnTo>
                    <a:lnTo>
                      <a:pt x="59" y="26879"/>
                    </a:lnTo>
                    <a:lnTo>
                      <a:pt x="103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36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12" y="38183"/>
                    </a:lnTo>
                    <a:lnTo>
                      <a:pt x="1382" y="39024"/>
                    </a:lnTo>
                    <a:lnTo>
                      <a:pt x="1559" y="39831"/>
                    </a:lnTo>
                    <a:lnTo>
                      <a:pt x="1744" y="40605"/>
                    </a:lnTo>
                    <a:lnTo>
                      <a:pt x="1944" y="41345"/>
                    </a:lnTo>
                    <a:lnTo>
                      <a:pt x="2143" y="42052"/>
                    </a:lnTo>
                    <a:lnTo>
                      <a:pt x="2358" y="42691"/>
                    </a:lnTo>
                    <a:lnTo>
                      <a:pt x="2572" y="43296"/>
                    </a:lnTo>
                    <a:lnTo>
                      <a:pt x="2801" y="43868"/>
                    </a:lnTo>
                    <a:lnTo>
                      <a:pt x="3037" y="44373"/>
                    </a:lnTo>
                    <a:lnTo>
                      <a:pt x="3274" y="44844"/>
                    </a:lnTo>
                    <a:lnTo>
                      <a:pt x="3518" y="45281"/>
                    </a:lnTo>
                    <a:lnTo>
                      <a:pt x="3769" y="45651"/>
                    </a:lnTo>
                    <a:lnTo>
                      <a:pt x="4028" y="45954"/>
                    </a:lnTo>
                    <a:lnTo>
                      <a:pt x="4294" y="46223"/>
                    </a:lnTo>
                    <a:lnTo>
                      <a:pt x="4560" y="46425"/>
                    </a:lnTo>
                    <a:lnTo>
                      <a:pt x="4833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68" y="46661"/>
                    </a:lnTo>
                    <a:lnTo>
                      <a:pt x="5942" y="46560"/>
                    </a:lnTo>
                    <a:lnTo>
                      <a:pt x="6215" y="46425"/>
                    </a:lnTo>
                    <a:lnTo>
                      <a:pt x="6474" y="46223"/>
                    </a:lnTo>
                    <a:lnTo>
                      <a:pt x="6740" y="45954"/>
                    </a:lnTo>
                    <a:lnTo>
                      <a:pt x="6991" y="45651"/>
                    </a:lnTo>
                    <a:lnTo>
                      <a:pt x="7243" y="45281"/>
                    </a:lnTo>
                    <a:lnTo>
                      <a:pt x="7486" y="44844"/>
                    </a:lnTo>
                    <a:lnTo>
                      <a:pt x="7730" y="44373"/>
                    </a:lnTo>
                    <a:lnTo>
                      <a:pt x="7959" y="43868"/>
                    </a:lnTo>
                    <a:lnTo>
                      <a:pt x="8189" y="43296"/>
                    </a:lnTo>
                    <a:lnTo>
                      <a:pt x="8403" y="42691"/>
                    </a:lnTo>
                    <a:lnTo>
                      <a:pt x="8617" y="42052"/>
                    </a:lnTo>
                    <a:lnTo>
                      <a:pt x="8824" y="41345"/>
                    </a:lnTo>
                    <a:lnTo>
                      <a:pt x="9016" y="40605"/>
                    </a:lnTo>
                    <a:lnTo>
                      <a:pt x="9208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1" y="37275"/>
                    </a:lnTo>
                    <a:lnTo>
                      <a:pt x="9866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1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79" y="28023"/>
                    </a:lnTo>
                    <a:lnTo>
                      <a:pt x="10731" y="26879"/>
                    </a:lnTo>
                    <a:lnTo>
                      <a:pt x="10760" y="25736"/>
                    </a:lnTo>
                    <a:lnTo>
                      <a:pt x="10783" y="24558"/>
                    </a:lnTo>
                    <a:lnTo>
                      <a:pt x="10790" y="23347"/>
                    </a:lnTo>
                    <a:lnTo>
                      <a:pt x="10783" y="22136"/>
                    </a:lnTo>
                    <a:lnTo>
                      <a:pt x="10760" y="20959"/>
                    </a:lnTo>
                    <a:lnTo>
                      <a:pt x="10731" y="19815"/>
                    </a:lnTo>
                    <a:lnTo>
                      <a:pt x="10679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1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6" y="10328"/>
                    </a:lnTo>
                    <a:lnTo>
                      <a:pt x="9711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8" y="6863"/>
                    </a:lnTo>
                    <a:lnTo>
                      <a:pt x="9016" y="6089"/>
                    </a:lnTo>
                    <a:lnTo>
                      <a:pt x="8824" y="5349"/>
                    </a:lnTo>
                    <a:lnTo>
                      <a:pt x="8617" y="4643"/>
                    </a:lnTo>
                    <a:lnTo>
                      <a:pt x="8403" y="4003"/>
                    </a:lnTo>
                    <a:lnTo>
                      <a:pt x="8189" y="3398"/>
                    </a:lnTo>
                    <a:lnTo>
                      <a:pt x="7959" y="2826"/>
                    </a:lnTo>
                    <a:lnTo>
                      <a:pt x="7730" y="2321"/>
                    </a:lnTo>
                    <a:lnTo>
                      <a:pt x="7486" y="1850"/>
                    </a:lnTo>
                    <a:lnTo>
                      <a:pt x="7243" y="1413"/>
                    </a:lnTo>
                    <a:lnTo>
                      <a:pt x="6991" y="1043"/>
                    </a:lnTo>
                    <a:lnTo>
                      <a:pt x="6740" y="740"/>
                    </a:lnTo>
                    <a:lnTo>
                      <a:pt x="6474" y="471"/>
                    </a:lnTo>
                    <a:lnTo>
                      <a:pt x="6215" y="269"/>
                    </a:lnTo>
                    <a:lnTo>
                      <a:pt x="5942" y="135"/>
                    </a:lnTo>
                    <a:lnTo>
                      <a:pt x="5668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33" y="113573"/>
                    </a:lnTo>
                    <a:lnTo>
                      <a:pt x="4560" y="113742"/>
                    </a:lnTo>
                    <a:lnTo>
                      <a:pt x="4294" y="113943"/>
                    </a:lnTo>
                    <a:lnTo>
                      <a:pt x="4028" y="114213"/>
                    </a:lnTo>
                    <a:lnTo>
                      <a:pt x="3769" y="114515"/>
                    </a:lnTo>
                    <a:lnTo>
                      <a:pt x="3518" y="114885"/>
                    </a:lnTo>
                    <a:lnTo>
                      <a:pt x="3274" y="115323"/>
                    </a:lnTo>
                    <a:lnTo>
                      <a:pt x="3037" y="115794"/>
                    </a:lnTo>
                    <a:lnTo>
                      <a:pt x="2801" y="116298"/>
                    </a:lnTo>
                    <a:lnTo>
                      <a:pt x="2572" y="116870"/>
                    </a:lnTo>
                    <a:lnTo>
                      <a:pt x="2358" y="117476"/>
                    </a:lnTo>
                    <a:lnTo>
                      <a:pt x="2143" y="118115"/>
                    </a:lnTo>
                    <a:lnTo>
                      <a:pt x="1944" y="118821"/>
                    </a:lnTo>
                    <a:lnTo>
                      <a:pt x="1744" y="119562"/>
                    </a:lnTo>
                    <a:lnTo>
                      <a:pt x="1559" y="120335"/>
                    </a:lnTo>
                    <a:lnTo>
                      <a:pt x="1382" y="121143"/>
                    </a:lnTo>
                    <a:lnTo>
                      <a:pt x="1212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36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3" y="132110"/>
                    </a:lnTo>
                    <a:lnTo>
                      <a:pt x="59" y="133254"/>
                    </a:lnTo>
                    <a:lnTo>
                      <a:pt x="22" y="134431"/>
                    </a:lnTo>
                    <a:lnTo>
                      <a:pt x="0" y="135608"/>
                    </a:lnTo>
                    <a:lnTo>
                      <a:pt x="0" y="136820"/>
                    </a:lnTo>
                    <a:lnTo>
                      <a:pt x="0" y="137997"/>
                    </a:lnTo>
                    <a:lnTo>
                      <a:pt x="22" y="139174"/>
                    </a:lnTo>
                    <a:lnTo>
                      <a:pt x="59" y="140352"/>
                    </a:lnTo>
                    <a:lnTo>
                      <a:pt x="103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36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12" y="151622"/>
                    </a:lnTo>
                    <a:lnTo>
                      <a:pt x="1382" y="152496"/>
                    </a:lnTo>
                    <a:lnTo>
                      <a:pt x="1559" y="153304"/>
                    </a:lnTo>
                    <a:lnTo>
                      <a:pt x="1744" y="154078"/>
                    </a:lnTo>
                    <a:lnTo>
                      <a:pt x="1944" y="154818"/>
                    </a:lnTo>
                    <a:lnTo>
                      <a:pt x="2143" y="155491"/>
                    </a:lnTo>
                    <a:lnTo>
                      <a:pt x="2358" y="156163"/>
                    </a:lnTo>
                    <a:lnTo>
                      <a:pt x="2572" y="156769"/>
                    </a:lnTo>
                    <a:lnTo>
                      <a:pt x="2801" y="157341"/>
                    </a:lnTo>
                    <a:lnTo>
                      <a:pt x="3037" y="157845"/>
                    </a:lnTo>
                    <a:lnTo>
                      <a:pt x="3274" y="158316"/>
                    </a:lnTo>
                    <a:lnTo>
                      <a:pt x="3518" y="158720"/>
                    </a:lnTo>
                    <a:lnTo>
                      <a:pt x="3769" y="159090"/>
                    </a:lnTo>
                    <a:lnTo>
                      <a:pt x="4028" y="159427"/>
                    </a:lnTo>
                    <a:lnTo>
                      <a:pt x="4294" y="159696"/>
                    </a:lnTo>
                    <a:lnTo>
                      <a:pt x="4560" y="159898"/>
                    </a:lnTo>
                    <a:lnTo>
                      <a:pt x="4833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68" y="160133"/>
                    </a:lnTo>
                    <a:lnTo>
                      <a:pt x="5942" y="160032"/>
                    </a:lnTo>
                    <a:lnTo>
                      <a:pt x="6215" y="159898"/>
                    </a:lnTo>
                    <a:lnTo>
                      <a:pt x="6474" y="159696"/>
                    </a:lnTo>
                    <a:lnTo>
                      <a:pt x="6740" y="159427"/>
                    </a:lnTo>
                    <a:lnTo>
                      <a:pt x="6991" y="159090"/>
                    </a:lnTo>
                    <a:lnTo>
                      <a:pt x="7243" y="158720"/>
                    </a:lnTo>
                    <a:lnTo>
                      <a:pt x="7486" y="158316"/>
                    </a:lnTo>
                    <a:lnTo>
                      <a:pt x="7730" y="157845"/>
                    </a:lnTo>
                    <a:lnTo>
                      <a:pt x="7959" y="157341"/>
                    </a:lnTo>
                    <a:lnTo>
                      <a:pt x="8189" y="156769"/>
                    </a:lnTo>
                    <a:lnTo>
                      <a:pt x="8403" y="156163"/>
                    </a:lnTo>
                    <a:lnTo>
                      <a:pt x="8617" y="155491"/>
                    </a:lnTo>
                    <a:lnTo>
                      <a:pt x="8824" y="154818"/>
                    </a:lnTo>
                    <a:lnTo>
                      <a:pt x="9016" y="154078"/>
                    </a:lnTo>
                    <a:lnTo>
                      <a:pt x="9208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1" y="150747"/>
                    </a:lnTo>
                    <a:lnTo>
                      <a:pt x="9866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1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79" y="141496"/>
                    </a:lnTo>
                    <a:lnTo>
                      <a:pt x="10731" y="140352"/>
                    </a:lnTo>
                    <a:lnTo>
                      <a:pt x="10760" y="139174"/>
                    </a:lnTo>
                    <a:lnTo>
                      <a:pt x="10783" y="137997"/>
                    </a:lnTo>
                    <a:lnTo>
                      <a:pt x="10790" y="136820"/>
                    </a:lnTo>
                    <a:lnTo>
                      <a:pt x="10783" y="135608"/>
                    </a:lnTo>
                    <a:lnTo>
                      <a:pt x="10760" y="134431"/>
                    </a:lnTo>
                    <a:lnTo>
                      <a:pt x="10731" y="133254"/>
                    </a:lnTo>
                    <a:lnTo>
                      <a:pt x="10679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1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6" y="123800"/>
                    </a:lnTo>
                    <a:lnTo>
                      <a:pt x="9711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8" y="120335"/>
                    </a:lnTo>
                    <a:lnTo>
                      <a:pt x="9016" y="119562"/>
                    </a:lnTo>
                    <a:lnTo>
                      <a:pt x="8824" y="118821"/>
                    </a:lnTo>
                    <a:lnTo>
                      <a:pt x="8617" y="118115"/>
                    </a:lnTo>
                    <a:lnTo>
                      <a:pt x="8403" y="117476"/>
                    </a:lnTo>
                    <a:lnTo>
                      <a:pt x="8189" y="116870"/>
                    </a:lnTo>
                    <a:lnTo>
                      <a:pt x="7959" y="116298"/>
                    </a:lnTo>
                    <a:lnTo>
                      <a:pt x="7730" y="115794"/>
                    </a:lnTo>
                    <a:lnTo>
                      <a:pt x="7486" y="115323"/>
                    </a:lnTo>
                    <a:lnTo>
                      <a:pt x="7243" y="114885"/>
                    </a:lnTo>
                    <a:lnTo>
                      <a:pt x="6991" y="114515"/>
                    </a:lnTo>
                    <a:lnTo>
                      <a:pt x="6740" y="114213"/>
                    </a:lnTo>
                    <a:lnTo>
                      <a:pt x="6474" y="113943"/>
                    </a:lnTo>
                    <a:lnTo>
                      <a:pt x="6215" y="113742"/>
                    </a:lnTo>
                    <a:lnTo>
                      <a:pt x="5942" y="113573"/>
                    </a:lnTo>
                    <a:lnTo>
                      <a:pt x="5668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33" y="227046"/>
                    </a:lnTo>
                    <a:lnTo>
                      <a:pt x="4560" y="227214"/>
                    </a:lnTo>
                    <a:lnTo>
                      <a:pt x="4294" y="227416"/>
                    </a:lnTo>
                    <a:lnTo>
                      <a:pt x="4028" y="227651"/>
                    </a:lnTo>
                    <a:lnTo>
                      <a:pt x="3769" y="227988"/>
                    </a:lnTo>
                    <a:lnTo>
                      <a:pt x="3518" y="228358"/>
                    </a:lnTo>
                    <a:lnTo>
                      <a:pt x="3274" y="228761"/>
                    </a:lnTo>
                    <a:lnTo>
                      <a:pt x="3037" y="229232"/>
                    </a:lnTo>
                    <a:lnTo>
                      <a:pt x="2801" y="229771"/>
                    </a:lnTo>
                    <a:lnTo>
                      <a:pt x="2572" y="230309"/>
                    </a:lnTo>
                    <a:lnTo>
                      <a:pt x="2358" y="230915"/>
                    </a:lnTo>
                    <a:lnTo>
                      <a:pt x="2143" y="231587"/>
                    </a:lnTo>
                    <a:lnTo>
                      <a:pt x="1944" y="232260"/>
                    </a:lnTo>
                    <a:lnTo>
                      <a:pt x="1744" y="233000"/>
                    </a:lnTo>
                    <a:lnTo>
                      <a:pt x="1559" y="233774"/>
                    </a:lnTo>
                    <a:lnTo>
                      <a:pt x="1382" y="234581"/>
                    </a:lnTo>
                    <a:lnTo>
                      <a:pt x="1212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36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3" y="245582"/>
                    </a:lnTo>
                    <a:lnTo>
                      <a:pt x="59" y="246726"/>
                    </a:lnTo>
                    <a:lnTo>
                      <a:pt x="22" y="247903"/>
                    </a:lnTo>
                    <a:lnTo>
                      <a:pt x="0" y="249081"/>
                    </a:lnTo>
                    <a:lnTo>
                      <a:pt x="0" y="250258"/>
                    </a:lnTo>
                    <a:lnTo>
                      <a:pt x="0" y="251469"/>
                    </a:lnTo>
                    <a:lnTo>
                      <a:pt x="22" y="252647"/>
                    </a:lnTo>
                    <a:lnTo>
                      <a:pt x="59" y="253824"/>
                    </a:lnTo>
                    <a:lnTo>
                      <a:pt x="103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36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12" y="265094"/>
                    </a:lnTo>
                    <a:lnTo>
                      <a:pt x="1382" y="265935"/>
                    </a:lnTo>
                    <a:lnTo>
                      <a:pt x="1559" y="266743"/>
                    </a:lnTo>
                    <a:lnTo>
                      <a:pt x="1744" y="267516"/>
                    </a:lnTo>
                    <a:lnTo>
                      <a:pt x="1944" y="268256"/>
                    </a:lnTo>
                    <a:lnTo>
                      <a:pt x="2143" y="268963"/>
                    </a:lnTo>
                    <a:lnTo>
                      <a:pt x="2358" y="269602"/>
                    </a:lnTo>
                    <a:lnTo>
                      <a:pt x="2572" y="270208"/>
                    </a:lnTo>
                    <a:lnTo>
                      <a:pt x="2801" y="270780"/>
                    </a:lnTo>
                    <a:lnTo>
                      <a:pt x="3037" y="271318"/>
                    </a:lnTo>
                    <a:lnTo>
                      <a:pt x="3274" y="271789"/>
                    </a:lnTo>
                    <a:lnTo>
                      <a:pt x="3518" y="272193"/>
                    </a:lnTo>
                    <a:lnTo>
                      <a:pt x="3769" y="272563"/>
                    </a:lnTo>
                    <a:lnTo>
                      <a:pt x="4028" y="272865"/>
                    </a:lnTo>
                    <a:lnTo>
                      <a:pt x="4294" y="273134"/>
                    </a:lnTo>
                    <a:lnTo>
                      <a:pt x="4560" y="273336"/>
                    </a:lnTo>
                    <a:lnTo>
                      <a:pt x="4833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68" y="273572"/>
                    </a:lnTo>
                    <a:lnTo>
                      <a:pt x="5942" y="273505"/>
                    </a:lnTo>
                    <a:lnTo>
                      <a:pt x="6215" y="273336"/>
                    </a:lnTo>
                    <a:lnTo>
                      <a:pt x="6474" y="273134"/>
                    </a:lnTo>
                    <a:lnTo>
                      <a:pt x="6740" y="272865"/>
                    </a:lnTo>
                    <a:lnTo>
                      <a:pt x="6991" y="272563"/>
                    </a:lnTo>
                    <a:lnTo>
                      <a:pt x="7243" y="272193"/>
                    </a:lnTo>
                    <a:lnTo>
                      <a:pt x="7486" y="271789"/>
                    </a:lnTo>
                    <a:lnTo>
                      <a:pt x="7730" y="271318"/>
                    </a:lnTo>
                    <a:lnTo>
                      <a:pt x="7959" y="270780"/>
                    </a:lnTo>
                    <a:lnTo>
                      <a:pt x="8189" y="270208"/>
                    </a:lnTo>
                    <a:lnTo>
                      <a:pt x="8403" y="269602"/>
                    </a:lnTo>
                    <a:lnTo>
                      <a:pt x="8617" y="268963"/>
                    </a:lnTo>
                    <a:lnTo>
                      <a:pt x="8824" y="268256"/>
                    </a:lnTo>
                    <a:lnTo>
                      <a:pt x="9016" y="267516"/>
                    </a:lnTo>
                    <a:lnTo>
                      <a:pt x="9208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1" y="264220"/>
                    </a:lnTo>
                    <a:lnTo>
                      <a:pt x="9866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1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79" y="254968"/>
                    </a:lnTo>
                    <a:lnTo>
                      <a:pt x="10731" y="253824"/>
                    </a:lnTo>
                    <a:lnTo>
                      <a:pt x="10760" y="252647"/>
                    </a:lnTo>
                    <a:lnTo>
                      <a:pt x="10783" y="251469"/>
                    </a:lnTo>
                    <a:lnTo>
                      <a:pt x="10790" y="250258"/>
                    </a:lnTo>
                    <a:lnTo>
                      <a:pt x="10783" y="249081"/>
                    </a:lnTo>
                    <a:lnTo>
                      <a:pt x="10760" y="247903"/>
                    </a:lnTo>
                    <a:lnTo>
                      <a:pt x="10731" y="246726"/>
                    </a:lnTo>
                    <a:lnTo>
                      <a:pt x="10679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1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6" y="237239"/>
                    </a:lnTo>
                    <a:lnTo>
                      <a:pt x="9711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8" y="233774"/>
                    </a:lnTo>
                    <a:lnTo>
                      <a:pt x="9016" y="233000"/>
                    </a:lnTo>
                    <a:lnTo>
                      <a:pt x="8824" y="232260"/>
                    </a:lnTo>
                    <a:lnTo>
                      <a:pt x="8617" y="231587"/>
                    </a:lnTo>
                    <a:lnTo>
                      <a:pt x="8403" y="230915"/>
                    </a:lnTo>
                    <a:lnTo>
                      <a:pt x="8189" y="230309"/>
                    </a:lnTo>
                    <a:lnTo>
                      <a:pt x="7959" y="229771"/>
                    </a:lnTo>
                    <a:lnTo>
                      <a:pt x="7730" y="229232"/>
                    </a:lnTo>
                    <a:lnTo>
                      <a:pt x="7486" y="228761"/>
                    </a:lnTo>
                    <a:lnTo>
                      <a:pt x="7243" y="228358"/>
                    </a:lnTo>
                    <a:lnTo>
                      <a:pt x="6991" y="227988"/>
                    </a:lnTo>
                    <a:lnTo>
                      <a:pt x="6740" y="227651"/>
                    </a:lnTo>
                    <a:lnTo>
                      <a:pt x="6474" y="227416"/>
                    </a:lnTo>
                    <a:lnTo>
                      <a:pt x="6215" y="227214"/>
                    </a:lnTo>
                    <a:lnTo>
                      <a:pt x="5942" y="227046"/>
                    </a:lnTo>
                    <a:lnTo>
                      <a:pt x="5668" y="226945"/>
                    </a:lnTo>
                    <a:close/>
                    <a:moveTo>
                      <a:pt x="5114" y="340384"/>
                    </a:moveTo>
                    <a:lnTo>
                      <a:pt x="4833" y="340485"/>
                    </a:lnTo>
                    <a:lnTo>
                      <a:pt x="4560" y="340653"/>
                    </a:lnTo>
                    <a:lnTo>
                      <a:pt x="4294" y="340855"/>
                    </a:lnTo>
                    <a:lnTo>
                      <a:pt x="4028" y="341124"/>
                    </a:lnTo>
                    <a:lnTo>
                      <a:pt x="3769" y="341426"/>
                    </a:lnTo>
                    <a:lnTo>
                      <a:pt x="3518" y="341797"/>
                    </a:lnTo>
                    <a:lnTo>
                      <a:pt x="3274" y="342200"/>
                    </a:lnTo>
                    <a:lnTo>
                      <a:pt x="3037" y="342671"/>
                    </a:lnTo>
                    <a:lnTo>
                      <a:pt x="2801" y="343209"/>
                    </a:lnTo>
                    <a:lnTo>
                      <a:pt x="2572" y="343748"/>
                    </a:lnTo>
                    <a:lnTo>
                      <a:pt x="2358" y="344387"/>
                    </a:lnTo>
                    <a:lnTo>
                      <a:pt x="2143" y="345026"/>
                    </a:lnTo>
                    <a:lnTo>
                      <a:pt x="1944" y="345733"/>
                    </a:lnTo>
                    <a:lnTo>
                      <a:pt x="1744" y="346439"/>
                    </a:lnTo>
                    <a:lnTo>
                      <a:pt x="1559" y="347213"/>
                    </a:lnTo>
                    <a:lnTo>
                      <a:pt x="1382" y="348054"/>
                    </a:lnTo>
                    <a:lnTo>
                      <a:pt x="1212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36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3" y="359021"/>
                    </a:lnTo>
                    <a:lnTo>
                      <a:pt x="59" y="360165"/>
                    </a:lnTo>
                    <a:lnTo>
                      <a:pt x="22" y="361342"/>
                    </a:lnTo>
                    <a:lnTo>
                      <a:pt x="0" y="362520"/>
                    </a:lnTo>
                    <a:lnTo>
                      <a:pt x="0" y="363697"/>
                    </a:lnTo>
                    <a:lnTo>
                      <a:pt x="0" y="364908"/>
                    </a:lnTo>
                    <a:lnTo>
                      <a:pt x="22" y="366086"/>
                    </a:lnTo>
                    <a:lnTo>
                      <a:pt x="59" y="367263"/>
                    </a:lnTo>
                    <a:lnTo>
                      <a:pt x="103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36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12" y="378533"/>
                    </a:lnTo>
                    <a:lnTo>
                      <a:pt x="1382" y="379374"/>
                    </a:lnTo>
                    <a:lnTo>
                      <a:pt x="1559" y="380215"/>
                    </a:lnTo>
                    <a:lnTo>
                      <a:pt x="1744" y="380989"/>
                    </a:lnTo>
                    <a:lnTo>
                      <a:pt x="1944" y="381695"/>
                    </a:lnTo>
                    <a:lnTo>
                      <a:pt x="2143" y="382402"/>
                    </a:lnTo>
                    <a:lnTo>
                      <a:pt x="2358" y="383041"/>
                    </a:lnTo>
                    <a:lnTo>
                      <a:pt x="2572" y="383680"/>
                    </a:lnTo>
                    <a:lnTo>
                      <a:pt x="2801" y="384218"/>
                    </a:lnTo>
                    <a:lnTo>
                      <a:pt x="3037" y="384757"/>
                    </a:lnTo>
                    <a:lnTo>
                      <a:pt x="3274" y="385228"/>
                    </a:lnTo>
                    <a:lnTo>
                      <a:pt x="3518" y="385631"/>
                    </a:lnTo>
                    <a:lnTo>
                      <a:pt x="3769" y="386001"/>
                    </a:lnTo>
                    <a:lnTo>
                      <a:pt x="4028" y="386304"/>
                    </a:lnTo>
                    <a:lnTo>
                      <a:pt x="4294" y="386573"/>
                    </a:lnTo>
                    <a:lnTo>
                      <a:pt x="4560" y="386775"/>
                    </a:lnTo>
                    <a:lnTo>
                      <a:pt x="4833" y="386943"/>
                    </a:lnTo>
                    <a:lnTo>
                      <a:pt x="5114" y="387044"/>
                    </a:lnTo>
                    <a:lnTo>
                      <a:pt x="5668" y="387044"/>
                    </a:lnTo>
                    <a:lnTo>
                      <a:pt x="5942" y="386943"/>
                    </a:lnTo>
                    <a:lnTo>
                      <a:pt x="6215" y="386775"/>
                    </a:lnTo>
                    <a:lnTo>
                      <a:pt x="6474" y="386573"/>
                    </a:lnTo>
                    <a:lnTo>
                      <a:pt x="6740" y="386304"/>
                    </a:lnTo>
                    <a:lnTo>
                      <a:pt x="6991" y="386001"/>
                    </a:lnTo>
                    <a:lnTo>
                      <a:pt x="7243" y="385631"/>
                    </a:lnTo>
                    <a:lnTo>
                      <a:pt x="7486" y="385228"/>
                    </a:lnTo>
                    <a:lnTo>
                      <a:pt x="7730" y="384757"/>
                    </a:lnTo>
                    <a:lnTo>
                      <a:pt x="7959" y="384218"/>
                    </a:lnTo>
                    <a:lnTo>
                      <a:pt x="8189" y="383680"/>
                    </a:lnTo>
                    <a:lnTo>
                      <a:pt x="8403" y="383041"/>
                    </a:lnTo>
                    <a:lnTo>
                      <a:pt x="8617" y="382402"/>
                    </a:lnTo>
                    <a:lnTo>
                      <a:pt x="8824" y="381695"/>
                    </a:lnTo>
                    <a:lnTo>
                      <a:pt x="9016" y="380989"/>
                    </a:lnTo>
                    <a:lnTo>
                      <a:pt x="9208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1" y="377658"/>
                    </a:lnTo>
                    <a:lnTo>
                      <a:pt x="9866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1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79" y="368407"/>
                    </a:lnTo>
                    <a:lnTo>
                      <a:pt x="10731" y="367263"/>
                    </a:lnTo>
                    <a:lnTo>
                      <a:pt x="10760" y="366086"/>
                    </a:lnTo>
                    <a:lnTo>
                      <a:pt x="10783" y="364908"/>
                    </a:lnTo>
                    <a:lnTo>
                      <a:pt x="10790" y="363697"/>
                    </a:lnTo>
                    <a:lnTo>
                      <a:pt x="10783" y="362520"/>
                    </a:lnTo>
                    <a:lnTo>
                      <a:pt x="10760" y="361342"/>
                    </a:lnTo>
                    <a:lnTo>
                      <a:pt x="10731" y="360165"/>
                    </a:lnTo>
                    <a:lnTo>
                      <a:pt x="10679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1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6" y="350678"/>
                    </a:lnTo>
                    <a:lnTo>
                      <a:pt x="9711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8" y="347213"/>
                    </a:lnTo>
                    <a:lnTo>
                      <a:pt x="9016" y="346439"/>
                    </a:lnTo>
                    <a:lnTo>
                      <a:pt x="8824" y="345733"/>
                    </a:lnTo>
                    <a:lnTo>
                      <a:pt x="8617" y="345026"/>
                    </a:lnTo>
                    <a:lnTo>
                      <a:pt x="8403" y="344387"/>
                    </a:lnTo>
                    <a:lnTo>
                      <a:pt x="8189" y="343748"/>
                    </a:lnTo>
                    <a:lnTo>
                      <a:pt x="7959" y="343209"/>
                    </a:lnTo>
                    <a:lnTo>
                      <a:pt x="7730" y="342671"/>
                    </a:lnTo>
                    <a:lnTo>
                      <a:pt x="7486" y="342200"/>
                    </a:lnTo>
                    <a:lnTo>
                      <a:pt x="7243" y="341797"/>
                    </a:lnTo>
                    <a:lnTo>
                      <a:pt x="6991" y="341426"/>
                    </a:lnTo>
                    <a:lnTo>
                      <a:pt x="6740" y="341124"/>
                    </a:lnTo>
                    <a:lnTo>
                      <a:pt x="6474" y="340855"/>
                    </a:lnTo>
                    <a:lnTo>
                      <a:pt x="6215" y="340653"/>
                    </a:lnTo>
                    <a:lnTo>
                      <a:pt x="5942" y="340485"/>
                    </a:lnTo>
                    <a:lnTo>
                      <a:pt x="5668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33" y="453957"/>
                    </a:lnTo>
                    <a:lnTo>
                      <a:pt x="4560" y="454092"/>
                    </a:lnTo>
                    <a:lnTo>
                      <a:pt x="4294" y="454293"/>
                    </a:lnTo>
                    <a:lnTo>
                      <a:pt x="4028" y="454562"/>
                    </a:lnTo>
                    <a:lnTo>
                      <a:pt x="3769" y="454865"/>
                    </a:lnTo>
                    <a:lnTo>
                      <a:pt x="3518" y="455235"/>
                    </a:lnTo>
                    <a:lnTo>
                      <a:pt x="3274" y="455639"/>
                    </a:lnTo>
                    <a:lnTo>
                      <a:pt x="3037" y="456110"/>
                    </a:lnTo>
                    <a:lnTo>
                      <a:pt x="2801" y="456615"/>
                    </a:lnTo>
                    <a:lnTo>
                      <a:pt x="2572" y="457153"/>
                    </a:lnTo>
                    <a:lnTo>
                      <a:pt x="2358" y="457758"/>
                    </a:lnTo>
                    <a:lnTo>
                      <a:pt x="2143" y="458398"/>
                    </a:lnTo>
                    <a:lnTo>
                      <a:pt x="1944" y="459104"/>
                    </a:lnTo>
                    <a:lnTo>
                      <a:pt x="1744" y="459811"/>
                    </a:lnTo>
                    <a:lnTo>
                      <a:pt x="1559" y="460584"/>
                    </a:lnTo>
                    <a:lnTo>
                      <a:pt x="1382" y="461392"/>
                    </a:lnTo>
                    <a:lnTo>
                      <a:pt x="1212" y="462233"/>
                    </a:lnTo>
                    <a:lnTo>
                      <a:pt x="1057" y="463141"/>
                    </a:lnTo>
                    <a:lnTo>
                      <a:pt x="909" y="464049"/>
                    </a:lnTo>
                    <a:lnTo>
                      <a:pt x="769" y="464991"/>
                    </a:lnTo>
                    <a:lnTo>
                      <a:pt x="636" y="465967"/>
                    </a:lnTo>
                    <a:lnTo>
                      <a:pt x="525" y="466976"/>
                    </a:lnTo>
                    <a:lnTo>
                      <a:pt x="414" y="468019"/>
                    </a:lnTo>
                    <a:lnTo>
                      <a:pt x="318" y="469062"/>
                    </a:lnTo>
                    <a:lnTo>
                      <a:pt x="237" y="470172"/>
                    </a:lnTo>
                    <a:lnTo>
                      <a:pt x="163" y="471282"/>
                    </a:lnTo>
                    <a:lnTo>
                      <a:pt x="103" y="472426"/>
                    </a:lnTo>
                    <a:lnTo>
                      <a:pt x="59" y="473570"/>
                    </a:lnTo>
                    <a:lnTo>
                      <a:pt x="22" y="474747"/>
                    </a:lnTo>
                    <a:lnTo>
                      <a:pt x="0" y="475958"/>
                    </a:lnTo>
                    <a:lnTo>
                      <a:pt x="0" y="477170"/>
                    </a:lnTo>
                    <a:lnTo>
                      <a:pt x="0" y="478381"/>
                    </a:lnTo>
                    <a:lnTo>
                      <a:pt x="22" y="479558"/>
                    </a:lnTo>
                    <a:lnTo>
                      <a:pt x="59" y="480702"/>
                    </a:lnTo>
                    <a:lnTo>
                      <a:pt x="103" y="481879"/>
                    </a:lnTo>
                    <a:lnTo>
                      <a:pt x="163" y="482989"/>
                    </a:lnTo>
                    <a:lnTo>
                      <a:pt x="237" y="484100"/>
                    </a:lnTo>
                    <a:lnTo>
                      <a:pt x="318" y="485176"/>
                    </a:lnTo>
                    <a:lnTo>
                      <a:pt x="414" y="486253"/>
                    </a:lnTo>
                    <a:lnTo>
                      <a:pt x="525" y="487262"/>
                    </a:lnTo>
                    <a:lnTo>
                      <a:pt x="636" y="488271"/>
                    </a:lnTo>
                    <a:lnTo>
                      <a:pt x="769" y="489247"/>
                    </a:lnTo>
                    <a:lnTo>
                      <a:pt x="909" y="490189"/>
                    </a:lnTo>
                    <a:lnTo>
                      <a:pt x="1057" y="491131"/>
                    </a:lnTo>
                    <a:lnTo>
                      <a:pt x="1212" y="492005"/>
                    </a:lnTo>
                    <a:lnTo>
                      <a:pt x="1382" y="492846"/>
                    </a:lnTo>
                    <a:lnTo>
                      <a:pt x="1559" y="493654"/>
                    </a:lnTo>
                    <a:lnTo>
                      <a:pt x="1744" y="494428"/>
                    </a:lnTo>
                    <a:lnTo>
                      <a:pt x="1944" y="495168"/>
                    </a:lnTo>
                    <a:lnTo>
                      <a:pt x="2143" y="495874"/>
                    </a:lnTo>
                    <a:lnTo>
                      <a:pt x="2358" y="496513"/>
                    </a:lnTo>
                    <a:lnTo>
                      <a:pt x="2572" y="497119"/>
                    </a:lnTo>
                    <a:lnTo>
                      <a:pt x="2801" y="497691"/>
                    </a:lnTo>
                    <a:lnTo>
                      <a:pt x="3037" y="498195"/>
                    </a:lnTo>
                    <a:lnTo>
                      <a:pt x="3274" y="498666"/>
                    </a:lnTo>
                    <a:lnTo>
                      <a:pt x="3518" y="499104"/>
                    </a:lnTo>
                    <a:lnTo>
                      <a:pt x="3769" y="499474"/>
                    </a:lnTo>
                    <a:lnTo>
                      <a:pt x="4028" y="499777"/>
                    </a:lnTo>
                    <a:lnTo>
                      <a:pt x="4294" y="500046"/>
                    </a:lnTo>
                    <a:lnTo>
                      <a:pt x="4560" y="500248"/>
                    </a:lnTo>
                    <a:lnTo>
                      <a:pt x="4833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68" y="500483"/>
                    </a:lnTo>
                    <a:lnTo>
                      <a:pt x="5942" y="500382"/>
                    </a:lnTo>
                    <a:lnTo>
                      <a:pt x="6215" y="500248"/>
                    </a:lnTo>
                    <a:lnTo>
                      <a:pt x="6474" y="500046"/>
                    </a:lnTo>
                    <a:lnTo>
                      <a:pt x="6740" y="499777"/>
                    </a:lnTo>
                    <a:lnTo>
                      <a:pt x="6991" y="499474"/>
                    </a:lnTo>
                    <a:lnTo>
                      <a:pt x="7243" y="499104"/>
                    </a:lnTo>
                    <a:lnTo>
                      <a:pt x="7486" y="498666"/>
                    </a:lnTo>
                    <a:lnTo>
                      <a:pt x="7730" y="498195"/>
                    </a:lnTo>
                    <a:lnTo>
                      <a:pt x="7959" y="497691"/>
                    </a:lnTo>
                    <a:lnTo>
                      <a:pt x="8189" y="497119"/>
                    </a:lnTo>
                    <a:lnTo>
                      <a:pt x="8403" y="496513"/>
                    </a:lnTo>
                    <a:lnTo>
                      <a:pt x="8617" y="495874"/>
                    </a:lnTo>
                    <a:lnTo>
                      <a:pt x="8824" y="495168"/>
                    </a:lnTo>
                    <a:lnTo>
                      <a:pt x="9016" y="494428"/>
                    </a:lnTo>
                    <a:lnTo>
                      <a:pt x="9208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1" y="491131"/>
                    </a:lnTo>
                    <a:lnTo>
                      <a:pt x="9866" y="490189"/>
                    </a:lnTo>
                    <a:lnTo>
                      <a:pt x="10007" y="489247"/>
                    </a:lnTo>
                    <a:lnTo>
                      <a:pt x="10140" y="488271"/>
                    </a:lnTo>
                    <a:lnTo>
                      <a:pt x="10258" y="487262"/>
                    </a:lnTo>
                    <a:lnTo>
                      <a:pt x="10361" y="486253"/>
                    </a:lnTo>
                    <a:lnTo>
                      <a:pt x="10465" y="485176"/>
                    </a:lnTo>
                    <a:lnTo>
                      <a:pt x="10546" y="484100"/>
                    </a:lnTo>
                    <a:lnTo>
                      <a:pt x="10620" y="482989"/>
                    </a:lnTo>
                    <a:lnTo>
                      <a:pt x="10679" y="481879"/>
                    </a:lnTo>
                    <a:lnTo>
                      <a:pt x="10731" y="480702"/>
                    </a:lnTo>
                    <a:lnTo>
                      <a:pt x="10760" y="479558"/>
                    </a:lnTo>
                    <a:lnTo>
                      <a:pt x="10783" y="478381"/>
                    </a:lnTo>
                    <a:lnTo>
                      <a:pt x="10790" y="477170"/>
                    </a:lnTo>
                    <a:lnTo>
                      <a:pt x="10783" y="475958"/>
                    </a:lnTo>
                    <a:lnTo>
                      <a:pt x="10760" y="474747"/>
                    </a:lnTo>
                    <a:lnTo>
                      <a:pt x="10731" y="473570"/>
                    </a:lnTo>
                    <a:lnTo>
                      <a:pt x="10679" y="472426"/>
                    </a:lnTo>
                    <a:lnTo>
                      <a:pt x="10620" y="471282"/>
                    </a:lnTo>
                    <a:lnTo>
                      <a:pt x="10546" y="470172"/>
                    </a:lnTo>
                    <a:lnTo>
                      <a:pt x="10465" y="469062"/>
                    </a:lnTo>
                    <a:lnTo>
                      <a:pt x="10361" y="468019"/>
                    </a:lnTo>
                    <a:lnTo>
                      <a:pt x="10258" y="466976"/>
                    </a:lnTo>
                    <a:lnTo>
                      <a:pt x="10140" y="465967"/>
                    </a:lnTo>
                    <a:lnTo>
                      <a:pt x="10007" y="464991"/>
                    </a:lnTo>
                    <a:lnTo>
                      <a:pt x="9866" y="464049"/>
                    </a:lnTo>
                    <a:lnTo>
                      <a:pt x="9711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8" y="460584"/>
                    </a:lnTo>
                    <a:lnTo>
                      <a:pt x="9016" y="459811"/>
                    </a:lnTo>
                    <a:lnTo>
                      <a:pt x="8824" y="459104"/>
                    </a:lnTo>
                    <a:lnTo>
                      <a:pt x="8617" y="458398"/>
                    </a:lnTo>
                    <a:lnTo>
                      <a:pt x="8403" y="457758"/>
                    </a:lnTo>
                    <a:lnTo>
                      <a:pt x="8189" y="457153"/>
                    </a:lnTo>
                    <a:lnTo>
                      <a:pt x="7959" y="456615"/>
                    </a:lnTo>
                    <a:lnTo>
                      <a:pt x="7730" y="456110"/>
                    </a:lnTo>
                    <a:lnTo>
                      <a:pt x="7486" y="455639"/>
                    </a:lnTo>
                    <a:lnTo>
                      <a:pt x="7243" y="455235"/>
                    </a:lnTo>
                    <a:lnTo>
                      <a:pt x="6991" y="454865"/>
                    </a:lnTo>
                    <a:lnTo>
                      <a:pt x="6740" y="454562"/>
                    </a:lnTo>
                    <a:lnTo>
                      <a:pt x="6474" y="454293"/>
                    </a:lnTo>
                    <a:lnTo>
                      <a:pt x="6215" y="454092"/>
                    </a:lnTo>
                    <a:lnTo>
                      <a:pt x="5942" y="453957"/>
                    </a:lnTo>
                    <a:lnTo>
                      <a:pt x="5668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33" y="567160"/>
                    </a:lnTo>
                    <a:lnTo>
                      <a:pt x="4560" y="567328"/>
                    </a:lnTo>
                    <a:lnTo>
                      <a:pt x="4294" y="567530"/>
                    </a:lnTo>
                    <a:lnTo>
                      <a:pt x="4028" y="567766"/>
                    </a:lnTo>
                    <a:lnTo>
                      <a:pt x="3769" y="568102"/>
                    </a:lnTo>
                    <a:lnTo>
                      <a:pt x="3518" y="568472"/>
                    </a:lnTo>
                    <a:lnTo>
                      <a:pt x="3274" y="568876"/>
                    </a:lnTo>
                    <a:lnTo>
                      <a:pt x="3037" y="569347"/>
                    </a:lnTo>
                    <a:lnTo>
                      <a:pt x="2801" y="569885"/>
                    </a:lnTo>
                    <a:lnTo>
                      <a:pt x="2572" y="570423"/>
                    </a:lnTo>
                    <a:lnTo>
                      <a:pt x="2358" y="571029"/>
                    </a:lnTo>
                    <a:lnTo>
                      <a:pt x="2143" y="571702"/>
                    </a:lnTo>
                    <a:lnTo>
                      <a:pt x="1944" y="572408"/>
                    </a:lnTo>
                    <a:lnTo>
                      <a:pt x="1744" y="573115"/>
                    </a:lnTo>
                    <a:lnTo>
                      <a:pt x="1559" y="573889"/>
                    </a:lnTo>
                    <a:lnTo>
                      <a:pt x="1382" y="574730"/>
                    </a:lnTo>
                    <a:lnTo>
                      <a:pt x="1212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36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3" y="585697"/>
                    </a:lnTo>
                    <a:lnTo>
                      <a:pt x="59" y="586840"/>
                    </a:lnTo>
                    <a:lnTo>
                      <a:pt x="22" y="588018"/>
                    </a:lnTo>
                    <a:lnTo>
                      <a:pt x="0" y="589195"/>
                    </a:lnTo>
                    <a:lnTo>
                      <a:pt x="0" y="590373"/>
                    </a:lnTo>
                    <a:lnTo>
                      <a:pt x="0" y="591618"/>
                    </a:lnTo>
                    <a:lnTo>
                      <a:pt x="22" y="592795"/>
                    </a:lnTo>
                    <a:lnTo>
                      <a:pt x="59" y="593972"/>
                    </a:lnTo>
                    <a:lnTo>
                      <a:pt x="103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36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12" y="605310"/>
                    </a:lnTo>
                    <a:lnTo>
                      <a:pt x="1382" y="606151"/>
                    </a:lnTo>
                    <a:lnTo>
                      <a:pt x="1559" y="606958"/>
                    </a:lnTo>
                    <a:lnTo>
                      <a:pt x="1744" y="607732"/>
                    </a:lnTo>
                    <a:lnTo>
                      <a:pt x="1944" y="608472"/>
                    </a:lnTo>
                    <a:lnTo>
                      <a:pt x="2143" y="609145"/>
                    </a:lnTo>
                    <a:lnTo>
                      <a:pt x="2358" y="609784"/>
                    </a:lnTo>
                    <a:lnTo>
                      <a:pt x="2572" y="610389"/>
                    </a:lnTo>
                    <a:lnTo>
                      <a:pt x="2801" y="610961"/>
                    </a:lnTo>
                    <a:lnTo>
                      <a:pt x="3037" y="611466"/>
                    </a:lnTo>
                    <a:lnTo>
                      <a:pt x="3274" y="611937"/>
                    </a:lnTo>
                    <a:lnTo>
                      <a:pt x="3518" y="612341"/>
                    </a:lnTo>
                    <a:lnTo>
                      <a:pt x="3769" y="612711"/>
                    </a:lnTo>
                    <a:lnTo>
                      <a:pt x="4028" y="613013"/>
                    </a:lnTo>
                    <a:lnTo>
                      <a:pt x="4294" y="613249"/>
                    </a:lnTo>
                    <a:lnTo>
                      <a:pt x="4560" y="613451"/>
                    </a:lnTo>
                    <a:lnTo>
                      <a:pt x="4833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68" y="613686"/>
                    </a:lnTo>
                    <a:lnTo>
                      <a:pt x="5942" y="613619"/>
                    </a:lnTo>
                    <a:lnTo>
                      <a:pt x="6215" y="613451"/>
                    </a:lnTo>
                    <a:lnTo>
                      <a:pt x="6474" y="613249"/>
                    </a:lnTo>
                    <a:lnTo>
                      <a:pt x="6740" y="613013"/>
                    </a:lnTo>
                    <a:lnTo>
                      <a:pt x="6991" y="612711"/>
                    </a:lnTo>
                    <a:lnTo>
                      <a:pt x="7243" y="612341"/>
                    </a:lnTo>
                    <a:lnTo>
                      <a:pt x="7486" y="611937"/>
                    </a:lnTo>
                    <a:lnTo>
                      <a:pt x="7730" y="611466"/>
                    </a:lnTo>
                    <a:lnTo>
                      <a:pt x="7959" y="610961"/>
                    </a:lnTo>
                    <a:lnTo>
                      <a:pt x="8189" y="610389"/>
                    </a:lnTo>
                    <a:lnTo>
                      <a:pt x="8403" y="609784"/>
                    </a:lnTo>
                    <a:lnTo>
                      <a:pt x="8617" y="609145"/>
                    </a:lnTo>
                    <a:lnTo>
                      <a:pt x="8824" y="608472"/>
                    </a:lnTo>
                    <a:lnTo>
                      <a:pt x="9016" y="607732"/>
                    </a:lnTo>
                    <a:lnTo>
                      <a:pt x="9208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1" y="604435"/>
                    </a:lnTo>
                    <a:lnTo>
                      <a:pt x="9866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1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79" y="595150"/>
                    </a:lnTo>
                    <a:lnTo>
                      <a:pt x="10731" y="593972"/>
                    </a:lnTo>
                    <a:lnTo>
                      <a:pt x="10760" y="592795"/>
                    </a:lnTo>
                    <a:lnTo>
                      <a:pt x="10783" y="591618"/>
                    </a:lnTo>
                    <a:lnTo>
                      <a:pt x="10790" y="590373"/>
                    </a:lnTo>
                    <a:lnTo>
                      <a:pt x="10783" y="589195"/>
                    </a:lnTo>
                    <a:lnTo>
                      <a:pt x="10760" y="588018"/>
                    </a:lnTo>
                    <a:lnTo>
                      <a:pt x="10731" y="586840"/>
                    </a:lnTo>
                    <a:lnTo>
                      <a:pt x="10679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1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6" y="577354"/>
                    </a:lnTo>
                    <a:lnTo>
                      <a:pt x="9711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8" y="573889"/>
                    </a:lnTo>
                    <a:lnTo>
                      <a:pt x="9016" y="573115"/>
                    </a:lnTo>
                    <a:lnTo>
                      <a:pt x="8824" y="572408"/>
                    </a:lnTo>
                    <a:lnTo>
                      <a:pt x="8617" y="571702"/>
                    </a:lnTo>
                    <a:lnTo>
                      <a:pt x="8403" y="571029"/>
                    </a:lnTo>
                    <a:lnTo>
                      <a:pt x="8189" y="570423"/>
                    </a:lnTo>
                    <a:lnTo>
                      <a:pt x="7959" y="569885"/>
                    </a:lnTo>
                    <a:lnTo>
                      <a:pt x="7730" y="569347"/>
                    </a:lnTo>
                    <a:lnTo>
                      <a:pt x="7486" y="568876"/>
                    </a:lnTo>
                    <a:lnTo>
                      <a:pt x="7243" y="568472"/>
                    </a:lnTo>
                    <a:lnTo>
                      <a:pt x="6991" y="568102"/>
                    </a:lnTo>
                    <a:lnTo>
                      <a:pt x="6740" y="567766"/>
                    </a:lnTo>
                    <a:lnTo>
                      <a:pt x="6474" y="567530"/>
                    </a:lnTo>
                    <a:lnTo>
                      <a:pt x="6215" y="567328"/>
                    </a:lnTo>
                    <a:lnTo>
                      <a:pt x="5942" y="567160"/>
                    </a:lnTo>
                    <a:lnTo>
                      <a:pt x="5668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Google Shape;36;p3"/>
              <p:cNvSpPr/>
              <p:nvPr/>
            </p:nvSpPr>
            <p:spPr>
              <a:xfrm>
                <a:off x="10985029" y="2593559"/>
                <a:ext cx="55636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403" y="0"/>
                    </a:moveTo>
                    <a:lnTo>
                      <a:pt x="5122" y="34"/>
                    </a:lnTo>
                    <a:lnTo>
                      <a:pt x="4848" y="135"/>
                    </a:lnTo>
                    <a:lnTo>
                      <a:pt x="4582" y="269"/>
                    </a:lnTo>
                    <a:lnTo>
                      <a:pt x="4316" y="471"/>
                    </a:lnTo>
                    <a:lnTo>
                      <a:pt x="4050" y="740"/>
                    </a:lnTo>
                    <a:lnTo>
                      <a:pt x="3799" y="1043"/>
                    </a:lnTo>
                    <a:lnTo>
                      <a:pt x="3548" y="1413"/>
                    </a:lnTo>
                    <a:lnTo>
                      <a:pt x="3304" y="1850"/>
                    </a:lnTo>
                    <a:lnTo>
                      <a:pt x="3060" y="2321"/>
                    </a:lnTo>
                    <a:lnTo>
                      <a:pt x="2831" y="2826"/>
                    </a:lnTo>
                    <a:lnTo>
                      <a:pt x="2602" y="3398"/>
                    </a:lnTo>
                    <a:lnTo>
                      <a:pt x="2387" y="4003"/>
                    </a:lnTo>
                    <a:lnTo>
                      <a:pt x="2173" y="4643"/>
                    </a:lnTo>
                    <a:lnTo>
                      <a:pt x="1966" y="5349"/>
                    </a:lnTo>
                    <a:lnTo>
                      <a:pt x="1774" y="6089"/>
                    </a:lnTo>
                    <a:lnTo>
                      <a:pt x="1589" y="6863"/>
                    </a:lnTo>
                    <a:lnTo>
                      <a:pt x="1404" y="7670"/>
                    </a:lnTo>
                    <a:lnTo>
                      <a:pt x="1234" y="8511"/>
                    </a:lnTo>
                    <a:lnTo>
                      <a:pt x="1079" y="9420"/>
                    </a:lnTo>
                    <a:lnTo>
                      <a:pt x="924" y="10328"/>
                    </a:lnTo>
                    <a:lnTo>
                      <a:pt x="784" y="11270"/>
                    </a:lnTo>
                    <a:lnTo>
                      <a:pt x="658" y="12245"/>
                    </a:lnTo>
                    <a:lnTo>
                      <a:pt x="532" y="13255"/>
                    </a:lnTo>
                    <a:lnTo>
                      <a:pt x="429" y="14298"/>
                    </a:lnTo>
                    <a:lnTo>
                      <a:pt x="333" y="15340"/>
                    </a:lnTo>
                    <a:lnTo>
                      <a:pt x="244" y="16417"/>
                    </a:lnTo>
                    <a:lnTo>
                      <a:pt x="170" y="17527"/>
                    </a:lnTo>
                    <a:lnTo>
                      <a:pt x="111" y="18671"/>
                    </a:lnTo>
                    <a:lnTo>
                      <a:pt x="67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69"/>
                    </a:lnTo>
                    <a:lnTo>
                      <a:pt x="67" y="26947"/>
                    </a:lnTo>
                    <a:lnTo>
                      <a:pt x="111" y="28091"/>
                    </a:lnTo>
                    <a:lnTo>
                      <a:pt x="170" y="29234"/>
                    </a:lnTo>
                    <a:lnTo>
                      <a:pt x="244" y="30345"/>
                    </a:lnTo>
                    <a:lnTo>
                      <a:pt x="333" y="31455"/>
                    </a:lnTo>
                    <a:lnTo>
                      <a:pt x="429" y="32531"/>
                    </a:lnTo>
                    <a:lnTo>
                      <a:pt x="532" y="33540"/>
                    </a:lnTo>
                    <a:lnTo>
                      <a:pt x="658" y="34550"/>
                    </a:lnTo>
                    <a:lnTo>
                      <a:pt x="784" y="35525"/>
                    </a:lnTo>
                    <a:lnTo>
                      <a:pt x="924" y="36501"/>
                    </a:lnTo>
                    <a:lnTo>
                      <a:pt x="1079" y="37409"/>
                    </a:lnTo>
                    <a:lnTo>
                      <a:pt x="1234" y="38284"/>
                    </a:lnTo>
                    <a:lnTo>
                      <a:pt x="1404" y="39125"/>
                    </a:lnTo>
                    <a:lnTo>
                      <a:pt x="1589" y="39932"/>
                    </a:lnTo>
                    <a:lnTo>
                      <a:pt x="1774" y="40706"/>
                    </a:lnTo>
                    <a:lnTo>
                      <a:pt x="1966" y="41413"/>
                    </a:lnTo>
                    <a:lnTo>
                      <a:pt x="2173" y="42119"/>
                    </a:lnTo>
                    <a:lnTo>
                      <a:pt x="2387" y="42758"/>
                    </a:lnTo>
                    <a:lnTo>
                      <a:pt x="2602" y="43364"/>
                    </a:lnTo>
                    <a:lnTo>
                      <a:pt x="2831" y="43902"/>
                    </a:lnTo>
                    <a:lnTo>
                      <a:pt x="3060" y="44407"/>
                    </a:lnTo>
                    <a:lnTo>
                      <a:pt x="3304" y="44878"/>
                    </a:lnTo>
                    <a:lnTo>
                      <a:pt x="3548" y="45281"/>
                    </a:lnTo>
                    <a:lnTo>
                      <a:pt x="3799" y="45651"/>
                    </a:lnTo>
                    <a:lnTo>
                      <a:pt x="4050" y="45954"/>
                    </a:lnTo>
                    <a:lnTo>
                      <a:pt x="4316" y="46223"/>
                    </a:lnTo>
                    <a:lnTo>
                      <a:pt x="4582" y="46425"/>
                    </a:lnTo>
                    <a:lnTo>
                      <a:pt x="4848" y="46560"/>
                    </a:lnTo>
                    <a:lnTo>
                      <a:pt x="5122" y="46661"/>
                    </a:lnTo>
                    <a:lnTo>
                      <a:pt x="5403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78"/>
                    </a:lnTo>
                    <a:lnTo>
                      <a:pt x="7731" y="44407"/>
                    </a:lnTo>
                    <a:lnTo>
                      <a:pt x="7967" y="43902"/>
                    </a:lnTo>
                    <a:lnTo>
                      <a:pt x="8189" y="43364"/>
                    </a:lnTo>
                    <a:lnTo>
                      <a:pt x="8411" y="42758"/>
                    </a:lnTo>
                    <a:lnTo>
                      <a:pt x="8625" y="42119"/>
                    </a:lnTo>
                    <a:lnTo>
                      <a:pt x="8824" y="41413"/>
                    </a:lnTo>
                    <a:lnTo>
                      <a:pt x="9024" y="40706"/>
                    </a:lnTo>
                    <a:lnTo>
                      <a:pt x="9209" y="39932"/>
                    </a:lnTo>
                    <a:lnTo>
                      <a:pt x="9386" y="39125"/>
                    </a:lnTo>
                    <a:lnTo>
                      <a:pt x="9556" y="38284"/>
                    </a:lnTo>
                    <a:lnTo>
                      <a:pt x="9719" y="37409"/>
                    </a:lnTo>
                    <a:lnTo>
                      <a:pt x="9874" y="36501"/>
                    </a:lnTo>
                    <a:lnTo>
                      <a:pt x="10014" y="35525"/>
                    </a:lnTo>
                    <a:lnTo>
                      <a:pt x="10140" y="34550"/>
                    </a:lnTo>
                    <a:lnTo>
                      <a:pt x="10266" y="33540"/>
                    </a:lnTo>
                    <a:lnTo>
                      <a:pt x="10369" y="32531"/>
                    </a:lnTo>
                    <a:lnTo>
                      <a:pt x="10465" y="31455"/>
                    </a:lnTo>
                    <a:lnTo>
                      <a:pt x="10554" y="30345"/>
                    </a:lnTo>
                    <a:lnTo>
                      <a:pt x="10628" y="29234"/>
                    </a:lnTo>
                    <a:lnTo>
                      <a:pt x="10687" y="28091"/>
                    </a:lnTo>
                    <a:lnTo>
                      <a:pt x="10731" y="26947"/>
                    </a:lnTo>
                    <a:lnTo>
                      <a:pt x="10768" y="25769"/>
                    </a:lnTo>
                    <a:lnTo>
                      <a:pt x="10790" y="24558"/>
                    </a:lnTo>
                    <a:lnTo>
                      <a:pt x="10798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66" y="13255"/>
                    </a:lnTo>
                    <a:lnTo>
                      <a:pt x="10140" y="12245"/>
                    </a:lnTo>
                    <a:lnTo>
                      <a:pt x="10014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4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403" y="0"/>
                    </a:lnTo>
                    <a:close/>
                    <a:moveTo>
                      <a:pt x="5403" y="113472"/>
                    </a:moveTo>
                    <a:lnTo>
                      <a:pt x="5122" y="113506"/>
                    </a:lnTo>
                    <a:lnTo>
                      <a:pt x="4848" y="113573"/>
                    </a:lnTo>
                    <a:lnTo>
                      <a:pt x="4582" y="113742"/>
                    </a:lnTo>
                    <a:lnTo>
                      <a:pt x="4316" y="113943"/>
                    </a:lnTo>
                    <a:lnTo>
                      <a:pt x="4050" y="114213"/>
                    </a:lnTo>
                    <a:lnTo>
                      <a:pt x="3799" y="114515"/>
                    </a:lnTo>
                    <a:lnTo>
                      <a:pt x="3548" y="114885"/>
                    </a:lnTo>
                    <a:lnTo>
                      <a:pt x="3304" y="115323"/>
                    </a:lnTo>
                    <a:lnTo>
                      <a:pt x="3060" y="115794"/>
                    </a:lnTo>
                    <a:lnTo>
                      <a:pt x="2831" y="116298"/>
                    </a:lnTo>
                    <a:lnTo>
                      <a:pt x="2602" y="116870"/>
                    </a:lnTo>
                    <a:lnTo>
                      <a:pt x="2387" y="117476"/>
                    </a:lnTo>
                    <a:lnTo>
                      <a:pt x="2173" y="118115"/>
                    </a:lnTo>
                    <a:lnTo>
                      <a:pt x="1966" y="118821"/>
                    </a:lnTo>
                    <a:lnTo>
                      <a:pt x="1774" y="119562"/>
                    </a:lnTo>
                    <a:lnTo>
                      <a:pt x="1589" y="120335"/>
                    </a:lnTo>
                    <a:lnTo>
                      <a:pt x="1404" y="121143"/>
                    </a:lnTo>
                    <a:lnTo>
                      <a:pt x="1234" y="121984"/>
                    </a:lnTo>
                    <a:lnTo>
                      <a:pt x="1079" y="122858"/>
                    </a:lnTo>
                    <a:lnTo>
                      <a:pt x="924" y="123800"/>
                    </a:lnTo>
                    <a:lnTo>
                      <a:pt x="784" y="124742"/>
                    </a:lnTo>
                    <a:lnTo>
                      <a:pt x="658" y="125718"/>
                    </a:lnTo>
                    <a:lnTo>
                      <a:pt x="532" y="126727"/>
                    </a:lnTo>
                    <a:lnTo>
                      <a:pt x="429" y="127736"/>
                    </a:lnTo>
                    <a:lnTo>
                      <a:pt x="333" y="128813"/>
                    </a:lnTo>
                    <a:lnTo>
                      <a:pt x="244" y="129889"/>
                    </a:lnTo>
                    <a:lnTo>
                      <a:pt x="170" y="131000"/>
                    </a:lnTo>
                    <a:lnTo>
                      <a:pt x="111" y="132110"/>
                    </a:lnTo>
                    <a:lnTo>
                      <a:pt x="67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7" y="140352"/>
                    </a:lnTo>
                    <a:lnTo>
                      <a:pt x="111" y="141496"/>
                    </a:lnTo>
                    <a:lnTo>
                      <a:pt x="170" y="142640"/>
                    </a:lnTo>
                    <a:lnTo>
                      <a:pt x="244" y="143716"/>
                    </a:lnTo>
                    <a:lnTo>
                      <a:pt x="333" y="144826"/>
                    </a:lnTo>
                    <a:lnTo>
                      <a:pt x="429" y="145869"/>
                    </a:lnTo>
                    <a:lnTo>
                      <a:pt x="532" y="146912"/>
                    </a:lnTo>
                    <a:lnTo>
                      <a:pt x="658" y="147921"/>
                    </a:lnTo>
                    <a:lnTo>
                      <a:pt x="784" y="148897"/>
                    </a:lnTo>
                    <a:lnTo>
                      <a:pt x="924" y="149839"/>
                    </a:lnTo>
                    <a:lnTo>
                      <a:pt x="1079" y="150747"/>
                    </a:lnTo>
                    <a:lnTo>
                      <a:pt x="1234" y="151622"/>
                    </a:lnTo>
                    <a:lnTo>
                      <a:pt x="1404" y="152496"/>
                    </a:lnTo>
                    <a:lnTo>
                      <a:pt x="1589" y="153304"/>
                    </a:lnTo>
                    <a:lnTo>
                      <a:pt x="1774" y="154078"/>
                    </a:lnTo>
                    <a:lnTo>
                      <a:pt x="1966" y="154818"/>
                    </a:lnTo>
                    <a:lnTo>
                      <a:pt x="2173" y="155491"/>
                    </a:lnTo>
                    <a:lnTo>
                      <a:pt x="2387" y="156163"/>
                    </a:lnTo>
                    <a:lnTo>
                      <a:pt x="2602" y="156769"/>
                    </a:lnTo>
                    <a:lnTo>
                      <a:pt x="2831" y="157341"/>
                    </a:lnTo>
                    <a:lnTo>
                      <a:pt x="3060" y="157845"/>
                    </a:lnTo>
                    <a:lnTo>
                      <a:pt x="3304" y="158316"/>
                    </a:lnTo>
                    <a:lnTo>
                      <a:pt x="3548" y="158720"/>
                    </a:lnTo>
                    <a:lnTo>
                      <a:pt x="3799" y="159090"/>
                    </a:lnTo>
                    <a:lnTo>
                      <a:pt x="4050" y="159427"/>
                    </a:lnTo>
                    <a:lnTo>
                      <a:pt x="4316" y="159696"/>
                    </a:lnTo>
                    <a:lnTo>
                      <a:pt x="4582" y="159898"/>
                    </a:lnTo>
                    <a:lnTo>
                      <a:pt x="4848" y="160032"/>
                    </a:lnTo>
                    <a:lnTo>
                      <a:pt x="5122" y="160133"/>
                    </a:lnTo>
                    <a:lnTo>
                      <a:pt x="5403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4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4" y="148897"/>
                    </a:lnTo>
                    <a:lnTo>
                      <a:pt x="10140" y="147921"/>
                    </a:lnTo>
                    <a:lnTo>
                      <a:pt x="10266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8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66" y="126727"/>
                    </a:lnTo>
                    <a:lnTo>
                      <a:pt x="10140" y="125718"/>
                    </a:lnTo>
                    <a:lnTo>
                      <a:pt x="10014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4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403" y="113472"/>
                    </a:lnTo>
                    <a:close/>
                    <a:moveTo>
                      <a:pt x="5122" y="226945"/>
                    </a:moveTo>
                    <a:lnTo>
                      <a:pt x="4848" y="227046"/>
                    </a:lnTo>
                    <a:lnTo>
                      <a:pt x="4582" y="227214"/>
                    </a:lnTo>
                    <a:lnTo>
                      <a:pt x="4316" y="227416"/>
                    </a:lnTo>
                    <a:lnTo>
                      <a:pt x="4050" y="227651"/>
                    </a:lnTo>
                    <a:lnTo>
                      <a:pt x="3799" y="227988"/>
                    </a:lnTo>
                    <a:lnTo>
                      <a:pt x="3548" y="228358"/>
                    </a:lnTo>
                    <a:lnTo>
                      <a:pt x="3304" y="228761"/>
                    </a:lnTo>
                    <a:lnTo>
                      <a:pt x="3060" y="229232"/>
                    </a:lnTo>
                    <a:lnTo>
                      <a:pt x="2831" y="229771"/>
                    </a:lnTo>
                    <a:lnTo>
                      <a:pt x="2602" y="230309"/>
                    </a:lnTo>
                    <a:lnTo>
                      <a:pt x="2387" y="230915"/>
                    </a:lnTo>
                    <a:lnTo>
                      <a:pt x="2173" y="231587"/>
                    </a:lnTo>
                    <a:lnTo>
                      <a:pt x="1966" y="232260"/>
                    </a:lnTo>
                    <a:lnTo>
                      <a:pt x="1774" y="233000"/>
                    </a:lnTo>
                    <a:lnTo>
                      <a:pt x="1589" y="233774"/>
                    </a:lnTo>
                    <a:lnTo>
                      <a:pt x="1404" y="234581"/>
                    </a:lnTo>
                    <a:lnTo>
                      <a:pt x="1234" y="235422"/>
                    </a:lnTo>
                    <a:lnTo>
                      <a:pt x="1079" y="236331"/>
                    </a:lnTo>
                    <a:lnTo>
                      <a:pt x="924" y="237239"/>
                    </a:lnTo>
                    <a:lnTo>
                      <a:pt x="784" y="238181"/>
                    </a:lnTo>
                    <a:lnTo>
                      <a:pt x="658" y="239157"/>
                    </a:lnTo>
                    <a:lnTo>
                      <a:pt x="532" y="240166"/>
                    </a:lnTo>
                    <a:lnTo>
                      <a:pt x="429" y="241209"/>
                    </a:lnTo>
                    <a:lnTo>
                      <a:pt x="333" y="242252"/>
                    </a:lnTo>
                    <a:lnTo>
                      <a:pt x="244" y="243328"/>
                    </a:lnTo>
                    <a:lnTo>
                      <a:pt x="170" y="244438"/>
                    </a:lnTo>
                    <a:lnTo>
                      <a:pt x="111" y="245582"/>
                    </a:lnTo>
                    <a:lnTo>
                      <a:pt x="67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7" y="253824"/>
                    </a:lnTo>
                    <a:lnTo>
                      <a:pt x="111" y="254968"/>
                    </a:lnTo>
                    <a:lnTo>
                      <a:pt x="170" y="256078"/>
                    </a:lnTo>
                    <a:lnTo>
                      <a:pt x="244" y="257188"/>
                    </a:lnTo>
                    <a:lnTo>
                      <a:pt x="333" y="258265"/>
                    </a:lnTo>
                    <a:lnTo>
                      <a:pt x="429" y="259341"/>
                    </a:lnTo>
                    <a:lnTo>
                      <a:pt x="532" y="260384"/>
                    </a:lnTo>
                    <a:lnTo>
                      <a:pt x="658" y="261360"/>
                    </a:lnTo>
                    <a:lnTo>
                      <a:pt x="784" y="262336"/>
                    </a:lnTo>
                    <a:lnTo>
                      <a:pt x="924" y="263311"/>
                    </a:lnTo>
                    <a:lnTo>
                      <a:pt x="1079" y="264220"/>
                    </a:lnTo>
                    <a:lnTo>
                      <a:pt x="1234" y="265094"/>
                    </a:lnTo>
                    <a:lnTo>
                      <a:pt x="1404" y="265935"/>
                    </a:lnTo>
                    <a:lnTo>
                      <a:pt x="1589" y="266743"/>
                    </a:lnTo>
                    <a:lnTo>
                      <a:pt x="1774" y="267516"/>
                    </a:lnTo>
                    <a:lnTo>
                      <a:pt x="1966" y="268256"/>
                    </a:lnTo>
                    <a:lnTo>
                      <a:pt x="2173" y="268963"/>
                    </a:lnTo>
                    <a:lnTo>
                      <a:pt x="2387" y="269602"/>
                    </a:lnTo>
                    <a:lnTo>
                      <a:pt x="2602" y="270208"/>
                    </a:lnTo>
                    <a:lnTo>
                      <a:pt x="2831" y="270780"/>
                    </a:lnTo>
                    <a:lnTo>
                      <a:pt x="3060" y="271318"/>
                    </a:lnTo>
                    <a:lnTo>
                      <a:pt x="3304" y="271789"/>
                    </a:lnTo>
                    <a:lnTo>
                      <a:pt x="3548" y="272193"/>
                    </a:lnTo>
                    <a:lnTo>
                      <a:pt x="3799" y="272563"/>
                    </a:lnTo>
                    <a:lnTo>
                      <a:pt x="4050" y="272865"/>
                    </a:lnTo>
                    <a:lnTo>
                      <a:pt x="4316" y="273134"/>
                    </a:lnTo>
                    <a:lnTo>
                      <a:pt x="4582" y="273336"/>
                    </a:lnTo>
                    <a:lnTo>
                      <a:pt x="4848" y="273505"/>
                    </a:lnTo>
                    <a:lnTo>
                      <a:pt x="5122" y="273572"/>
                    </a:lnTo>
                    <a:lnTo>
                      <a:pt x="5403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4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4" y="262336"/>
                    </a:lnTo>
                    <a:lnTo>
                      <a:pt x="10140" y="261360"/>
                    </a:lnTo>
                    <a:lnTo>
                      <a:pt x="10266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8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66" y="240166"/>
                    </a:lnTo>
                    <a:lnTo>
                      <a:pt x="10140" y="239157"/>
                    </a:lnTo>
                    <a:lnTo>
                      <a:pt x="10014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4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22" y="340384"/>
                    </a:moveTo>
                    <a:lnTo>
                      <a:pt x="4848" y="340485"/>
                    </a:lnTo>
                    <a:lnTo>
                      <a:pt x="4582" y="340653"/>
                    </a:lnTo>
                    <a:lnTo>
                      <a:pt x="4316" y="340855"/>
                    </a:lnTo>
                    <a:lnTo>
                      <a:pt x="4050" y="341124"/>
                    </a:lnTo>
                    <a:lnTo>
                      <a:pt x="3799" y="341426"/>
                    </a:lnTo>
                    <a:lnTo>
                      <a:pt x="3548" y="341797"/>
                    </a:lnTo>
                    <a:lnTo>
                      <a:pt x="3304" y="342200"/>
                    </a:lnTo>
                    <a:lnTo>
                      <a:pt x="3060" y="342671"/>
                    </a:lnTo>
                    <a:lnTo>
                      <a:pt x="2831" y="343209"/>
                    </a:lnTo>
                    <a:lnTo>
                      <a:pt x="2602" y="343748"/>
                    </a:lnTo>
                    <a:lnTo>
                      <a:pt x="2387" y="344387"/>
                    </a:lnTo>
                    <a:lnTo>
                      <a:pt x="2173" y="345026"/>
                    </a:lnTo>
                    <a:lnTo>
                      <a:pt x="1966" y="345733"/>
                    </a:lnTo>
                    <a:lnTo>
                      <a:pt x="1774" y="346439"/>
                    </a:lnTo>
                    <a:lnTo>
                      <a:pt x="1589" y="347213"/>
                    </a:lnTo>
                    <a:lnTo>
                      <a:pt x="1404" y="348054"/>
                    </a:lnTo>
                    <a:lnTo>
                      <a:pt x="1234" y="348895"/>
                    </a:lnTo>
                    <a:lnTo>
                      <a:pt x="1079" y="349770"/>
                    </a:lnTo>
                    <a:lnTo>
                      <a:pt x="924" y="350678"/>
                    </a:lnTo>
                    <a:lnTo>
                      <a:pt x="784" y="351620"/>
                    </a:lnTo>
                    <a:lnTo>
                      <a:pt x="658" y="352595"/>
                    </a:lnTo>
                    <a:lnTo>
                      <a:pt x="532" y="353605"/>
                    </a:lnTo>
                    <a:lnTo>
                      <a:pt x="429" y="354648"/>
                    </a:lnTo>
                    <a:lnTo>
                      <a:pt x="333" y="355724"/>
                    </a:lnTo>
                    <a:lnTo>
                      <a:pt x="244" y="356801"/>
                    </a:lnTo>
                    <a:lnTo>
                      <a:pt x="170" y="357911"/>
                    </a:lnTo>
                    <a:lnTo>
                      <a:pt x="111" y="359021"/>
                    </a:lnTo>
                    <a:lnTo>
                      <a:pt x="67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7" y="367263"/>
                    </a:lnTo>
                    <a:lnTo>
                      <a:pt x="111" y="368407"/>
                    </a:lnTo>
                    <a:lnTo>
                      <a:pt x="170" y="369517"/>
                    </a:lnTo>
                    <a:lnTo>
                      <a:pt x="244" y="370627"/>
                    </a:lnTo>
                    <a:lnTo>
                      <a:pt x="333" y="371704"/>
                    </a:lnTo>
                    <a:lnTo>
                      <a:pt x="429" y="372780"/>
                    </a:lnTo>
                    <a:lnTo>
                      <a:pt x="532" y="373823"/>
                    </a:lnTo>
                    <a:lnTo>
                      <a:pt x="658" y="374799"/>
                    </a:lnTo>
                    <a:lnTo>
                      <a:pt x="784" y="375808"/>
                    </a:lnTo>
                    <a:lnTo>
                      <a:pt x="924" y="376750"/>
                    </a:lnTo>
                    <a:lnTo>
                      <a:pt x="1079" y="377658"/>
                    </a:lnTo>
                    <a:lnTo>
                      <a:pt x="1234" y="378533"/>
                    </a:lnTo>
                    <a:lnTo>
                      <a:pt x="1404" y="379374"/>
                    </a:lnTo>
                    <a:lnTo>
                      <a:pt x="1589" y="380215"/>
                    </a:lnTo>
                    <a:lnTo>
                      <a:pt x="1774" y="380989"/>
                    </a:lnTo>
                    <a:lnTo>
                      <a:pt x="1966" y="381695"/>
                    </a:lnTo>
                    <a:lnTo>
                      <a:pt x="2173" y="382402"/>
                    </a:lnTo>
                    <a:lnTo>
                      <a:pt x="2387" y="383041"/>
                    </a:lnTo>
                    <a:lnTo>
                      <a:pt x="2602" y="383680"/>
                    </a:lnTo>
                    <a:lnTo>
                      <a:pt x="2831" y="384218"/>
                    </a:lnTo>
                    <a:lnTo>
                      <a:pt x="3060" y="384757"/>
                    </a:lnTo>
                    <a:lnTo>
                      <a:pt x="3304" y="385228"/>
                    </a:lnTo>
                    <a:lnTo>
                      <a:pt x="3548" y="385631"/>
                    </a:lnTo>
                    <a:lnTo>
                      <a:pt x="3799" y="386001"/>
                    </a:lnTo>
                    <a:lnTo>
                      <a:pt x="4050" y="386304"/>
                    </a:lnTo>
                    <a:lnTo>
                      <a:pt x="4316" y="386573"/>
                    </a:lnTo>
                    <a:lnTo>
                      <a:pt x="4582" y="386775"/>
                    </a:lnTo>
                    <a:lnTo>
                      <a:pt x="4848" y="386943"/>
                    </a:lnTo>
                    <a:lnTo>
                      <a:pt x="5122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4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4" y="375808"/>
                    </a:lnTo>
                    <a:lnTo>
                      <a:pt x="10140" y="374799"/>
                    </a:lnTo>
                    <a:lnTo>
                      <a:pt x="10266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8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66" y="353605"/>
                    </a:lnTo>
                    <a:lnTo>
                      <a:pt x="10140" y="352595"/>
                    </a:lnTo>
                    <a:lnTo>
                      <a:pt x="10014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4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403" y="453822"/>
                    </a:moveTo>
                    <a:lnTo>
                      <a:pt x="5122" y="453856"/>
                    </a:lnTo>
                    <a:lnTo>
                      <a:pt x="4848" y="453957"/>
                    </a:lnTo>
                    <a:lnTo>
                      <a:pt x="4582" y="454092"/>
                    </a:lnTo>
                    <a:lnTo>
                      <a:pt x="4316" y="454293"/>
                    </a:lnTo>
                    <a:lnTo>
                      <a:pt x="4050" y="454562"/>
                    </a:lnTo>
                    <a:lnTo>
                      <a:pt x="3799" y="454865"/>
                    </a:lnTo>
                    <a:lnTo>
                      <a:pt x="3548" y="455235"/>
                    </a:lnTo>
                    <a:lnTo>
                      <a:pt x="3304" y="455639"/>
                    </a:lnTo>
                    <a:lnTo>
                      <a:pt x="3060" y="456110"/>
                    </a:lnTo>
                    <a:lnTo>
                      <a:pt x="2831" y="456615"/>
                    </a:lnTo>
                    <a:lnTo>
                      <a:pt x="2602" y="457153"/>
                    </a:lnTo>
                    <a:lnTo>
                      <a:pt x="2387" y="457758"/>
                    </a:lnTo>
                    <a:lnTo>
                      <a:pt x="2173" y="458398"/>
                    </a:lnTo>
                    <a:lnTo>
                      <a:pt x="1966" y="459104"/>
                    </a:lnTo>
                    <a:lnTo>
                      <a:pt x="1774" y="459811"/>
                    </a:lnTo>
                    <a:lnTo>
                      <a:pt x="1589" y="460584"/>
                    </a:lnTo>
                    <a:lnTo>
                      <a:pt x="1404" y="461392"/>
                    </a:lnTo>
                    <a:lnTo>
                      <a:pt x="1234" y="462233"/>
                    </a:lnTo>
                    <a:lnTo>
                      <a:pt x="1079" y="463141"/>
                    </a:lnTo>
                    <a:lnTo>
                      <a:pt x="924" y="464049"/>
                    </a:lnTo>
                    <a:lnTo>
                      <a:pt x="784" y="464991"/>
                    </a:lnTo>
                    <a:lnTo>
                      <a:pt x="658" y="465967"/>
                    </a:lnTo>
                    <a:lnTo>
                      <a:pt x="532" y="466976"/>
                    </a:lnTo>
                    <a:lnTo>
                      <a:pt x="429" y="468019"/>
                    </a:lnTo>
                    <a:lnTo>
                      <a:pt x="333" y="469062"/>
                    </a:lnTo>
                    <a:lnTo>
                      <a:pt x="244" y="470172"/>
                    </a:lnTo>
                    <a:lnTo>
                      <a:pt x="170" y="471282"/>
                    </a:lnTo>
                    <a:lnTo>
                      <a:pt x="111" y="472426"/>
                    </a:lnTo>
                    <a:lnTo>
                      <a:pt x="67" y="473570"/>
                    </a:lnTo>
                    <a:lnTo>
                      <a:pt x="30" y="474747"/>
                    </a:lnTo>
                    <a:lnTo>
                      <a:pt x="8" y="475958"/>
                    </a:lnTo>
                    <a:lnTo>
                      <a:pt x="0" y="477170"/>
                    </a:lnTo>
                    <a:lnTo>
                      <a:pt x="8" y="478381"/>
                    </a:lnTo>
                    <a:lnTo>
                      <a:pt x="30" y="479558"/>
                    </a:lnTo>
                    <a:lnTo>
                      <a:pt x="67" y="480702"/>
                    </a:lnTo>
                    <a:lnTo>
                      <a:pt x="111" y="481879"/>
                    </a:lnTo>
                    <a:lnTo>
                      <a:pt x="170" y="482989"/>
                    </a:lnTo>
                    <a:lnTo>
                      <a:pt x="244" y="484100"/>
                    </a:lnTo>
                    <a:lnTo>
                      <a:pt x="333" y="485176"/>
                    </a:lnTo>
                    <a:lnTo>
                      <a:pt x="429" y="486253"/>
                    </a:lnTo>
                    <a:lnTo>
                      <a:pt x="532" y="487262"/>
                    </a:lnTo>
                    <a:lnTo>
                      <a:pt x="658" y="488271"/>
                    </a:lnTo>
                    <a:lnTo>
                      <a:pt x="784" y="489247"/>
                    </a:lnTo>
                    <a:lnTo>
                      <a:pt x="924" y="490189"/>
                    </a:lnTo>
                    <a:lnTo>
                      <a:pt x="1079" y="491131"/>
                    </a:lnTo>
                    <a:lnTo>
                      <a:pt x="1234" y="492005"/>
                    </a:lnTo>
                    <a:lnTo>
                      <a:pt x="1404" y="492846"/>
                    </a:lnTo>
                    <a:lnTo>
                      <a:pt x="1589" y="493654"/>
                    </a:lnTo>
                    <a:lnTo>
                      <a:pt x="1774" y="494428"/>
                    </a:lnTo>
                    <a:lnTo>
                      <a:pt x="1966" y="495168"/>
                    </a:lnTo>
                    <a:lnTo>
                      <a:pt x="2173" y="495874"/>
                    </a:lnTo>
                    <a:lnTo>
                      <a:pt x="2387" y="496513"/>
                    </a:lnTo>
                    <a:lnTo>
                      <a:pt x="2602" y="497119"/>
                    </a:lnTo>
                    <a:lnTo>
                      <a:pt x="2831" y="497691"/>
                    </a:lnTo>
                    <a:lnTo>
                      <a:pt x="3060" y="498195"/>
                    </a:lnTo>
                    <a:lnTo>
                      <a:pt x="3304" y="498666"/>
                    </a:lnTo>
                    <a:lnTo>
                      <a:pt x="3548" y="499104"/>
                    </a:lnTo>
                    <a:lnTo>
                      <a:pt x="3799" y="499474"/>
                    </a:lnTo>
                    <a:lnTo>
                      <a:pt x="4050" y="499777"/>
                    </a:lnTo>
                    <a:lnTo>
                      <a:pt x="4316" y="500046"/>
                    </a:lnTo>
                    <a:lnTo>
                      <a:pt x="4582" y="500248"/>
                    </a:lnTo>
                    <a:lnTo>
                      <a:pt x="4848" y="500382"/>
                    </a:lnTo>
                    <a:lnTo>
                      <a:pt x="5122" y="500483"/>
                    </a:lnTo>
                    <a:lnTo>
                      <a:pt x="5403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74"/>
                    </a:lnTo>
                    <a:lnTo>
                      <a:pt x="8824" y="495168"/>
                    </a:lnTo>
                    <a:lnTo>
                      <a:pt x="9024" y="494428"/>
                    </a:lnTo>
                    <a:lnTo>
                      <a:pt x="9209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9" y="491131"/>
                    </a:lnTo>
                    <a:lnTo>
                      <a:pt x="9874" y="490189"/>
                    </a:lnTo>
                    <a:lnTo>
                      <a:pt x="10014" y="489247"/>
                    </a:lnTo>
                    <a:lnTo>
                      <a:pt x="10140" y="488271"/>
                    </a:lnTo>
                    <a:lnTo>
                      <a:pt x="10266" y="487262"/>
                    </a:lnTo>
                    <a:lnTo>
                      <a:pt x="10369" y="486253"/>
                    </a:lnTo>
                    <a:lnTo>
                      <a:pt x="10465" y="485176"/>
                    </a:lnTo>
                    <a:lnTo>
                      <a:pt x="10554" y="484100"/>
                    </a:lnTo>
                    <a:lnTo>
                      <a:pt x="10628" y="482989"/>
                    </a:lnTo>
                    <a:lnTo>
                      <a:pt x="10687" y="481879"/>
                    </a:lnTo>
                    <a:lnTo>
                      <a:pt x="10731" y="480702"/>
                    </a:lnTo>
                    <a:lnTo>
                      <a:pt x="10768" y="479558"/>
                    </a:lnTo>
                    <a:lnTo>
                      <a:pt x="10790" y="478381"/>
                    </a:lnTo>
                    <a:lnTo>
                      <a:pt x="10798" y="477170"/>
                    </a:lnTo>
                    <a:lnTo>
                      <a:pt x="10790" y="475958"/>
                    </a:lnTo>
                    <a:lnTo>
                      <a:pt x="10768" y="474747"/>
                    </a:lnTo>
                    <a:lnTo>
                      <a:pt x="10731" y="473570"/>
                    </a:lnTo>
                    <a:lnTo>
                      <a:pt x="10687" y="472426"/>
                    </a:lnTo>
                    <a:lnTo>
                      <a:pt x="10628" y="471282"/>
                    </a:lnTo>
                    <a:lnTo>
                      <a:pt x="10554" y="470172"/>
                    </a:lnTo>
                    <a:lnTo>
                      <a:pt x="10465" y="469062"/>
                    </a:lnTo>
                    <a:lnTo>
                      <a:pt x="10369" y="468019"/>
                    </a:lnTo>
                    <a:lnTo>
                      <a:pt x="10266" y="466976"/>
                    </a:lnTo>
                    <a:lnTo>
                      <a:pt x="10140" y="465967"/>
                    </a:lnTo>
                    <a:lnTo>
                      <a:pt x="10014" y="464991"/>
                    </a:lnTo>
                    <a:lnTo>
                      <a:pt x="9874" y="464049"/>
                    </a:lnTo>
                    <a:lnTo>
                      <a:pt x="9719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9" y="460584"/>
                    </a:lnTo>
                    <a:lnTo>
                      <a:pt x="9024" y="459811"/>
                    </a:lnTo>
                    <a:lnTo>
                      <a:pt x="8824" y="459104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403" y="453822"/>
                    </a:lnTo>
                    <a:close/>
                    <a:moveTo>
                      <a:pt x="5122" y="567059"/>
                    </a:moveTo>
                    <a:lnTo>
                      <a:pt x="4848" y="567160"/>
                    </a:lnTo>
                    <a:lnTo>
                      <a:pt x="4582" y="567328"/>
                    </a:lnTo>
                    <a:lnTo>
                      <a:pt x="4316" y="567530"/>
                    </a:lnTo>
                    <a:lnTo>
                      <a:pt x="4050" y="567766"/>
                    </a:lnTo>
                    <a:lnTo>
                      <a:pt x="3799" y="568102"/>
                    </a:lnTo>
                    <a:lnTo>
                      <a:pt x="3548" y="568472"/>
                    </a:lnTo>
                    <a:lnTo>
                      <a:pt x="3304" y="568876"/>
                    </a:lnTo>
                    <a:lnTo>
                      <a:pt x="3060" y="569347"/>
                    </a:lnTo>
                    <a:lnTo>
                      <a:pt x="2831" y="569885"/>
                    </a:lnTo>
                    <a:lnTo>
                      <a:pt x="2602" y="570423"/>
                    </a:lnTo>
                    <a:lnTo>
                      <a:pt x="2387" y="571029"/>
                    </a:lnTo>
                    <a:lnTo>
                      <a:pt x="2173" y="571702"/>
                    </a:lnTo>
                    <a:lnTo>
                      <a:pt x="1966" y="572408"/>
                    </a:lnTo>
                    <a:lnTo>
                      <a:pt x="1774" y="573115"/>
                    </a:lnTo>
                    <a:lnTo>
                      <a:pt x="1589" y="573889"/>
                    </a:lnTo>
                    <a:lnTo>
                      <a:pt x="1404" y="574730"/>
                    </a:lnTo>
                    <a:lnTo>
                      <a:pt x="1234" y="575571"/>
                    </a:lnTo>
                    <a:lnTo>
                      <a:pt x="1079" y="576445"/>
                    </a:lnTo>
                    <a:lnTo>
                      <a:pt x="924" y="577354"/>
                    </a:lnTo>
                    <a:lnTo>
                      <a:pt x="784" y="578296"/>
                    </a:lnTo>
                    <a:lnTo>
                      <a:pt x="658" y="579271"/>
                    </a:lnTo>
                    <a:lnTo>
                      <a:pt x="532" y="580280"/>
                    </a:lnTo>
                    <a:lnTo>
                      <a:pt x="429" y="581323"/>
                    </a:lnTo>
                    <a:lnTo>
                      <a:pt x="333" y="582400"/>
                    </a:lnTo>
                    <a:lnTo>
                      <a:pt x="244" y="583476"/>
                    </a:lnTo>
                    <a:lnTo>
                      <a:pt x="170" y="584586"/>
                    </a:lnTo>
                    <a:lnTo>
                      <a:pt x="111" y="585697"/>
                    </a:lnTo>
                    <a:lnTo>
                      <a:pt x="67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7" y="593972"/>
                    </a:lnTo>
                    <a:lnTo>
                      <a:pt x="111" y="595150"/>
                    </a:lnTo>
                    <a:lnTo>
                      <a:pt x="170" y="596294"/>
                    </a:lnTo>
                    <a:lnTo>
                      <a:pt x="244" y="597404"/>
                    </a:lnTo>
                    <a:lnTo>
                      <a:pt x="333" y="598480"/>
                    </a:lnTo>
                    <a:lnTo>
                      <a:pt x="429" y="599557"/>
                    </a:lnTo>
                    <a:lnTo>
                      <a:pt x="532" y="600600"/>
                    </a:lnTo>
                    <a:lnTo>
                      <a:pt x="658" y="601609"/>
                    </a:lnTo>
                    <a:lnTo>
                      <a:pt x="784" y="602585"/>
                    </a:lnTo>
                    <a:lnTo>
                      <a:pt x="924" y="603527"/>
                    </a:lnTo>
                    <a:lnTo>
                      <a:pt x="1079" y="604435"/>
                    </a:lnTo>
                    <a:lnTo>
                      <a:pt x="1234" y="605310"/>
                    </a:lnTo>
                    <a:lnTo>
                      <a:pt x="1404" y="606151"/>
                    </a:lnTo>
                    <a:lnTo>
                      <a:pt x="1589" y="606958"/>
                    </a:lnTo>
                    <a:lnTo>
                      <a:pt x="1774" y="607732"/>
                    </a:lnTo>
                    <a:lnTo>
                      <a:pt x="1966" y="608472"/>
                    </a:lnTo>
                    <a:lnTo>
                      <a:pt x="2173" y="609145"/>
                    </a:lnTo>
                    <a:lnTo>
                      <a:pt x="2387" y="609784"/>
                    </a:lnTo>
                    <a:lnTo>
                      <a:pt x="2602" y="610389"/>
                    </a:lnTo>
                    <a:lnTo>
                      <a:pt x="2831" y="610961"/>
                    </a:lnTo>
                    <a:lnTo>
                      <a:pt x="3060" y="611466"/>
                    </a:lnTo>
                    <a:lnTo>
                      <a:pt x="3304" y="611937"/>
                    </a:lnTo>
                    <a:lnTo>
                      <a:pt x="3548" y="612341"/>
                    </a:lnTo>
                    <a:lnTo>
                      <a:pt x="3799" y="612711"/>
                    </a:lnTo>
                    <a:lnTo>
                      <a:pt x="4050" y="613013"/>
                    </a:lnTo>
                    <a:lnTo>
                      <a:pt x="4316" y="613249"/>
                    </a:lnTo>
                    <a:lnTo>
                      <a:pt x="4582" y="613451"/>
                    </a:lnTo>
                    <a:lnTo>
                      <a:pt x="4848" y="613619"/>
                    </a:lnTo>
                    <a:lnTo>
                      <a:pt x="5122" y="613686"/>
                    </a:lnTo>
                    <a:lnTo>
                      <a:pt x="5403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4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4" y="602585"/>
                    </a:lnTo>
                    <a:lnTo>
                      <a:pt x="10140" y="601609"/>
                    </a:lnTo>
                    <a:lnTo>
                      <a:pt x="10266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8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66" y="580280"/>
                    </a:lnTo>
                    <a:lnTo>
                      <a:pt x="10140" y="579271"/>
                    </a:lnTo>
                    <a:lnTo>
                      <a:pt x="10014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4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Google Shape;37;p3"/>
              <p:cNvSpPr/>
              <p:nvPr/>
            </p:nvSpPr>
            <p:spPr>
              <a:xfrm>
                <a:off x="11120740" y="2593559"/>
                <a:ext cx="55636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302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82" y="1850"/>
                    </a:lnTo>
                    <a:lnTo>
                      <a:pt x="3038" y="2321"/>
                    </a:lnTo>
                    <a:lnTo>
                      <a:pt x="2809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7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10" y="10328"/>
                    </a:lnTo>
                    <a:lnTo>
                      <a:pt x="769" y="11270"/>
                    </a:lnTo>
                    <a:lnTo>
                      <a:pt x="644" y="12245"/>
                    </a:lnTo>
                    <a:lnTo>
                      <a:pt x="525" y="13255"/>
                    </a:lnTo>
                    <a:lnTo>
                      <a:pt x="422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1" y="18671"/>
                    </a:lnTo>
                    <a:lnTo>
                      <a:pt x="60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60" y="26879"/>
                    </a:lnTo>
                    <a:lnTo>
                      <a:pt x="111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22" y="32397"/>
                    </a:lnTo>
                    <a:lnTo>
                      <a:pt x="525" y="33440"/>
                    </a:lnTo>
                    <a:lnTo>
                      <a:pt x="644" y="34449"/>
                    </a:lnTo>
                    <a:lnTo>
                      <a:pt x="769" y="35424"/>
                    </a:lnTo>
                    <a:lnTo>
                      <a:pt x="910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7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9" y="43868"/>
                    </a:lnTo>
                    <a:lnTo>
                      <a:pt x="3038" y="44373"/>
                    </a:lnTo>
                    <a:lnTo>
                      <a:pt x="3282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302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6999" y="45651"/>
                    </a:lnTo>
                    <a:lnTo>
                      <a:pt x="7251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7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25" y="42052"/>
                    </a:lnTo>
                    <a:lnTo>
                      <a:pt x="8825" y="41345"/>
                    </a:lnTo>
                    <a:lnTo>
                      <a:pt x="9024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74" y="36366"/>
                    </a:lnTo>
                    <a:lnTo>
                      <a:pt x="10015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54" y="30277"/>
                    </a:lnTo>
                    <a:lnTo>
                      <a:pt x="10628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15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5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1" y="1413"/>
                    </a:lnTo>
                    <a:lnTo>
                      <a:pt x="6999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302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82" y="115323"/>
                    </a:lnTo>
                    <a:lnTo>
                      <a:pt x="3038" y="115794"/>
                    </a:lnTo>
                    <a:lnTo>
                      <a:pt x="2809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7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10" y="123800"/>
                    </a:lnTo>
                    <a:lnTo>
                      <a:pt x="769" y="124742"/>
                    </a:lnTo>
                    <a:lnTo>
                      <a:pt x="644" y="125718"/>
                    </a:lnTo>
                    <a:lnTo>
                      <a:pt x="525" y="126727"/>
                    </a:lnTo>
                    <a:lnTo>
                      <a:pt x="422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1" y="132110"/>
                    </a:lnTo>
                    <a:lnTo>
                      <a:pt x="60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0" y="140352"/>
                    </a:lnTo>
                    <a:lnTo>
                      <a:pt x="111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22" y="145869"/>
                    </a:lnTo>
                    <a:lnTo>
                      <a:pt x="525" y="146912"/>
                    </a:lnTo>
                    <a:lnTo>
                      <a:pt x="644" y="147921"/>
                    </a:lnTo>
                    <a:lnTo>
                      <a:pt x="769" y="148897"/>
                    </a:lnTo>
                    <a:lnTo>
                      <a:pt x="910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7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9" y="157341"/>
                    </a:lnTo>
                    <a:lnTo>
                      <a:pt x="3038" y="157845"/>
                    </a:lnTo>
                    <a:lnTo>
                      <a:pt x="3282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302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6999" y="159090"/>
                    </a:lnTo>
                    <a:lnTo>
                      <a:pt x="7251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5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5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15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5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1" y="114885"/>
                    </a:lnTo>
                    <a:lnTo>
                      <a:pt x="6999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302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82" y="228761"/>
                    </a:lnTo>
                    <a:lnTo>
                      <a:pt x="3038" y="229232"/>
                    </a:lnTo>
                    <a:lnTo>
                      <a:pt x="2809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7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10" y="237239"/>
                    </a:lnTo>
                    <a:lnTo>
                      <a:pt x="769" y="238181"/>
                    </a:lnTo>
                    <a:lnTo>
                      <a:pt x="644" y="239157"/>
                    </a:lnTo>
                    <a:lnTo>
                      <a:pt x="525" y="240166"/>
                    </a:lnTo>
                    <a:lnTo>
                      <a:pt x="422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1" y="245582"/>
                    </a:lnTo>
                    <a:lnTo>
                      <a:pt x="60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0" y="253824"/>
                    </a:lnTo>
                    <a:lnTo>
                      <a:pt x="111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22" y="259341"/>
                    </a:lnTo>
                    <a:lnTo>
                      <a:pt x="525" y="260384"/>
                    </a:lnTo>
                    <a:lnTo>
                      <a:pt x="644" y="261360"/>
                    </a:lnTo>
                    <a:lnTo>
                      <a:pt x="769" y="262336"/>
                    </a:lnTo>
                    <a:lnTo>
                      <a:pt x="910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7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9" y="270780"/>
                    </a:lnTo>
                    <a:lnTo>
                      <a:pt x="3038" y="271318"/>
                    </a:lnTo>
                    <a:lnTo>
                      <a:pt x="3282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302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6999" y="272563"/>
                    </a:lnTo>
                    <a:lnTo>
                      <a:pt x="7251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5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5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15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5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1" y="228358"/>
                    </a:lnTo>
                    <a:lnTo>
                      <a:pt x="6999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5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302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82" y="342200"/>
                    </a:lnTo>
                    <a:lnTo>
                      <a:pt x="3038" y="342671"/>
                    </a:lnTo>
                    <a:lnTo>
                      <a:pt x="2809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7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10" y="350678"/>
                    </a:lnTo>
                    <a:lnTo>
                      <a:pt x="769" y="351620"/>
                    </a:lnTo>
                    <a:lnTo>
                      <a:pt x="644" y="352595"/>
                    </a:lnTo>
                    <a:lnTo>
                      <a:pt x="525" y="353605"/>
                    </a:lnTo>
                    <a:lnTo>
                      <a:pt x="422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1" y="359021"/>
                    </a:lnTo>
                    <a:lnTo>
                      <a:pt x="60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0" y="367263"/>
                    </a:lnTo>
                    <a:lnTo>
                      <a:pt x="111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22" y="372780"/>
                    </a:lnTo>
                    <a:lnTo>
                      <a:pt x="525" y="373823"/>
                    </a:lnTo>
                    <a:lnTo>
                      <a:pt x="644" y="374799"/>
                    </a:lnTo>
                    <a:lnTo>
                      <a:pt x="769" y="375808"/>
                    </a:lnTo>
                    <a:lnTo>
                      <a:pt x="910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7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9" y="384218"/>
                    </a:lnTo>
                    <a:lnTo>
                      <a:pt x="3038" y="384757"/>
                    </a:lnTo>
                    <a:lnTo>
                      <a:pt x="3282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302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5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6999" y="386001"/>
                    </a:lnTo>
                    <a:lnTo>
                      <a:pt x="7251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5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5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15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5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1" y="341797"/>
                    </a:lnTo>
                    <a:lnTo>
                      <a:pt x="6999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302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82" y="455639"/>
                    </a:lnTo>
                    <a:lnTo>
                      <a:pt x="3038" y="456110"/>
                    </a:lnTo>
                    <a:lnTo>
                      <a:pt x="2809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7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10" y="463982"/>
                    </a:lnTo>
                    <a:lnTo>
                      <a:pt x="769" y="464924"/>
                    </a:lnTo>
                    <a:lnTo>
                      <a:pt x="644" y="465900"/>
                    </a:lnTo>
                    <a:lnTo>
                      <a:pt x="525" y="466875"/>
                    </a:lnTo>
                    <a:lnTo>
                      <a:pt x="422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1" y="472258"/>
                    </a:lnTo>
                    <a:lnTo>
                      <a:pt x="60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60" y="480534"/>
                    </a:lnTo>
                    <a:lnTo>
                      <a:pt x="111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22" y="486152"/>
                    </a:lnTo>
                    <a:lnTo>
                      <a:pt x="525" y="487195"/>
                    </a:lnTo>
                    <a:lnTo>
                      <a:pt x="644" y="488204"/>
                    </a:lnTo>
                    <a:lnTo>
                      <a:pt x="769" y="489179"/>
                    </a:lnTo>
                    <a:lnTo>
                      <a:pt x="910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7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9" y="497691"/>
                    </a:lnTo>
                    <a:lnTo>
                      <a:pt x="3038" y="498195"/>
                    </a:lnTo>
                    <a:lnTo>
                      <a:pt x="3282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302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6999" y="499474"/>
                    </a:lnTo>
                    <a:lnTo>
                      <a:pt x="7251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40"/>
                    </a:lnTo>
                    <a:lnTo>
                      <a:pt x="8825" y="495134"/>
                    </a:lnTo>
                    <a:lnTo>
                      <a:pt x="9024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74" y="490155"/>
                    </a:lnTo>
                    <a:lnTo>
                      <a:pt x="10015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54" y="483965"/>
                    </a:lnTo>
                    <a:lnTo>
                      <a:pt x="10628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8" y="471148"/>
                    </a:lnTo>
                    <a:lnTo>
                      <a:pt x="10554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15" y="464924"/>
                    </a:lnTo>
                    <a:lnTo>
                      <a:pt x="9874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24" y="459811"/>
                    </a:lnTo>
                    <a:lnTo>
                      <a:pt x="8825" y="459070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1" y="455235"/>
                    </a:lnTo>
                    <a:lnTo>
                      <a:pt x="6999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302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82" y="568876"/>
                    </a:lnTo>
                    <a:lnTo>
                      <a:pt x="3038" y="569347"/>
                    </a:lnTo>
                    <a:lnTo>
                      <a:pt x="2809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7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10" y="577354"/>
                    </a:lnTo>
                    <a:lnTo>
                      <a:pt x="769" y="578296"/>
                    </a:lnTo>
                    <a:lnTo>
                      <a:pt x="644" y="579271"/>
                    </a:lnTo>
                    <a:lnTo>
                      <a:pt x="525" y="580280"/>
                    </a:lnTo>
                    <a:lnTo>
                      <a:pt x="422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1" y="585697"/>
                    </a:lnTo>
                    <a:lnTo>
                      <a:pt x="60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0" y="593972"/>
                    </a:lnTo>
                    <a:lnTo>
                      <a:pt x="111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22" y="599557"/>
                    </a:lnTo>
                    <a:lnTo>
                      <a:pt x="525" y="600600"/>
                    </a:lnTo>
                    <a:lnTo>
                      <a:pt x="644" y="601609"/>
                    </a:lnTo>
                    <a:lnTo>
                      <a:pt x="769" y="602585"/>
                    </a:lnTo>
                    <a:lnTo>
                      <a:pt x="910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7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9" y="610961"/>
                    </a:lnTo>
                    <a:lnTo>
                      <a:pt x="3038" y="611466"/>
                    </a:lnTo>
                    <a:lnTo>
                      <a:pt x="3282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302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6999" y="612711"/>
                    </a:lnTo>
                    <a:lnTo>
                      <a:pt x="7251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5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5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15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5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1" y="568472"/>
                    </a:lnTo>
                    <a:lnTo>
                      <a:pt x="6999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79" name="Google Shape;39;p3"/>
            <p:cNvSpPr/>
            <p:nvPr/>
          </p:nvSpPr>
          <p:spPr>
            <a:xfrm>
              <a:off x="5024027" y="12334"/>
              <a:ext cx="2743200" cy="274200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80" name="Google Shape;40;p3"/>
            <p:cNvGrpSpPr/>
            <p:nvPr/>
          </p:nvGrpSpPr>
          <p:grpSpPr>
            <a:xfrm>
              <a:off x="600276" y="4540436"/>
              <a:ext cx="326769" cy="405540"/>
              <a:chOff x="11108696" y="3272898"/>
              <a:chExt cx="598150" cy="876085"/>
            </a:xfrm>
          </p:grpSpPr>
          <p:sp>
            <p:nvSpPr>
              <p:cNvPr id="81" name="Google Shape;41;p3"/>
              <p:cNvSpPr/>
              <p:nvPr/>
            </p:nvSpPr>
            <p:spPr>
              <a:xfrm>
                <a:off x="11108696" y="3272898"/>
                <a:ext cx="5559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0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33" y="135"/>
                    </a:lnTo>
                    <a:lnTo>
                      <a:pt x="4560" y="269"/>
                    </a:lnTo>
                    <a:lnTo>
                      <a:pt x="4294" y="471"/>
                    </a:lnTo>
                    <a:lnTo>
                      <a:pt x="4028" y="740"/>
                    </a:lnTo>
                    <a:lnTo>
                      <a:pt x="3769" y="1043"/>
                    </a:lnTo>
                    <a:lnTo>
                      <a:pt x="3518" y="1413"/>
                    </a:lnTo>
                    <a:lnTo>
                      <a:pt x="3274" y="1850"/>
                    </a:lnTo>
                    <a:lnTo>
                      <a:pt x="3037" y="2321"/>
                    </a:lnTo>
                    <a:lnTo>
                      <a:pt x="2801" y="2826"/>
                    </a:lnTo>
                    <a:lnTo>
                      <a:pt x="2572" y="3398"/>
                    </a:lnTo>
                    <a:lnTo>
                      <a:pt x="2358" y="4003"/>
                    </a:lnTo>
                    <a:lnTo>
                      <a:pt x="2143" y="4643"/>
                    </a:lnTo>
                    <a:lnTo>
                      <a:pt x="1944" y="5349"/>
                    </a:lnTo>
                    <a:lnTo>
                      <a:pt x="1744" y="6089"/>
                    </a:lnTo>
                    <a:lnTo>
                      <a:pt x="1559" y="6863"/>
                    </a:lnTo>
                    <a:lnTo>
                      <a:pt x="1382" y="7670"/>
                    </a:lnTo>
                    <a:lnTo>
                      <a:pt x="1212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36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3" y="18671"/>
                    </a:lnTo>
                    <a:lnTo>
                      <a:pt x="59" y="19815"/>
                    </a:lnTo>
                    <a:lnTo>
                      <a:pt x="22" y="20959"/>
                    </a:lnTo>
                    <a:lnTo>
                      <a:pt x="0" y="22136"/>
                    </a:lnTo>
                    <a:lnTo>
                      <a:pt x="0" y="23347"/>
                    </a:lnTo>
                    <a:lnTo>
                      <a:pt x="0" y="24558"/>
                    </a:lnTo>
                    <a:lnTo>
                      <a:pt x="22" y="25736"/>
                    </a:lnTo>
                    <a:lnTo>
                      <a:pt x="59" y="26879"/>
                    </a:lnTo>
                    <a:lnTo>
                      <a:pt x="103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36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12" y="38183"/>
                    </a:lnTo>
                    <a:lnTo>
                      <a:pt x="1382" y="39024"/>
                    </a:lnTo>
                    <a:lnTo>
                      <a:pt x="1559" y="39831"/>
                    </a:lnTo>
                    <a:lnTo>
                      <a:pt x="1744" y="40605"/>
                    </a:lnTo>
                    <a:lnTo>
                      <a:pt x="1944" y="41345"/>
                    </a:lnTo>
                    <a:lnTo>
                      <a:pt x="2143" y="42052"/>
                    </a:lnTo>
                    <a:lnTo>
                      <a:pt x="2358" y="42691"/>
                    </a:lnTo>
                    <a:lnTo>
                      <a:pt x="2572" y="43296"/>
                    </a:lnTo>
                    <a:lnTo>
                      <a:pt x="2801" y="43868"/>
                    </a:lnTo>
                    <a:lnTo>
                      <a:pt x="3037" y="44373"/>
                    </a:lnTo>
                    <a:lnTo>
                      <a:pt x="3274" y="44844"/>
                    </a:lnTo>
                    <a:lnTo>
                      <a:pt x="3518" y="45281"/>
                    </a:lnTo>
                    <a:lnTo>
                      <a:pt x="3769" y="45651"/>
                    </a:lnTo>
                    <a:lnTo>
                      <a:pt x="4028" y="45954"/>
                    </a:lnTo>
                    <a:lnTo>
                      <a:pt x="4294" y="46223"/>
                    </a:lnTo>
                    <a:lnTo>
                      <a:pt x="4560" y="46425"/>
                    </a:lnTo>
                    <a:lnTo>
                      <a:pt x="4833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68" y="46661"/>
                    </a:lnTo>
                    <a:lnTo>
                      <a:pt x="5942" y="46560"/>
                    </a:lnTo>
                    <a:lnTo>
                      <a:pt x="6215" y="46425"/>
                    </a:lnTo>
                    <a:lnTo>
                      <a:pt x="6474" y="46223"/>
                    </a:lnTo>
                    <a:lnTo>
                      <a:pt x="6740" y="45954"/>
                    </a:lnTo>
                    <a:lnTo>
                      <a:pt x="6991" y="45651"/>
                    </a:lnTo>
                    <a:lnTo>
                      <a:pt x="7243" y="45281"/>
                    </a:lnTo>
                    <a:lnTo>
                      <a:pt x="7486" y="44844"/>
                    </a:lnTo>
                    <a:lnTo>
                      <a:pt x="7730" y="44373"/>
                    </a:lnTo>
                    <a:lnTo>
                      <a:pt x="7959" y="43868"/>
                    </a:lnTo>
                    <a:lnTo>
                      <a:pt x="8189" y="43296"/>
                    </a:lnTo>
                    <a:lnTo>
                      <a:pt x="8403" y="42691"/>
                    </a:lnTo>
                    <a:lnTo>
                      <a:pt x="8617" y="42052"/>
                    </a:lnTo>
                    <a:lnTo>
                      <a:pt x="8824" y="41345"/>
                    </a:lnTo>
                    <a:lnTo>
                      <a:pt x="9016" y="40605"/>
                    </a:lnTo>
                    <a:lnTo>
                      <a:pt x="9208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1" y="37275"/>
                    </a:lnTo>
                    <a:lnTo>
                      <a:pt x="9866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1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79" y="28023"/>
                    </a:lnTo>
                    <a:lnTo>
                      <a:pt x="10731" y="26879"/>
                    </a:lnTo>
                    <a:lnTo>
                      <a:pt x="10760" y="25736"/>
                    </a:lnTo>
                    <a:lnTo>
                      <a:pt x="10783" y="24558"/>
                    </a:lnTo>
                    <a:lnTo>
                      <a:pt x="10790" y="23347"/>
                    </a:lnTo>
                    <a:lnTo>
                      <a:pt x="10783" y="22136"/>
                    </a:lnTo>
                    <a:lnTo>
                      <a:pt x="10760" y="20959"/>
                    </a:lnTo>
                    <a:lnTo>
                      <a:pt x="10731" y="19815"/>
                    </a:lnTo>
                    <a:lnTo>
                      <a:pt x="10679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1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6" y="10328"/>
                    </a:lnTo>
                    <a:lnTo>
                      <a:pt x="9711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8" y="6863"/>
                    </a:lnTo>
                    <a:lnTo>
                      <a:pt x="9016" y="6089"/>
                    </a:lnTo>
                    <a:lnTo>
                      <a:pt x="8824" y="5349"/>
                    </a:lnTo>
                    <a:lnTo>
                      <a:pt x="8617" y="4643"/>
                    </a:lnTo>
                    <a:lnTo>
                      <a:pt x="8403" y="4003"/>
                    </a:lnTo>
                    <a:lnTo>
                      <a:pt x="8189" y="3398"/>
                    </a:lnTo>
                    <a:lnTo>
                      <a:pt x="7959" y="2826"/>
                    </a:lnTo>
                    <a:lnTo>
                      <a:pt x="7730" y="2321"/>
                    </a:lnTo>
                    <a:lnTo>
                      <a:pt x="7486" y="1850"/>
                    </a:lnTo>
                    <a:lnTo>
                      <a:pt x="7243" y="1413"/>
                    </a:lnTo>
                    <a:lnTo>
                      <a:pt x="6991" y="1043"/>
                    </a:lnTo>
                    <a:lnTo>
                      <a:pt x="6740" y="740"/>
                    </a:lnTo>
                    <a:lnTo>
                      <a:pt x="6474" y="471"/>
                    </a:lnTo>
                    <a:lnTo>
                      <a:pt x="6215" y="269"/>
                    </a:lnTo>
                    <a:lnTo>
                      <a:pt x="5942" y="135"/>
                    </a:lnTo>
                    <a:lnTo>
                      <a:pt x="5668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33" y="113573"/>
                    </a:lnTo>
                    <a:lnTo>
                      <a:pt x="4560" y="113742"/>
                    </a:lnTo>
                    <a:lnTo>
                      <a:pt x="4294" y="113943"/>
                    </a:lnTo>
                    <a:lnTo>
                      <a:pt x="4028" y="114213"/>
                    </a:lnTo>
                    <a:lnTo>
                      <a:pt x="3769" y="114515"/>
                    </a:lnTo>
                    <a:lnTo>
                      <a:pt x="3518" y="114885"/>
                    </a:lnTo>
                    <a:lnTo>
                      <a:pt x="3274" y="115323"/>
                    </a:lnTo>
                    <a:lnTo>
                      <a:pt x="3037" y="115794"/>
                    </a:lnTo>
                    <a:lnTo>
                      <a:pt x="2801" y="116298"/>
                    </a:lnTo>
                    <a:lnTo>
                      <a:pt x="2572" y="116870"/>
                    </a:lnTo>
                    <a:lnTo>
                      <a:pt x="2358" y="117476"/>
                    </a:lnTo>
                    <a:lnTo>
                      <a:pt x="2143" y="118115"/>
                    </a:lnTo>
                    <a:lnTo>
                      <a:pt x="1944" y="118821"/>
                    </a:lnTo>
                    <a:lnTo>
                      <a:pt x="1744" y="119562"/>
                    </a:lnTo>
                    <a:lnTo>
                      <a:pt x="1559" y="120335"/>
                    </a:lnTo>
                    <a:lnTo>
                      <a:pt x="1382" y="121143"/>
                    </a:lnTo>
                    <a:lnTo>
                      <a:pt x="1212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36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3" y="132110"/>
                    </a:lnTo>
                    <a:lnTo>
                      <a:pt x="59" y="133254"/>
                    </a:lnTo>
                    <a:lnTo>
                      <a:pt x="22" y="134431"/>
                    </a:lnTo>
                    <a:lnTo>
                      <a:pt x="0" y="135608"/>
                    </a:lnTo>
                    <a:lnTo>
                      <a:pt x="0" y="136820"/>
                    </a:lnTo>
                    <a:lnTo>
                      <a:pt x="0" y="137997"/>
                    </a:lnTo>
                    <a:lnTo>
                      <a:pt x="22" y="139174"/>
                    </a:lnTo>
                    <a:lnTo>
                      <a:pt x="59" y="140352"/>
                    </a:lnTo>
                    <a:lnTo>
                      <a:pt x="103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36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12" y="151622"/>
                    </a:lnTo>
                    <a:lnTo>
                      <a:pt x="1382" y="152496"/>
                    </a:lnTo>
                    <a:lnTo>
                      <a:pt x="1559" y="153304"/>
                    </a:lnTo>
                    <a:lnTo>
                      <a:pt x="1744" y="154078"/>
                    </a:lnTo>
                    <a:lnTo>
                      <a:pt x="1944" y="154818"/>
                    </a:lnTo>
                    <a:lnTo>
                      <a:pt x="2143" y="155491"/>
                    </a:lnTo>
                    <a:lnTo>
                      <a:pt x="2358" y="156163"/>
                    </a:lnTo>
                    <a:lnTo>
                      <a:pt x="2572" y="156769"/>
                    </a:lnTo>
                    <a:lnTo>
                      <a:pt x="2801" y="157341"/>
                    </a:lnTo>
                    <a:lnTo>
                      <a:pt x="3037" y="157845"/>
                    </a:lnTo>
                    <a:lnTo>
                      <a:pt x="3274" y="158316"/>
                    </a:lnTo>
                    <a:lnTo>
                      <a:pt x="3518" y="158720"/>
                    </a:lnTo>
                    <a:lnTo>
                      <a:pt x="3769" y="159090"/>
                    </a:lnTo>
                    <a:lnTo>
                      <a:pt x="4028" y="159427"/>
                    </a:lnTo>
                    <a:lnTo>
                      <a:pt x="4294" y="159696"/>
                    </a:lnTo>
                    <a:lnTo>
                      <a:pt x="4560" y="159898"/>
                    </a:lnTo>
                    <a:lnTo>
                      <a:pt x="4833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68" y="160133"/>
                    </a:lnTo>
                    <a:lnTo>
                      <a:pt x="5942" y="160032"/>
                    </a:lnTo>
                    <a:lnTo>
                      <a:pt x="6215" y="159898"/>
                    </a:lnTo>
                    <a:lnTo>
                      <a:pt x="6474" y="159696"/>
                    </a:lnTo>
                    <a:lnTo>
                      <a:pt x="6740" y="159427"/>
                    </a:lnTo>
                    <a:lnTo>
                      <a:pt x="6991" y="159090"/>
                    </a:lnTo>
                    <a:lnTo>
                      <a:pt x="7243" y="158720"/>
                    </a:lnTo>
                    <a:lnTo>
                      <a:pt x="7486" y="158316"/>
                    </a:lnTo>
                    <a:lnTo>
                      <a:pt x="7730" y="157845"/>
                    </a:lnTo>
                    <a:lnTo>
                      <a:pt x="7959" y="157341"/>
                    </a:lnTo>
                    <a:lnTo>
                      <a:pt x="8189" y="156769"/>
                    </a:lnTo>
                    <a:lnTo>
                      <a:pt x="8403" y="156163"/>
                    </a:lnTo>
                    <a:lnTo>
                      <a:pt x="8617" y="155491"/>
                    </a:lnTo>
                    <a:lnTo>
                      <a:pt x="8824" y="154818"/>
                    </a:lnTo>
                    <a:lnTo>
                      <a:pt x="9016" y="154078"/>
                    </a:lnTo>
                    <a:lnTo>
                      <a:pt x="9208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1" y="150747"/>
                    </a:lnTo>
                    <a:lnTo>
                      <a:pt x="9866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1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79" y="141496"/>
                    </a:lnTo>
                    <a:lnTo>
                      <a:pt x="10731" y="140352"/>
                    </a:lnTo>
                    <a:lnTo>
                      <a:pt x="10760" y="139174"/>
                    </a:lnTo>
                    <a:lnTo>
                      <a:pt x="10783" y="137997"/>
                    </a:lnTo>
                    <a:lnTo>
                      <a:pt x="10790" y="136820"/>
                    </a:lnTo>
                    <a:lnTo>
                      <a:pt x="10783" y="135608"/>
                    </a:lnTo>
                    <a:lnTo>
                      <a:pt x="10760" y="134431"/>
                    </a:lnTo>
                    <a:lnTo>
                      <a:pt x="10731" y="133254"/>
                    </a:lnTo>
                    <a:lnTo>
                      <a:pt x="10679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1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6" y="123800"/>
                    </a:lnTo>
                    <a:lnTo>
                      <a:pt x="9711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8" y="120335"/>
                    </a:lnTo>
                    <a:lnTo>
                      <a:pt x="9016" y="119562"/>
                    </a:lnTo>
                    <a:lnTo>
                      <a:pt x="8824" y="118821"/>
                    </a:lnTo>
                    <a:lnTo>
                      <a:pt x="8617" y="118115"/>
                    </a:lnTo>
                    <a:lnTo>
                      <a:pt x="8403" y="117476"/>
                    </a:lnTo>
                    <a:lnTo>
                      <a:pt x="8189" y="116870"/>
                    </a:lnTo>
                    <a:lnTo>
                      <a:pt x="7959" y="116298"/>
                    </a:lnTo>
                    <a:lnTo>
                      <a:pt x="7730" y="115794"/>
                    </a:lnTo>
                    <a:lnTo>
                      <a:pt x="7486" y="115323"/>
                    </a:lnTo>
                    <a:lnTo>
                      <a:pt x="7243" y="114885"/>
                    </a:lnTo>
                    <a:lnTo>
                      <a:pt x="6991" y="114515"/>
                    </a:lnTo>
                    <a:lnTo>
                      <a:pt x="6740" y="114213"/>
                    </a:lnTo>
                    <a:lnTo>
                      <a:pt x="6474" y="113943"/>
                    </a:lnTo>
                    <a:lnTo>
                      <a:pt x="6215" y="113742"/>
                    </a:lnTo>
                    <a:lnTo>
                      <a:pt x="5942" y="113573"/>
                    </a:lnTo>
                    <a:lnTo>
                      <a:pt x="5668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33" y="227046"/>
                    </a:lnTo>
                    <a:lnTo>
                      <a:pt x="4560" y="227214"/>
                    </a:lnTo>
                    <a:lnTo>
                      <a:pt x="4294" y="227416"/>
                    </a:lnTo>
                    <a:lnTo>
                      <a:pt x="4028" y="227651"/>
                    </a:lnTo>
                    <a:lnTo>
                      <a:pt x="3769" y="227988"/>
                    </a:lnTo>
                    <a:lnTo>
                      <a:pt x="3518" y="228358"/>
                    </a:lnTo>
                    <a:lnTo>
                      <a:pt x="3274" y="228761"/>
                    </a:lnTo>
                    <a:lnTo>
                      <a:pt x="3037" y="229232"/>
                    </a:lnTo>
                    <a:lnTo>
                      <a:pt x="2801" y="229771"/>
                    </a:lnTo>
                    <a:lnTo>
                      <a:pt x="2572" y="230309"/>
                    </a:lnTo>
                    <a:lnTo>
                      <a:pt x="2358" y="230915"/>
                    </a:lnTo>
                    <a:lnTo>
                      <a:pt x="2143" y="231587"/>
                    </a:lnTo>
                    <a:lnTo>
                      <a:pt x="1944" y="232260"/>
                    </a:lnTo>
                    <a:lnTo>
                      <a:pt x="1744" y="233000"/>
                    </a:lnTo>
                    <a:lnTo>
                      <a:pt x="1559" y="233774"/>
                    </a:lnTo>
                    <a:lnTo>
                      <a:pt x="1382" y="234581"/>
                    </a:lnTo>
                    <a:lnTo>
                      <a:pt x="1212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36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3" y="245582"/>
                    </a:lnTo>
                    <a:lnTo>
                      <a:pt x="59" y="246726"/>
                    </a:lnTo>
                    <a:lnTo>
                      <a:pt x="22" y="247903"/>
                    </a:lnTo>
                    <a:lnTo>
                      <a:pt x="0" y="249081"/>
                    </a:lnTo>
                    <a:lnTo>
                      <a:pt x="0" y="250258"/>
                    </a:lnTo>
                    <a:lnTo>
                      <a:pt x="0" y="251469"/>
                    </a:lnTo>
                    <a:lnTo>
                      <a:pt x="22" y="252647"/>
                    </a:lnTo>
                    <a:lnTo>
                      <a:pt x="59" y="253824"/>
                    </a:lnTo>
                    <a:lnTo>
                      <a:pt x="103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36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12" y="265094"/>
                    </a:lnTo>
                    <a:lnTo>
                      <a:pt x="1382" y="265935"/>
                    </a:lnTo>
                    <a:lnTo>
                      <a:pt x="1559" y="266743"/>
                    </a:lnTo>
                    <a:lnTo>
                      <a:pt x="1744" y="267516"/>
                    </a:lnTo>
                    <a:lnTo>
                      <a:pt x="1944" y="268256"/>
                    </a:lnTo>
                    <a:lnTo>
                      <a:pt x="2143" y="268963"/>
                    </a:lnTo>
                    <a:lnTo>
                      <a:pt x="2358" y="269602"/>
                    </a:lnTo>
                    <a:lnTo>
                      <a:pt x="2572" y="270208"/>
                    </a:lnTo>
                    <a:lnTo>
                      <a:pt x="2801" y="270780"/>
                    </a:lnTo>
                    <a:lnTo>
                      <a:pt x="3037" y="271318"/>
                    </a:lnTo>
                    <a:lnTo>
                      <a:pt x="3274" y="271789"/>
                    </a:lnTo>
                    <a:lnTo>
                      <a:pt x="3518" y="272193"/>
                    </a:lnTo>
                    <a:lnTo>
                      <a:pt x="3769" y="272563"/>
                    </a:lnTo>
                    <a:lnTo>
                      <a:pt x="4028" y="272865"/>
                    </a:lnTo>
                    <a:lnTo>
                      <a:pt x="4294" y="273134"/>
                    </a:lnTo>
                    <a:lnTo>
                      <a:pt x="4560" y="273336"/>
                    </a:lnTo>
                    <a:lnTo>
                      <a:pt x="4833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68" y="273572"/>
                    </a:lnTo>
                    <a:lnTo>
                      <a:pt x="5942" y="273505"/>
                    </a:lnTo>
                    <a:lnTo>
                      <a:pt x="6215" y="273336"/>
                    </a:lnTo>
                    <a:lnTo>
                      <a:pt x="6474" y="273134"/>
                    </a:lnTo>
                    <a:lnTo>
                      <a:pt x="6740" y="272865"/>
                    </a:lnTo>
                    <a:lnTo>
                      <a:pt x="6991" y="272563"/>
                    </a:lnTo>
                    <a:lnTo>
                      <a:pt x="7243" y="272193"/>
                    </a:lnTo>
                    <a:lnTo>
                      <a:pt x="7486" y="271789"/>
                    </a:lnTo>
                    <a:lnTo>
                      <a:pt x="7730" y="271318"/>
                    </a:lnTo>
                    <a:lnTo>
                      <a:pt x="7959" y="270780"/>
                    </a:lnTo>
                    <a:lnTo>
                      <a:pt x="8189" y="270208"/>
                    </a:lnTo>
                    <a:lnTo>
                      <a:pt x="8403" y="269602"/>
                    </a:lnTo>
                    <a:lnTo>
                      <a:pt x="8617" y="268963"/>
                    </a:lnTo>
                    <a:lnTo>
                      <a:pt x="8824" y="268256"/>
                    </a:lnTo>
                    <a:lnTo>
                      <a:pt x="9016" y="267516"/>
                    </a:lnTo>
                    <a:lnTo>
                      <a:pt x="9208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1" y="264220"/>
                    </a:lnTo>
                    <a:lnTo>
                      <a:pt x="9866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1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79" y="254968"/>
                    </a:lnTo>
                    <a:lnTo>
                      <a:pt x="10731" y="253824"/>
                    </a:lnTo>
                    <a:lnTo>
                      <a:pt x="10760" y="252647"/>
                    </a:lnTo>
                    <a:lnTo>
                      <a:pt x="10783" y="251469"/>
                    </a:lnTo>
                    <a:lnTo>
                      <a:pt x="10790" y="250258"/>
                    </a:lnTo>
                    <a:lnTo>
                      <a:pt x="10783" y="249081"/>
                    </a:lnTo>
                    <a:lnTo>
                      <a:pt x="10760" y="247903"/>
                    </a:lnTo>
                    <a:lnTo>
                      <a:pt x="10731" y="246726"/>
                    </a:lnTo>
                    <a:lnTo>
                      <a:pt x="10679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1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6" y="237239"/>
                    </a:lnTo>
                    <a:lnTo>
                      <a:pt x="9711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8" y="233774"/>
                    </a:lnTo>
                    <a:lnTo>
                      <a:pt x="9016" y="233000"/>
                    </a:lnTo>
                    <a:lnTo>
                      <a:pt x="8824" y="232260"/>
                    </a:lnTo>
                    <a:lnTo>
                      <a:pt x="8617" y="231587"/>
                    </a:lnTo>
                    <a:lnTo>
                      <a:pt x="8403" y="230915"/>
                    </a:lnTo>
                    <a:lnTo>
                      <a:pt x="8189" y="230309"/>
                    </a:lnTo>
                    <a:lnTo>
                      <a:pt x="7959" y="229771"/>
                    </a:lnTo>
                    <a:lnTo>
                      <a:pt x="7730" y="229232"/>
                    </a:lnTo>
                    <a:lnTo>
                      <a:pt x="7486" y="228761"/>
                    </a:lnTo>
                    <a:lnTo>
                      <a:pt x="7243" y="228358"/>
                    </a:lnTo>
                    <a:lnTo>
                      <a:pt x="6991" y="227988"/>
                    </a:lnTo>
                    <a:lnTo>
                      <a:pt x="6740" y="227651"/>
                    </a:lnTo>
                    <a:lnTo>
                      <a:pt x="6474" y="227416"/>
                    </a:lnTo>
                    <a:lnTo>
                      <a:pt x="6215" y="227214"/>
                    </a:lnTo>
                    <a:lnTo>
                      <a:pt x="5942" y="227046"/>
                    </a:lnTo>
                    <a:lnTo>
                      <a:pt x="5668" y="226945"/>
                    </a:lnTo>
                    <a:close/>
                    <a:moveTo>
                      <a:pt x="5114" y="340384"/>
                    </a:moveTo>
                    <a:lnTo>
                      <a:pt x="4833" y="340485"/>
                    </a:lnTo>
                    <a:lnTo>
                      <a:pt x="4560" y="340653"/>
                    </a:lnTo>
                    <a:lnTo>
                      <a:pt x="4294" y="340855"/>
                    </a:lnTo>
                    <a:lnTo>
                      <a:pt x="4028" y="341124"/>
                    </a:lnTo>
                    <a:lnTo>
                      <a:pt x="3769" y="341426"/>
                    </a:lnTo>
                    <a:lnTo>
                      <a:pt x="3518" y="341797"/>
                    </a:lnTo>
                    <a:lnTo>
                      <a:pt x="3274" y="342200"/>
                    </a:lnTo>
                    <a:lnTo>
                      <a:pt x="3037" y="342671"/>
                    </a:lnTo>
                    <a:lnTo>
                      <a:pt x="2801" y="343209"/>
                    </a:lnTo>
                    <a:lnTo>
                      <a:pt x="2572" y="343748"/>
                    </a:lnTo>
                    <a:lnTo>
                      <a:pt x="2358" y="344387"/>
                    </a:lnTo>
                    <a:lnTo>
                      <a:pt x="2143" y="345026"/>
                    </a:lnTo>
                    <a:lnTo>
                      <a:pt x="1944" y="345733"/>
                    </a:lnTo>
                    <a:lnTo>
                      <a:pt x="1744" y="346439"/>
                    </a:lnTo>
                    <a:lnTo>
                      <a:pt x="1559" y="347213"/>
                    </a:lnTo>
                    <a:lnTo>
                      <a:pt x="1382" y="348054"/>
                    </a:lnTo>
                    <a:lnTo>
                      <a:pt x="1212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36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3" y="359021"/>
                    </a:lnTo>
                    <a:lnTo>
                      <a:pt x="59" y="360165"/>
                    </a:lnTo>
                    <a:lnTo>
                      <a:pt x="22" y="361342"/>
                    </a:lnTo>
                    <a:lnTo>
                      <a:pt x="0" y="362520"/>
                    </a:lnTo>
                    <a:lnTo>
                      <a:pt x="0" y="363697"/>
                    </a:lnTo>
                    <a:lnTo>
                      <a:pt x="0" y="364908"/>
                    </a:lnTo>
                    <a:lnTo>
                      <a:pt x="22" y="366086"/>
                    </a:lnTo>
                    <a:lnTo>
                      <a:pt x="59" y="367263"/>
                    </a:lnTo>
                    <a:lnTo>
                      <a:pt x="103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36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12" y="378533"/>
                    </a:lnTo>
                    <a:lnTo>
                      <a:pt x="1382" y="379374"/>
                    </a:lnTo>
                    <a:lnTo>
                      <a:pt x="1559" y="380215"/>
                    </a:lnTo>
                    <a:lnTo>
                      <a:pt x="1744" y="380989"/>
                    </a:lnTo>
                    <a:lnTo>
                      <a:pt x="1944" y="381695"/>
                    </a:lnTo>
                    <a:lnTo>
                      <a:pt x="2143" y="382402"/>
                    </a:lnTo>
                    <a:lnTo>
                      <a:pt x="2358" y="383041"/>
                    </a:lnTo>
                    <a:lnTo>
                      <a:pt x="2572" y="383680"/>
                    </a:lnTo>
                    <a:lnTo>
                      <a:pt x="2801" y="384218"/>
                    </a:lnTo>
                    <a:lnTo>
                      <a:pt x="3037" y="384757"/>
                    </a:lnTo>
                    <a:lnTo>
                      <a:pt x="3274" y="385228"/>
                    </a:lnTo>
                    <a:lnTo>
                      <a:pt x="3518" y="385631"/>
                    </a:lnTo>
                    <a:lnTo>
                      <a:pt x="3769" y="386001"/>
                    </a:lnTo>
                    <a:lnTo>
                      <a:pt x="4028" y="386304"/>
                    </a:lnTo>
                    <a:lnTo>
                      <a:pt x="4294" y="386573"/>
                    </a:lnTo>
                    <a:lnTo>
                      <a:pt x="4560" y="386775"/>
                    </a:lnTo>
                    <a:lnTo>
                      <a:pt x="4833" y="386943"/>
                    </a:lnTo>
                    <a:lnTo>
                      <a:pt x="5114" y="387044"/>
                    </a:lnTo>
                    <a:lnTo>
                      <a:pt x="5668" y="387044"/>
                    </a:lnTo>
                    <a:lnTo>
                      <a:pt x="5942" y="386943"/>
                    </a:lnTo>
                    <a:lnTo>
                      <a:pt x="6215" y="386775"/>
                    </a:lnTo>
                    <a:lnTo>
                      <a:pt x="6474" y="386573"/>
                    </a:lnTo>
                    <a:lnTo>
                      <a:pt x="6740" y="386304"/>
                    </a:lnTo>
                    <a:lnTo>
                      <a:pt x="6991" y="386001"/>
                    </a:lnTo>
                    <a:lnTo>
                      <a:pt x="7243" y="385631"/>
                    </a:lnTo>
                    <a:lnTo>
                      <a:pt x="7486" y="385228"/>
                    </a:lnTo>
                    <a:lnTo>
                      <a:pt x="7730" y="384757"/>
                    </a:lnTo>
                    <a:lnTo>
                      <a:pt x="7959" y="384218"/>
                    </a:lnTo>
                    <a:lnTo>
                      <a:pt x="8189" y="383680"/>
                    </a:lnTo>
                    <a:lnTo>
                      <a:pt x="8403" y="383041"/>
                    </a:lnTo>
                    <a:lnTo>
                      <a:pt x="8617" y="382402"/>
                    </a:lnTo>
                    <a:lnTo>
                      <a:pt x="8824" y="381695"/>
                    </a:lnTo>
                    <a:lnTo>
                      <a:pt x="9016" y="380989"/>
                    </a:lnTo>
                    <a:lnTo>
                      <a:pt x="9208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1" y="377658"/>
                    </a:lnTo>
                    <a:lnTo>
                      <a:pt x="9866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1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79" y="368407"/>
                    </a:lnTo>
                    <a:lnTo>
                      <a:pt x="10731" y="367263"/>
                    </a:lnTo>
                    <a:lnTo>
                      <a:pt x="10760" y="366086"/>
                    </a:lnTo>
                    <a:lnTo>
                      <a:pt x="10783" y="364908"/>
                    </a:lnTo>
                    <a:lnTo>
                      <a:pt x="10790" y="363697"/>
                    </a:lnTo>
                    <a:lnTo>
                      <a:pt x="10783" y="362520"/>
                    </a:lnTo>
                    <a:lnTo>
                      <a:pt x="10760" y="361342"/>
                    </a:lnTo>
                    <a:lnTo>
                      <a:pt x="10731" y="360165"/>
                    </a:lnTo>
                    <a:lnTo>
                      <a:pt x="10679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1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6" y="350678"/>
                    </a:lnTo>
                    <a:lnTo>
                      <a:pt x="9711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8" y="347213"/>
                    </a:lnTo>
                    <a:lnTo>
                      <a:pt x="9016" y="346439"/>
                    </a:lnTo>
                    <a:lnTo>
                      <a:pt x="8824" y="345733"/>
                    </a:lnTo>
                    <a:lnTo>
                      <a:pt x="8617" y="345026"/>
                    </a:lnTo>
                    <a:lnTo>
                      <a:pt x="8403" y="344387"/>
                    </a:lnTo>
                    <a:lnTo>
                      <a:pt x="8189" y="343748"/>
                    </a:lnTo>
                    <a:lnTo>
                      <a:pt x="7959" y="343209"/>
                    </a:lnTo>
                    <a:lnTo>
                      <a:pt x="7730" y="342671"/>
                    </a:lnTo>
                    <a:lnTo>
                      <a:pt x="7486" y="342200"/>
                    </a:lnTo>
                    <a:lnTo>
                      <a:pt x="7243" y="341797"/>
                    </a:lnTo>
                    <a:lnTo>
                      <a:pt x="6991" y="341426"/>
                    </a:lnTo>
                    <a:lnTo>
                      <a:pt x="6740" y="341124"/>
                    </a:lnTo>
                    <a:lnTo>
                      <a:pt x="6474" y="340855"/>
                    </a:lnTo>
                    <a:lnTo>
                      <a:pt x="6215" y="340653"/>
                    </a:lnTo>
                    <a:lnTo>
                      <a:pt x="5942" y="340485"/>
                    </a:lnTo>
                    <a:lnTo>
                      <a:pt x="5668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33" y="453957"/>
                    </a:lnTo>
                    <a:lnTo>
                      <a:pt x="4560" y="454092"/>
                    </a:lnTo>
                    <a:lnTo>
                      <a:pt x="4294" y="454293"/>
                    </a:lnTo>
                    <a:lnTo>
                      <a:pt x="4028" y="454562"/>
                    </a:lnTo>
                    <a:lnTo>
                      <a:pt x="3769" y="454865"/>
                    </a:lnTo>
                    <a:lnTo>
                      <a:pt x="3518" y="455235"/>
                    </a:lnTo>
                    <a:lnTo>
                      <a:pt x="3274" y="455639"/>
                    </a:lnTo>
                    <a:lnTo>
                      <a:pt x="3037" y="456110"/>
                    </a:lnTo>
                    <a:lnTo>
                      <a:pt x="2801" y="456615"/>
                    </a:lnTo>
                    <a:lnTo>
                      <a:pt x="2572" y="457153"/>
                    </a:lnTo>
                    <a:lnTo>
                      <a:pt x="2358" y="457758"/>
                    </a:lnTo>
                    <a:lnTo>
                      <a:pt x="2143" y="458398"/>
                    </a:lnTo>
                    <a:lnTo>
                      <a:pt x="1944" y="459104"/>
                    </a:lnTo>
                    <a:lnTo>
                      <a:pt x="1744" y="459811"/>
                    </a:lnTo>
                    <a:lnTo>
                      <a:pt x="1559" y="460584"/>
                    </a:lnTo>
                    <a:lnTo>
                      <a:pt x="1382" y="461392"/>
                    </a:lnTo>
                    <a:lnTo>
                      <a:pt x="1212" y="462233"/>
                    </a:lnTo>
                    <a:lnTo>
                      <a:pt x="1057" y="463141"/>
                    </a:lnTo>
                    <a:lnTo>
                      <a:pt x="909" y="464049"/>
                    </a:lnTo>
                    <a:lnTo>
                      <a:pt x="769" y="464991"/>
                    </a:lnTo>
                    <a:lnTo>
                      <a:pt x="636" y="465967"/>
                    </a:lnTo>
                    <a:lnTo>
                      <a:pt x="525" y="466976"/>
                    </a:lnTo>
                    <a:lnTo>
                      <a:pt x="414" y="468019"/>
                    </a:lnTo>
                    <a:lnTo>
                      <a:pt x="318" y="469062"/>
                    </a:lnTo>
                    <a:lnTo>
                      <a:pt x="237" y="470172"/>
                    </a:lnTo>
                    <a:lnTo>
                      <a:pt x="163" y="471282"/>
                    </a:lnTo>
                    <a:lnTo>
                      <a:pt x="103" y="472426"/>
                    </a:lnTo>
                    <a:lnTo>
                      <a:pt x="59" y="473570"/>
                    </a:lnTo>
                    <a:lnTo>
                      <a:pt x="22" y="474747"/>
                    </a:lnTo>
                    <a:lnTo>
                      <a:pt x="0" y="475958"/>
                    </a:lnTo>
                    <a:lnTo>
                      <a:pt x="0" y="477170"/>
                    </a:lnTo>
                    <a:lnTo>
                      <a:pt x="0" y="478381"/>
                    </a:lnTo>
                    <a:lnTo>
                      <a:pt x="22" y="479558"/>
                    </a:lnTo>
                    <a:lnTo>
                      <a:pt x="59" y="480702"/>
                    </a:lnTo>
                    <a:lnTo>
                      <a:pt x="103" y="481879"/>
                    </a:lnTo>
                    <a:lnTo>
                      <a:pt x="163" y="482989"/>
                    </a:lnTo>
                    <a:lnTo>
                      <a:pt x="237" y="484100"/>
                    </a:lnTo>
                    <a:lnTo>
                      <a:pt x="318" y="485176"/>
                    </a:lnTo>
                    <a:lnTo>
                      <a:pt x="414" y="486253"/>
                    </a:lnTo>
                    <a:lnTo>
                      <a:pt x="525" y="487262"/>
                    </a:lnTo>
                    <a:lnTo>
                      <a:pt x="636" y="488271"/>
                    </a:lnTo>
                    <a:lnTo>
                      <a:pt x="769" y="489247"/>
                    </a:lnTo>
                    <a:lnTo>
                      <a:pt x="909" y="490189"/>
                    </a:lnTo>
                    <a:lnTo>
                      <a:pt x="1057" y="491131"/>
                    </a:lnTo>
                    <a:lnTo>
                      <a:pt x="1212" y="492005"/>
                    </a:lnTo>
                    <a:lnTo>
                      <a:pt x="1382" y="492846"/>
                    </a:lnTo>
                    <a:lnTo>
                      <a:pt x="1559" y="493654"/>
                    </a:lnTo>
                    <a:lnTo>
                      <a:pt x="1744" y="494428"/>
                    </a:lnTo>
                    <a:lnTo>
                      <a:pt x="1944" y="495168"/>
                    </a:lnTo>
                    <a:lnTo>
                      <a:pt x="2143" y="495874"/>
                    </a:lnTo>
                    <a:lnTo>
                      <a:pt x="2358" y="496513"/>
                    </a:lnTo>
                    <a:lnTo>
                      <a:pt x="2572" y="497119"/>
                    </a:lnTo>
                    <a:lnTo>
                      <a:pt x="2801" y="497691"/>
                    </a:lnTo>
                    <a:lnTo>
                      <a:pt x="3037" y="498195"/>
                    </a:lnTo>
                    <a:lnTo>
                      <a:pt x="3274" y="498666"/>
                    </a:lnTo>
                    <a:lnTo>
                      <a:pt x="3518" y="499104"/>
                    </a:lnTo>
                    <a:lnTo>
                      <a:pt x="3769" y="499474"/>
                    </a:lnTo>
                    <a:lnTo>
                      <a:pt x="4028" y="499777"/>
                    </a:lnTo>
                    <a:lnTo>
                      <a:pt x="4294" y="500046"/>
                    </a:lnTo>
                    <a:lnTo>
                      <a:pt x="4560" y="500248"/>
                    </a:lnTo>
                    <a:lnTo>
                      <a:pt x="4833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68" y="500483"/>
                    </a:lnTo>
                    <a:lnTo>
                      <a:pt x="5942" y="500382"/>
                    </a:lnTo>
                    <a:lnTo>
                      <a:pt x="6215" y="500248"/>
                    </a:lnTo>
                    <a:lnTo>
                      <a:pt x="6474" y="500046"/>
                    </a:lnTo>
                    <a:lnTo>
                      <a:pt x="6740" y="499777"/>
                    </a:lnTo>
                    <a:lnTo>
                      <a:pt x="6991" y="499474"/>
                    </a:lnTo>
                    <a:lnTo>
                      <a:pt x="7243" y="499104"/>
                    </a:lnTo>
                    <a:lnTo>
                      <a:pt x="7486" y="498666"/>
                    </a:lnTo>
                    <a:lnTo>
                      <a:pt x="7730" y="498195"/>
                    </a:lnTo>
                    <a:lnTo>
                      <a:pt x="7959" y="497691"/>
                    </a:lnTo>
                    <a:lnTo>
                      <a:pt x="8189" y="497119"/>
                    </a:lnTo>
                    <a:lnTo>
                      <a:pt x="8403" y="496513"/>
                    </a:lnTo>
                    <a:lnTo>
                      <a:pt x="8617" y="495874"/>
                    </a:lnTo>
                    <a:lnTo>
                      <a:pt x="8824" y="495168"/>
                    </a:lnTo>
                    <a:lnTo>
                      <a:pt x="9016" y="494428"/>
                    </a:lnTo>
                    <a:lnTo>
                      <a:pt x="9208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1" y="491131"/>
                    </a:lnTo>
                    <a:lnTo>
                      <a:pt x="9866" y="490189"/>
                    </a:lnTo>
                    <a:lnTo>
                      <a:pt x="10007" y="489247"/>
                    </a:lnTo>
                    <a:lnTo>
                      <a:pt x="10140" y="488271"/>
                    </a:lnTo>
                    <a:lnTo>
                      <a:pt x="10258" y="487262"/>
                    </a:lnTo>
                    <a:lnTo>
                      <a:pt x="10361" y="486253"/>
                    </a:lnTo>
                    <a:lnTo>
                      <a:pt x="10465" y="485176"/>
                    </a:lnTo>
                    <a:lnTo>
                      <a:pt x="10546" y="484100"/>
                    </a:lnTo>
                    <a:lnTo>
                      <a:pt x="10620" y="482989"/>
                    </a:lnTo>
                    <a:lnTo>
                      <a:pt x="10679" y="481879"/>
                    </a:lnTo>
                    <a:lnTo>
                      <a:pt x="10731" y="480702"/>
                    </a:lnTo>
                    <a:lnTo>
                      <a:pt x="10760" y="479558"/>
                    </a:lnTo>
                    <a:lnTo>
                      <a:pt x="10783" y="478381"/>
                    </a:lnTo>
                    <a:lnTo>
                      <a:pt x="10790" y="477170"/>
                    </a:lnTo>
                    <a:lnTo>
                      <a:pt x="10783" y="475958"/>
                    </a:lnTo>
                    <a:lnTo>
                      <a:pt x="10760" y="474747"/>
                    </a:lnTo>
                    <a:lnTo>
                      <a:pt x="10731" y="473570"/>
                    </a:lnTo>
                    <a:lnTo>
                      <a:pt x="10679" y="472426"/>
                    </a:lnTo>
                    <a:lnTo>
                      <a:pt x="10620" y="471282"/>
                    </a:lnTo>
                    <a:lnTo>
                      <a:pt x="10546" y="470172"/>
                    </a:lnTo>
                    <a:lnTo>
                      <a:pt x="10465" y="469062"/>
                    </a:lnTo>
                    <a:lnTo>
                      <a:pt x="10361" y="468019"/>
                    </a:lnTo>
                    <a:lnTo>
                      <a:pt x="10258" y="466976"/>
                    </a:lnTo>
                    <a:lnTo>
                      <a:pt x="10140" y="465967"/>
                    </a:lnTo>
                    <a:lnTo>
                      <a:pt x="10007" y="464991"/>
                    </a:lnTo>
                    <a:lnTo>
                      <a:pt x="9866" y="464049"/>
                    </a:lnTo>
                    <a:lnTo>
                      <a:pt x="9711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8" y="460584"/>
                    </a:lnTo>
                    <a:lnTo>
                      <a:pt x="9016" y="459811"/>
                    </a:lnTo>
                    <a:lnTo>
                      <a:pt x="8824" y="459104"/>
                    </a:lnTo>
                    <a:lnTo>
                      <a:pt x="8617" y="458398"/>
                    </a:lnTo>
                    <a:lnTo>
                      <a:pt x="8403" y="457758"/>
                    </a:lnTo>
                    <a:lnTo>
                      <a:pt x="8189" y="457153"/>
                    </a:lnTo>
                    <a:lnTo>
                      <a:pt x="7959" y="456615"/>
                    </a:lnTo>
                    <a:lnTo>
                      <a:pt x="7730" y="456110"/>
                    </a:lnTo>
                    <a:lnTo>
                      <a:pt x="7486" y="455639"/>
                    </a:lnTo>
                    <a:lnTo>
                      <a:pt x="7243" y="455235"/>
                    </a:lnTo>
                    <a:lnTo>
                      <a:pt x="6991" y="454865"/>
                    </a:lnTo>
                    <a:lnTo>
                      <a:pt x="6740" y="454562"/>
                    </a:lnTo>
                    <a:lnTo>
                      <a:pt x="6474" y="454293"/>
                    </a:lnTo>
                    <a:lnTo>
                      <a:pt x="6215" y="454092"/>
                    </a:lnTo>
                    <a:lnTo>
                      <a:pt x="5942" y="453957"/>
                    </a:lnTo>
                    <a:lnTo>
                      <a:pt x="5668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33" y="567160"/>
                    </a:lnTo>
                    <a:lnTo>
                      <a:pt x="4560" y="567328"/>
                    </a:lnTo>
                    <a:lnTo>
                      <a:pt x="4294" y="567530"/>
                    </a:lnTo>
                    <a:lnTo>
                      <a:pt x="4028" y="567766"/>
                    </a:lnTo>
                    <a:lnTo>
                      <a:pt x="3769" y="568102"/>
                    </a:lnTo>
                    <a:lnTo>
                      <a:pt x="3518" y="568472"/>
                    </a:lnTo>
                    <a:lnTo>
                      <a:pt x="3274" y="568876"/>
                    </a:lnTo>
                    <a:lnTo>
                      <a:pt x="3037" y="569347"/>
                    </a:lnTo>
                    <a:lnTo>
                      <a:pt x="2801" y="569885"/>
                    </a:lnTo>
                    <a:lnTo>
                      <a:pt x="2572" y="570423"/>
                    </a:lnTo>
                    <a:lnTo>
                      <a:pt x="2358" y="571029"/>
                    </a:lnTo>
                    <a:lnTo>
                      <a:pt x="2143" y="571702"/>
                    </a:lnTo>
                    <a:lnTo>
                      <a:pt x="1944" y="572408"/>
                    </a:lnTo>
                    <a:lnTo>
                      <a:pt x="1744" y="573115"/>
                    </a:lnTo>
                    <a:lnTo>
                      <a:pt x="1559" y="573889"/>
                    </a:lnTo>
                    <a:lnTo>
                      <a:pt x="1382" y="574730"/>
                    </a:lnTo>
                    <a:lnTo>
                      <a:pt x="1212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36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3" y="585697"/>
                    </a:lnTo>
                    <a:lnTo>
                      <a:pt x="59" y="586840"/>
                    </a:lnTo>
                    <a:lnTo>
                      <a:pt x="22" y="588018"/>
                    </a:lnTo>
                    <a:lnTo>
                      <a:pt x="0" y="589195"/>
                    </a:lnTo>
                    <a:lnTo>
                      <a:pt x="0" y="590373"/>
                    </a:lnTo>
                    <a:lnTo>
                      <a:pt x="0" y="591618"/>
                    </a:lnTo>
                    <a:lnTo>
                      <a:pt x="22" y="592795"/>
                    </a:lnTo>
                    <a:lnTo>
                      <a:pt x="59" y="593972"/>
                    </a:lnTo>
                    <a:lnTo>
                      <a:pt x="103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36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12" y="605310"/>
                    </a:lnTo>
                    <a:lnTo>
                      <a:pt x="1382" y="606151"/>
                    </a:lnTo>
                    <a:lnTo>
                      <a:pt x="1559" y="606958"/>
                    </a:lnTo>
                    <a:lnTo>
                      <a:pt x="1744" y="607732"/>
                    </a:lnTo>
                    <a:lnTo>
                      <a:pt x="1944" y="608472"/>
                    </a:lnTo>
                    <a:lnTo>
                      <a:pt x="2143" y="609145"/>
                    </a:lnTo>
                    <a:lnTo>
                      <a:pt x="2358" y="609784"/>
                    </a:lnTo>
                    <a:lnTo>
                      <a:pt x="2572" y="610389"/>
                    </a:lnTo>
                    <a:lnTo>
                      <a:pt x="2801" y="610961"/>
                    </a:lnTo>
                    <a:lnTo>
                      <a:pt x="3037" y="611466"/>
                    </a:lnTo>
                    <a:lnTo>
                      <a:pt x="3274" y="611937"/>
                    </a:lnTo>
                    <a:lnTo>
                      <a:pt x="3518" y="612341"/>
                    </a:lnTo>
                    <a:lnTo>
                      <a:pt x="3769" y="612711"/>
                    </a:lnTo>
                    <a:lnTo>
                      <a:pt x="4028" y="613013"/>
                    </a:lnTo>
                    <a:lnTo>
                      <a:pt x="4294" y="613249"/>
                    </a:lnTo>
                    <a:lnTo>
                      <a:pt x="4560" y="613451"/>
                    </a:lnTo>
                    <a:lnTo>
                      <a:pt x="4833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68" y="613686"/>
                    </a:lnTo>
                    <a:lnTo>
                      <a:pt x="5942" y="613619"/>
                    </a:lnTo>
                    <a:lnTo>
                      <a:pt x="6215" y="613451"/>
                    </a:lnTo>
                    <a:lnTo>
                      <a:pt x="6474" y="613249"/>
                    </a:lnTo>
                    <a:lnTo>
                      <a:pt x="6740" y="613013"/>
                    </a:lnTo>
                    <a:lnTo>
                      <a:pt x="6991" y="612711"/>
                    </a:lnTo>
                    <a:lnTo>
                      <a:pt x="7243" y="612341"/>
                    </a:lnTo>
                    <a:lnTo>
                      <a:pt x="7486" y="611937"/>
                    </a:lnTo>
                    <a:lnTo>
                      <a:pt x="7730" y="611466"/>
                    </a:lnTo>
                    <a:lnTo>
                      <a:pt x="7959" y="610961"/>
                    </a:lnTo>
                    <a:lnTo>
                      <a:pt x="8189" y="610389"/>
                    </a:lnTo>
                    <a:lnTo>
                      <a:pt x="8403" y="609784"/>
                    </a:lnTo>
                    <a:lnTo>
                      <a:pt x="8617" y="609145"/>
                    </a:lnTo>
                    <a:lnTo>
                      <a:pt x="8824" y="608472"/>
                    </a:lnTo>
                    <a:lnTo>
                      <a:pt x="9016" y="607732"/>
                    </a:lnTo>
                    <a:lnTo>
                      <a:pt x="9208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1" y="604435"/>
                    </a:lnTo>
                    <a:lnTo>
                      <a:pt x="9866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1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79" y="595150"/>
                    </a:lnTo>
                    <a:lnTo>
                      <a:pt x="10731" y="593972"/>
                    </a:lnTo>
                    <a:lnTo>
                      <a:pt x="10760" y="592795"/>
                    </a:lnTo>
                    <a:lnTo>
                      <a:pt x="10783" y="591618"/>
                    </a:lnTo>
                    <a:lnTo>
                      <a:pt x="10790" y="590373"/>
                    </a:lnTo>
                    <a:lnTo>
                      <a:pt x="10783" y="589195"/>
                    </a:lnTo>
                    <a:lnTo>
                      <a:pt x="10760" y="588018"/>
                    </a:lnTo>
                    <a:lnTo>
                      <a:pt x="10731" y="586840"/>
                    </a:lnTo>
                    <a:lnTo>
                      <a:pt x="10679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1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6" y="577354"/>
                    </a:lnTo>
                    <a:lnTo>
                      <a:pt x="9711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8" y="573889"/>
                    </a:lnTo>
                    <a:lnTo>
                      <a:pt x="9016" y="573115"/>
                    </a:lnTo>
                    <a:lnTo>
                      <a:pt x="8824" y="572408"/>
                    </a:lnTo>
                    <a:lnTo>
                      <a:pt x="8617" y="571702"/>
                    </a:lnTo>
                    <a:lnTo>
                      <a:pt x="8403" y="571029"/>
                    </a:lnTo>
                    <a:lnTo>
                      <a:pt x="8189" y="570423"/>
                    </a:lnTo>
                    <a:lnTo>
                      <a:pt x="7959" y="569885"/>
                    </a:lnTo>
                    <a:lnTo>
                      <a:pt x="7730" y="569347"/>
                    </a:lnTo>
                    <a:lnTo>
                      <a:pt x="7486" y="568876"/>
                    </a:lnTo>
                    <a:lnTo>
                      <a:pt x="7243" y="568472"/>
                    </a:lnTo>
                    <a:lnTo>
                      <a:pt x="6991" y="568102"/>
                    </a:lnTo>
                    <a:lnTo>
                      <a:pt x="6740" y="567766"/>
                    </a:lnTo>
                    <a:lnTo>
                      <a:pt x="6474" y="567530"/>
                    </a:lnTo>
                    <a:lnTo>
                      <a:pt x="6215" y="567328"/>
                    </a:lnTo>
                    <a:lnTo>
                      <a:pt x="5942" y="567160"/>
                    </a:lnTo>
                    <a:lnTo>
                      <a:pt x="5668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Google Shape;42;p3"/>
              <p:cNvSpPr/>
              <p:nvPr/>
            </p:nvSpPr>
            <p:spPr>
              <a:xfrm>
                <a:off x="11244103" y="3272898"/>
                <a:ext cx="5563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403" y="0"/>
                    </a:moveTo>
                    <a:lnTo>
                      <a:pt x="5122" y="34"/>
                    </a:lnTo>
                    <a:lnTo>
                      <a:pt x="4848" y="135"/>
                    </a:lnTo>
                    <a:lnTo>
                      <a:pt x="4582" y="269"/>
                    </a:lnTo>
                    <a:lnTo>
                      <a:pt x="4316" y="471"/>
                    </a:lnTo>
                    <a:lnTo>
                      <a:pt x="4050" y="740"/>
                    </a:lnTo>
                    <a:lnTo>
                      <a:pt x="3799" y="1043"/>
                    </a:lnTo>
                    <a:lnTo>
                      <a:pt x="3548" y="1413"/>
                    </a:lnTo>
                    <a:lnTo>
                      <a:pt x="3304" y="1850"/>
                    </a:lnTo>
                    <a:lnTo>
                      <a:pt x="3060" y="2321"/>
                    </a:lnTo>
                    <a:lnTo>
                      <a:pt x="2831" y="2826"/>
                    </a:lnTo>
                    <a:lnTo>
                      <a:pt x="2602" y="3398"/>
                    </a:lnTo>
                    <a:lnTo>
                      <a:pt x="2387" y="4003"/>
                    </a:lnTo>
                    <a:lnTo>
                      <a:pt x="2173" y="4643"/>
                    </a:lnTo>
                    <a:lnTo>
                      <a:pt x="1966" y="5349"/>
                    </a:lnTo>
                    <a:lnTo>
                      <a:pt x="1774" y="6089"/>
                    </a:lnTo>
                    <a:lnTo>
                      <a:pt x="1589" y="6863"/>
                    </a:lnTo>
                    <a:lnTo>
                      <a:pt x="1404" y="7670"/>
                    </a:lnTo>
                    <a:lnTo>
                      <a:pt x="1234" y="8511"/>
                    </a:lnTo>
                    <a:lnTo>
                      <a:pt x="1079" y="9420"/>
                    </a:lnTo>
                    <a:lnTo>
                      <a:pt x="924" y="10328"/>
                    </a:lnTo>
                    <a:lnTo>
                      <a:pt x="784" y="11270"/>
                    </a:lnTo>
                    <a:lnTo>
                      <a:pt x="658" y="12245"/>
                    </a:lnTo>
                    <a:lnTo>
                      <a:pt x="532" y="13255"/>
                    </a:lnTo>
                    <a:lnTo>
                      <a:pt x="429" y="14298"/>
                    </a:lnTo>
                    <a:lnTo>
                      <a:pt x="333" y="15340"/>
                    </a:lnTo>
                    <a:lnTo>
                      <a:pt x="244" y="16417"/>
                    </a:lnTo>
                    <a:lnTo>
                      <a:pt x="170" y="17527"/>
                    </a:lnTo>
                    <a:lnTo>
                      <a:pt x="111" y="18671"/>
                    </a:lnTo>
                    <a:lnTo>
                      <a:pt x="67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69"/>
                    </a:lnTo>
                    <a:lnTo>
                      <a:pt x="67" y="26947"/>
                    </a:lnTo>
                    <a:lnTo>
                      <a:pt x="111" y="28091"/>
                    </a:lnTo>
                    <a:lnTo>
                      <a:pt x="170" y="29234"/>
                    </a:lnTo>
                    <a:lnTo>
                      <a:pt x="244" y="30345"/>
                    </a:lnTo>
                    <a:lnTo>
                      <a:pt x="333" y="31455"/>
                    </a:lnTo>
                    <a:lnTo>
                      <a:pt x="429" y="32531"/>
                    </a:lnTo>
                    <a:lnTo>
                      <a:pt x="532" y="33540"/>
                    </a:lnTo>
                    <a:lnTo>
                      <a:pt x="658" y="34550"/>
                    </a:lnTo>
                    <a:lnTo>
                      <a:pt x="784" y="35525"/>
                    </a:lnTo>
                    <a:lnTo>
                      <a:pt x="924" y="36501"/>
                    </a:lnTo>
                    <a:lnTo>
                      <a:pt x="1079" y="37409"/>
                    </a:lnTo>
                    <a:lnTo>
                      <a:pt x="1234" y="38284"/>
                    </a:lnTo>
                    <a:lnTo>
                      <a:pt x="1404" y="39125"/>
                    </a:lnTo>
                    <a:lnTo>
                      <a:pt x="1589" y="39932"/>
                    </a:lnTo>
                    <a:lnTo>
                      <a:pt x="1774" y="40706"/>
                    </a:lnTo>
                    <a:lnTo>
                      <a:pt x="1966" y="41413"/>
                    </a:lnTo>
                    <a:lnTo>
                      <a:pt x="2173" y="42119"/>
                    </a:lnTo>
                    <a:lnTo>
                      <a:pt x="2387" y="42758"/>
                    </a:lnTo>
                    <a:lnTo>
                      <a:pt x="2602" y="43364"/>
                    </a:lnTo>
                    <a:lnTo>
                      <a:pt x="2831" y="43902"/>
                    </a:lnTo>
                    <a:lnTo>
                      <a:pt x="3060" y="44407"/>
                    </a:lnTo>
                    <a:lnTo>
                      <a:pt x="3304" y="44878"/>
                    </a:lnTo>
                    <a:lnTo>
                      <a:pt x="3548" y="45281"/>
                    </a:lnTo>
                    <a:lnTo>
                      <a:pt x="3799" y="45651"/>
                    </a:lnTo>
                    <a:lnTo>
                      <a:pt x="4050" y="45954"/>
                    </a:lnTo>
                    <a:lnTo>
                      <a:pt x="4316" y="46223"/>
                    </a:lnTo>
                    <a:lnTo>
                      <a:pt x="4582" y="46425"/>
                    </a:lnTo>
                    <a:lnTo>
                      <a:pt x="4848" y="46560"/>
                    </a:lnTo>
                    <a:lnTo>
                      <a:pt x="5122" y="46661"/>
                    </a:lnTo>
                    <a:lnTo>
                      <a:pt x="5403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78"/>
                    </a:lnTo>
                    <a:lnTo>
                      <a:pt x="7731" y="44407"/>
                    </a:lnTo>
                    <a:lnTo>
                      <a:pt x="7967" y="43902"/>
                    </a:lnTo>
                    <a:lnTo>
                      <a:pt x="8189" y="43364"/>
                    </a:lnTo>
                    <a:lnTo>
                      <a:pt x="8411" y="42758"/>
                    </a:lnTo>
                    <a:lnTo>
                      <a:pt x="8625" y="42119"/>
                    </a:lnTo>
                    <a:lnTo>
                      <a:pt x="8824" y="41413"/>
                    </a:lnTo>
                    <a:lnTo>
                      <a:pt x="9024" y="40706"/>
                    </a:lnTo>
                    <a:lnTo>
                      <a:pt x="9209" y="39932"/>
                    </a:lnTo>
                    <a:lnTo>
                      <a:pt x="9386" y="39125"/>
                    </a:lnTo>
                    <a:lnTo>
                      <a:pt x="9556" y="38284"/>
                    </a:lnTo>
                    <a:lnTo>
                      <a:pt x="9719" y="37409"/>
                    </a:lnTo>
                    <a:lnTo>
                      <a:pt x="9874" y="36501"/>
                    </a:lnTo>
                    <a:lnTo>
                      <a:pt x="10014" y="35525"/>
                    </a:lnTo>
                    <a:lnTo>
                      <a:pt x="10140" y="34550"/>
                    </a:lnTo>
                    <a:lnTo>
                      <a:pt x="10266" y="33540"/>
                    </a:lnTo>
                    <a:lnTo>
                      <a:pt x="10369" y="32531"/>
                    </a:lnTo>
                    <a:lnTo>
                      <a:pt x="10465" y="31455"/>
                    </a:lnTo>
                    <a:lnTo>
                      <a:pt x="10554" y="30345"/>
                    </a:lnTo>
                    <a:lnTo>
                      <a:pt x="10628" y="29234"/>
                    </a:lnTo>
                    <a:lnTo>
                      <a:pt x="10687" y="28091"/>
                    </a:lnTo>
                    <a:lnTo>
                      <a:pt x="10731" y="26947"/>
                    </a:lnTo>
                    <a:lnTo>
                      <a:pt x="10768" y="25769"/>
                    </a:lnTo>
                    <a:lnTo>
                      <a:pt x="10790" y="24558"/>
                    </a:lnTo>
                    <a:lnTo>
                      <a:pt x="10798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66" y="13255"/>
                    </a:lnTo>
                    <a:lnTo>
                      <a:pt x="10140" y="12245"/>
                    </a:lnTo>
                    <a:lnTo>
                      <a:pt x="10014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4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403" y="0"/>
                    </a:lnTo>
                    <a:close/>
                    <a:moveTo>
                      <a:pt x="5403" y="113472"/>
                    </a:moveTo>
                    <a:lnTo>
                      <a:pt x="5122" y="113506"/>
                    </a:lnTo>
                    <a:lnTo>
                      <a:pt x="4848" y="113573"/>
                    </a:lnTo>
                    <a:lnTo>
                      <a:pt x="4582" y="113742"/>
                    </a:lnTo>
                    <a:lnTo>
                      <a:pt x="4316" y="113943"/>
                    </a:lnTo>
                    <a:lnTo>
                      <a:pt x="4050" y="114213"/>
                    </a:lnTo>
                    <a:lnTo>
                      <a:pt x="3799" y="114515"/>
                    </a:lnTo>
                    <a:lnTo>
                      <a:pt x="3548" y="114885"/>
                    </a:lnTo>
                    <a:lnTo>
                      <a:pt x="3304" y="115323"/>
                    </a:lnTo>
                    <a:lnTo>
                      <a:pt x="3060" y="115794"/>
                    </a:lnTo>
                    <a:lnTo>
                      <a:pt x="2831" y="116298"/>
                    </a:lnTo>
                    <a:lnTo>
                      <a:pt x="2602" y="116870"/>
                    </a:lnTo>
                    <a:lnTo>
                      <a:pt x="2387" y="117476"/>
                    </a:lnTo>
                    <a:lnTo>
                      <a:pt x="2173" y="118115"/>
                    </a:lnTo>
                    <a:lnTo>
                      <a:pt x="1966" y="118821"/>
                    </a:lnTo>
                    <a:lnTo>
                      <a:pt x="1774" y="119562"/>
                    </a:lnTo>
                    <a:lnTo>
                      <a:pt x="1589" y="120335"/>
                    </a:lnTo>
                    <a:lnTo>
                      <a:pt x="1404" y="121143"/>
                    </a:lnTo>
                    <a:lnTo>
                      <a:pt x="1234" y="121984"/>
                    </a:lnTo>
                    <a:lnTo>
                      <a:pt x="1079" y="122858"/>
                    </a:lnTo>
                    <a:lnTo>
                      <a:pt x="924" y="123800"/>
                    </a:lnTo>
                    <a:lnTo>
                      <a:pt x="784" y="124742"/>
                    </a:lnTo>
                    <a:lnTo>
                      <a:pt x="658" y="125718"/>
                    </a:lnTo>
                    <a:lnTo>
                      <a:pt x="532" y="126727"/>
                    </a:lnTo>
                    <a:lnTo>
                      <a:pt x="429" y="127736"/>
                    </a:lnTo>
                    <a:lnTo>
                      <a:pt x="333" y="128813"/>
                    </a:lnTo>
                    <a:lnTo>
                      <a:pt x="244" y="129889"/>
                    </a:lnTo>
                    <a:lnTo>
                      <a:pt x="170" y="131000"/>
                    </a:lnTo>
                    <a:lnTo>
                      <a:pt x="111" y="132110"/>
                    </a:lnTo>
                    <a:lnTo>
                      <a:pt x="67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7" y="140352"/>
                    </a:lnTo>
                    <a:lnTo>
                      <a:pt x="111" y="141496"/>
                    </a:lnTo>
                    <a:lnTo>
                      <a:pt x="170" y="142640"/>
                    </a:lnTo>
                    <a:lnTo>
                      <a:pt x="244" y="143716"/>
                    </a:lnTo>
                    <a:lnTo>
                      <a:pt x="333" y="144826"/>
                    </a:lnTo>
                    <a:lnTo>
                      <a:pt x="429" y="145869"/>
                    </a:lnTo>
                    <a:lnTo>
                      <a:pt x="532" y="146912"/>
                    </a:lnTo>
                    <a:lnTo>
                      <a:pt x="658" y="147921"/>
                    </a:lnTo>
                    <a:lnTo>
                      <a:pt x="784" y="148897"/>
                    </a:lnTo>
                    <a:lnTo>
                      <a:pt x="924" y="149839"/>
                    </a:lnTo>
                    <a:lnTo>
                      <a:pt x="1079" y="150747"/>
                    </a:lnTo>
                    <a:lnTo>
                      <a:pt x="1234" y="151622"/>
                    </a:lnTo>
                    <a:lnTo>
                      <a:pt x="1404" y="152496"/>
                    </a:lnTo>
                    <a:lnTo>
                      <a:pt x="1589" y="153304"/>
                    </a:lnTo>
                    <a:lnTo>
                      <a:pt x="1774" y="154078"/>
                    </a:lnTo>
                    <a:lnTo>
                      <a:pt x="1966" y="154818"/>
                    </a:lnTo>
                    <a:lnTo>
                      <a:pt x="2173" y="155491"/>
                    </a:lnTo>
                    <a:lnTo>
                      <a:pt x="2387" y="156163"/>
                    </a:lnTo>
                    <a:lnTo>
                      <a:pt x="2602" y="156769"/>
                    </a:lnTo>
                    <a:lnTo>
                      <a:pt x="2831" y="157341"/>
                    </a:lnTo>
                    <a:lnTo>
                      <a:pt x="3060" y="157845"/>
                    </a:lnTo>
                    <a:lnTo>
                      <a:pt x="3304" y="158316"/>
                    </a:lnTo>
                    <a:lnTo>
                      <a:pt x="3548" y="158720"/>
                    </a:lnTo>
                    <a:lnTo>
                      <a:pt x="3799" y="159090"/>
                    </a:lnTo>
                    <a:lnTo>
                      <a:pt x="4050" y="159427"/>
                    </a:lnTo>
                    <a:lnTo>
                      <a:pt x="4316" y="159696"/>
                    </a:lnTo>
                    <a:lnTo>
                      <a:pt x="4582" y="159898"/>
                    </a:lnTo>
                    <a:lnTo>
                      <a:pt x="4848" y="160032"/>
                    </a:lnTo>
                    <a:lnTo>
                      <a:pt x="5122" y="160133"/>
                    </a:lnTo>
                    <a:lnTo>
                      <a:pt x="5403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4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4" y="148897"/>
                    </a:lnTo>
                    <a:lnTo>
                      <a:pt x="10140" y="147921"/>
                    </a:lnTo>
                    <a:lnTo>
                      <a:pt x="10266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8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66" y="126727"/>
                    </a:lnTo>
                    <a:lnTo>
                      <a:pt x="10140" y="125718"/>
                    </a:lnTo>
                    <a:lnTo>
                      <a:pt x="10014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4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403" y="113472"/>
                    </a:lnTo>
                    <a:close/>
                    <a:moveTo>
                      <a:pt x="5122" y="226945"/>
                    </a:moveTo>
                    <a:lnTo>
                      <a:pt x="4848" y="227046"/>
                    </a:lnTo>
                    <a:lnTo>
                      <a:pt x="4582" y="227214"/>
                    </a:lnTo>
                    <a:lnTo>
                      <a:pt x="4316" y="227416"/>
                    </a:lnTo>
                    <a:lnTo>
                      <a:pt x="4050" y="227651"/>
                    </a:lnTo>
                    <a:lnTo>
                      <a:pt x="3799" y="227988"/>
                    </a:lnTo>
                    <a:lnTo>
                      <a:pt x="3548" y="228358"/>
                    </a:lnTo>
                    <a:lnTo>
                      <a:pt x="3304" y="228761"/>
                    </a:lnTo>
                    <a:lnTo>
                      <a:pt x="3060" y="229232"/>
                    </a:lnTo>
                    <a:lnTo>
                      <a:pt x="2831" y="229771"/>
                    </a:lnTo>
                    <a:lnTo>
                      <a:pt x="2602" y="230309"/>
                    </a:lnTo>
                    <a:lnTo>
                      <a:pt x="2387" y="230915"/>
                    </a:lnTo>
                    <a:lnTo>
                      <a:pt x="2173" y="231587"/>
                    </a:lnTo>
                    <a:lnTo>
                      <a:pt x="1966" y="232260"/>
                    </a:lnTo>
                    <a:lnTo>
                      <a:pt x="1774" y="233000"/>
                    </a:lnTo>
                    <a:lnTo>
                      <a:pt x="1589" y="233774"/>
                    </a:lnTo>
                    <a:lnTo>
                      <a:pt x="1404" y="234581"/>
                    </a:lnTo>
                    <a:lnTo>
                      <a:pt x="1234" y="235422"/>
                    </a:lnTo>
                    <a:lnTo>
                      <a:pt x="1079" y="236331"/>
                    </a:lnTo>
                    <a:lnTo>
                      <a:pt x="924" y="237239"/>
                    </a:lnTo>
                    <a:lnTo>
                      <a:pt x="784" y="238181"/>
                    </a:lnTo>
                    <a:lnTo>
                      <a:pt x="658" y="239157"/>
                    </a:lnTo>
                    <a:lnTo>
                      <a:pt x="532" y="240166"/>
                    </a:lnTo>
                    <a:lnTo>
                      <a:pt x="429" y="241209"/>
                    </a:lnTo>
                    <a:lnTo>
                      <a:pt x="333" y="242252"/>
                    </a:lnTo>
                    <a:lnTo>
                      <a:pt x="244" y="243328"/>
                    </a:lnTo>
                    <a:lnTo>
                      <a:pt x="170" y="244438"/>
                    </a:lnTo>
                    <a:lnTo>
                      <a:pt x="111" y="245582"/>
                    </a:lnTo>
                    <a:lnTo>
                      <a:pt x="67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7" y="253824"/>
                    </a:lnTo>
                    <a:lnTo>
                      <a:pt x="111" y="254968"/>
                    </a:lnTo>
                    <a:lnTo>
                      <a:pt x="170" y="256078"/>
                    </a:lnTo>
                    <a:lnTo>
                      <a:pt x="244" y="257188"/>
                    </a:lnTo>
                    <a:lnTo>
                      <a:pt x="333" y="258265"/>
                    </a:lnTo>
                    <a:lnTo>
                      <a:pt x="429" y="259341"/>
                    </a:lnTo>
                    <a:lnTo>
                      <a:pt x="532" y="260384"/>
                    </a:lnTo>
                    <a:lnTo>
                      <a:pt x="658" y="261360"/>
                    </a:lnTo>
                    <a:lnTo>
                      <a:pt x="784" y="262336"/>
                    </a:lnTo>
                    <a:lnTo>
                      <a:pt x="924" y="263311"/>
                    </a:lnTo>
                    <a:lnTo>
                      <a:pt x="1079" y="264220"/>
                    </a:lnTo>
                    <a:lnTo>
                      <a:pt x="1234" y="265094"/>
                    </a:lnTo>
                    <a:lnTo>
                      <a:pt x="1404" y="265935"/>
                    </a:lnTo>
                    <a:lnTo>
                      <a:pt x="1589" y="266743"/>
                    </a:lnTo>
                    <a:lnTo>
                      <a:pt x="1774" y="267516"/>
                    </a:lnTo>
                    <a:lnTo>
                      <a:pt x="1966" y="268256"/>
                    </a:lnTo>
                    <a:lnTo>
                      <a:pt x="2173" y="268963"/>
                    </a:lnTo>
                    <a:lnTo>
                      <a:pt x="2387" y="269602"/>
                    </a:lnTo>
                    <a:lnTo>
                      <a:pt x="2602" y="270208"/>
                    </a:lnTo>
                    <a:lnTo>
                      <a:pt x="2831" y="270780"/>
                    </a:lnTo>
                    <a:lnTo>
                      <a:pt x="3060" y="271318"/>
                    </a:lnTo>
                    <a:lnTo>
                      <a:pt x="3304" y="271789"/>
                    </a:lnTo>
                    <a:lnTo>
                      <a:pt x="3548" y="272193"/>
                    </a:lnTo>
                    <a:lnTo>
                      <a:pt x="3799" y="272563"/>
                    </a:lnTo>
                    <a:lnTo>
                      <a:pt x="4050" y="272865"/>
                    </a:lnTo>
                    <a:lnTo>
                      <a:pt x="4316" y="273134"/>
                    </a:lnTo>
                    <a:lnTo>
                      <a:pt x="4582" y="273336"/>
                    </a:lnTo>
                    <a:lnTo>
                      <a:pt x="4848" y="273505"/>
                    </a:lnTo>
                    <a:lnTo>
                      <a:pt x="5122" y="273572"/>
                    </a:lnTo>
                    <a:lnTo>
                      <a:pt x="5403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4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4" y="262336"/>
                    </a:lnTo>
                    <a:lnTo>
                      <a:pt x="10140" y="261360"/>
                    </a:lnTo>
                    <a:lnTo>
                      <a:pt x="10266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8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66" y="240166"/>
                    </a:lnTo>
                    <a:lnTo>
                      <a:pt x="10140" y="239157"/>
                    </a:lnTo>
                    <a:lnTo>
                      <a:pt x="10014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4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22" y="340384"/>
                    </a:moveTo>
                    <a:lnTo>
                      <a:pt x="4848" y="340485"/>
                    </a:lnTo>
                    <a:lnTo>
                      <a:pt x="4582" y="340653"/>
                    </a:lnTo>
                    <a:lnTo>
                      <a:pt x="4316" y="340855"/>
                    </a:lnTo>
                    <a:lnTo>
                      <a:pt x="4050" y="341124"/>
                    </a:lnTo>
                    <a:lnTo>
                      <a:pt x="3799" y="341426"/>
                    </a:lnTo>
                    <a:lnTo>
                      <a:pt x="3548" y="341797"/>
                    </a:lnTo>
                    <a:lnTo>
                      <a:pt x="3304" y="342200"/>
                    </a:lnTo>
                    <a:lnTo>
                      <a:pt x="3060" y="342671"/>
                    </a:lnTo>
                    <a:lnTo>
                      <a:pt x="2831" y="343209"/>
                    </a:lnTo>
                    <a:lnTo>
                      <a:pt x="2602" y="343748"/>
                    </a:lnTo>
                    <a:lnTo>
                      <a:pt x="2387" y="344387"/>
                    </a:lnTo>
                    <a:lnTo>
                      <a:pt x="2173" y="345026"/>
                    </a:lnTo>
                    <a:lnTo>
                      <a:pt x="1966" y="345733"/>
                    </a:lnTo>
                    <a:lnTo>
                      <a:pt x="1774" y="346439"/>
                    </a:lnTo>
                    <a:lnTo>
                      <a:pt x="1589" y="347213"/>
                    </a:lnTo>
                    <a:lnTo>
                      <a:pt x="1404" y="348054"/>
                    </a:lnTo>
                    <a:lnTo>
                      <a:pt x="1234" y="348895"/>
                    </a:lnTo>
                    <a:lnTo>
                      <a:pt x="1079" y="349770"/>
                    </a:lnTo>
                    <a:lnTo>
                      <a:pt x="924" y="350678"/>
                    </a:lnTo>
                    <a:lnTo>
                      <a:pt x="784" y="351620"/>
                    </a:lnTo>
                    <a:lnTo>
                      <a:pt x="658" y="352595"/>
                    </a:lnTo>
                    <a:lnTo>
                      <a:pt x="532" y="353605"/>
                    </a:lnTo>
                    <a:lnTo>
                      <a:pt x="429" y="354648"/>
                    </a:lnTo>
                    <a:lnTo>
                      <a:pt x="333" y="355724"/>
                    </a:lnTo>
                    <a:lnTo>
                      <a:pt x="244" y="356801"/>
                    </a:lnTo>
                    <a:lnTo>
                      <a:pt x="170" y="357911"/>
                    </a:lnTo>
                    <a:lnTo>
                      <a:pt x="111" y="359021"/>
                    </a:lnTo>
                    <a:lnTo>
                      <a:pt x="67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7" y="367263"/>
                    </a:lnTo>
                    <a:lnTo>
                      <a:pt x="111" y="368407"/>
                    </a:lnTo>
                    <a:lnTo>
                      <a:pt x="170" y="369517"/>
                    </a:lnTo>
                    <a:lnTo>
                      <a:pt x="244" y="370627"/>
                    </a:lnTo>
                    <a:lnTo>
                      <a:pt x="333" y="371704"/>
                    </a:lnTo>
                    <a:lnTo>
                      <a:pt x="429" y="372780"/>
                    </a:lnTo>
                    <a:lnTo>
                      <a:pt x="532" y="373823"/>
                    </a:lnTo>
                    <a:lnTo>
                      <a:pt x="658" y="374799"/>
                    </a:lnTo>
                    <a:lnTo>
                      <a:pt x="784" y="375808"/>
                    </a:lnTo>
                    <a:lnTo>
                      <a:pt x="924" y="376750"/>
                    </a:lnTo>
                    <a:lnTo>
                      <a:pt x="1079" y="377658"/>
                    </a:lnTo>
                    <a:lnTo>
                      <a:pt x="1234" y="378533"/>
                    </a:lnTo>
                    <a:lnTo>
                      <a:pt x="1404" y="379374"/>
                    </a:lnTo>
                    <a:lnTo>
                      <a:pt x="1589" y="380215"/>
                    </a:lnTo>
                    <a:lnTo>
                      <a:pt x="1774" y="380989"/>
                    </a:lnTo>
                    <a:lnTo>
                      <a:pt x="1966" y="381695"/>
                    </a:lnTo>
                    <a:lnTo>
                      <a:pt x="2173" y="382402"/>
                    </a:lnTo>
                    <a:lnTo>
                      <a:pt x="2387" y="383041"/>
                    </a:lnTo>
                    <a:lnTo>
                      <a:pt x="2602" y="383680"/>
                    </a:lnTo>
                    <a:lnTo>
                      <a:pt x="2831" y="384218"/>
                    </a:lnTo>
                    <a:lnTo>
                      <a:pt x="3060" y="384757"/>
                    </a:lnTo>
                    <a:lnTo>
                      <a:pt x="3304" y="385228"/>
                    </a:lnTo>
                    <a:lnTo>
                      <a:pt x="3548" y="385631"/>
                    </a:lnTo>
                    <a:lnTo>
                      <a:pt x="3799" y="386001"/>
                    </a:lnTo>
                    <a:lnTo>
                      <a:pt x="4050" y="386304"/>
                    </a:lnTo>
                    <a:lnTo>
                      <a:pt x="4316" y="386573"/>
                    </a:lnTo>
                    <a:lnTo>
                      <a:pt x="4582" y="386775"/>
                    </a:lnTo>
                    <a:lnTo>
                      <a:pt x="4848" y="386943"/>
                    </a:lnTo>
                    <a:lnTo>
                      <a:pt x="5122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4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4" y="375808"/>
                    </a:lnTo>
                    <a:lnTo>
                      <a:pt x="10140" y="374799"/>
                    </a:lnTo>
                    <a:lnTo>
                      <a:pt x="10266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8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66" y="353605"/>
                    </a:lnTo>
                    <a:lnTo>
                      <a:pt x="10140" y="352595"/>
                    </a:lnTo>
                    <a:lnTo>
                      <a:pt x="10014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4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403" y="453822"/>
                    </a:moveTo>
                    <a:lnTo>
                      <a:pt x="5122" y="453856"/>
                    </a:lnTo>
                    <a:lnTo>
                      <a:pt x="4848" y="453957"/>
                    </a:lnTo>
                    <a:lnTo>
                      <a:pt x="4582" y="454092"/>
                    </a:lnTo>
                    <a:lnTo>
                      <a:pt x="4316" y="454293"/>
                    </a:lnTo>
                    <a:lnTo>
                      <a:pt x="4050" y="454562"/>
                    </a:lnTo>
                    <a:lnTo>
                      <a:pt x="3799" y="454865"/>
                    </a:lnTo>
                    <a:lnTo>
                      <a:pt x="3548" y="455235"/>
                    </a:lnTo>
                    <a:lnTo>
                      <a:pt x="3304" y="455639"/>
                    </a:lnTo>
                    <a:lnTo>
                      <a:pt x="3060" y="456110"/>
                    </a:lnTo>
                    <a:lnTo>
                      <a:pt x="2831" y="456615"/>
                    </a:lnTo>
                    <a:lnTo>
                      <a:pt x="2602" y="457153"/>
                    </a:lnTo>
                    <a:lnTo>
                      <a:pt x="2387" y="457758"/>
                    </a:lnTo>
                    <a:lnTo>
                      <a:pt x="2173" y="458398"/>
                    </a:lnTo>
                    <a:lnTo>
                      <a:pt x="1966" y="459104"/>
                    </a:lnTo>
                    <a:lnTo>
                      <a:pt x="1774" y="459811"/>
                    </a:lnTo>
                    <a:lnTo>
                      <a:pt x="1589" y="460584"/>
                    </a:lnTo>
                    <a:lnTo>
                      <a:pt x="1404" y="461392"/>
                    </a:lnTo>
                    <a:lnTo>
                      <a:pt x="1234" y="462233"/>
                    </a:lnTo>
                    <a:lnTo>
                      <a:pt x="1079" y="463141"/>
                    </a:lnTo>
                    <a:lnTo>
                      <a:pt x="924" y="464049"/>
                    </a:lnTo>
                    <a:lnTo>
                      <a:pt x="784" y="464991"/>
                    </a:lnTo>
                    <a:lnTo>
                      <a:pt x="658" y="465967"/>
                    </a:lnTo>
                    <a:lnTo>
                      <a:pt x="532" y="466976"/>
                    </a:lnTo>
                    <a:lnTo>
                      <a:pt x="429" y="468019"/>
                    </a:lnTo>
                    <a:lnTo>
                      <a:pt x="333" y="469062"/>
                    </a:lnTo>
                    <a:lnTo>
                      <a:pt x="244" y="470172"/>
                    </a:lnTo>
                    <a:lnTo>
                      <a:pt x="170" y="471282"/>
                    </a:lnTo>
                    <a:lnTo>
                      <a:pt x="111" y="472426"/>
                    </a:lnTo>
                    <a:lnTo>
                      <a:pt x="67" y="473570"/>
                    </a:lnTo>
                    <a:lnTo>
                      <a:pt x="30" y="474747"/>
                    </a:lnTo>
                    <a:lnTo>
                      <a:pt x="8" y="475958"/>
                    </a:lnTo>
                    <a:lnTo>
                      <a:pt x="0" y="477170"/>
                    </a:lnTo>
                    <a:lnTo>
                      <a:pt x="8" y="478381"/>
                    </a:lnTo>
                    <a:lnTo>
                      <a:pt x="30" y="479558"/>
                    </a:lnTo>
                    <a:lnTo>
                      <a:pt x="67" y="480702"/>
                    </a:lnTo>
                    <a:lnTo>
                      <a:pt x="111" y="481879"/>
                    </a:lnTo>
                    <a:lnTo>
                      <a:pt x="170" y="482989"/>
                    </a:lnTo>
                    <a:lnTo>
                      <a:pt x="244" y="484100"/>
                    </a:lnTo>
                    <a:lnTo>
                      <a:pt x="333" y="485176"/>
                    </a:lnTo>
                    <a:lnTo>
                      <a:pt x="429" y="486253"/>
                    </a:lnTo>
                    <a:lnTo>
                      <a:pt x="532" y="487262"/>
                    </a:lnTo>
                    <a:lnTo>
                      <a:pt x="658" y="488271"/>
                    </a:lnTo>
                    <a:lnTo>
                      <a:pt x="784" y="489247"/>
                    </a:lnTo>
                    <a:lnTo>
                      <a:pt x="924" y="490189"/>
                    </a:lnTo>
                    <a:lnTo>
                      <a:pt x="1079" y="491131"/>
                    </a:lnTo>
                    <a:lnTo>
                      <a:pt x="1234" y="492005"/>
                    </a:lnTo>
                    <a:lnTo>
                      <a:pt x="1404" y="492846"/>
                    </a:lnTo>
                    <a:lnTo>
                      <a:pt x="1589" y="493654"/>
                    </a:lnTo>
                    <a:lnTo>
                      <a:pt x="1774" y="494428"/>
                    </a:lnTo>
                    <a:lnTo>
                      <a:pt x="1966" y="495168"/>
                    </a:lnTo>
                    <a:lnTo>
                      <a:pt x="2173" y="495874"/>
                    </a:lnTo>
                    <a:lnTo>
                      <a:pt x="2387" y="496513"/>
                    </a:lnTo>
                    <a:lnTo>
                      <a:pt x="2602" y="497119"/>
                    </a:lnTo>
                    <a:lnTo>
                      <a:pt x="2831" y="497691"/>
                    </a:lnTo>
                    <a:lnTo>
                      <a:pt x="3060" y="498195"/>
                    </a:lnTo>
                    <a:lnTo>
                      <a:pt x="3304" y="498666"/>
                    </a:lnTo>
                    <a:lnTo>
                      <a:pt x="3548" y="499104"/>
                    </a:lnTo>
                    <a:lnTo>
                      <a:pt x="3799" y="499474"/>
                    </a:lnTo>
                    <a:lnTo>
                      <a:pt x="4050" y="499777"/>
                    </a:lnTo>
                    <a:lnTo>
                      <a:pt x="4316" y="500046"/>
                    </a:lnTo>
                    <a:lnTo>
                      <a:pt x="4582" y="500248"/>
                    </a:lnTo>
                    <a:lnTo>
                      <a:pt x="4848" y="500382"/>
                    </a:lnTo>
                    <a:lnTo>
                      <a:pt x="5122" y="500483"/>
                    </a:lnTo>
                    <a:lnTo>
                      <a:pt x="5403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74"/>
                    </a:lnTo>
                    <a:lnTo>
                      <a:pt x="8824" y="495168"/>
                    </a:lnTo>
                    <a:lnTo>
                      <a:pt x="9024" y="494428"/>
                    </a:lnTo>
                    <a:lnTo>
                      <a:pt x="9209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9" y="491131"/>
                    </a:lnTo>
                    <a:lnTo>
                      <a:pt x="9874" y="490189"/>
                    </a:lnTo>
                    <a:lnTo>
                      <a:pt x="10014" y="489247"/>
                    </a:lnTo>
                    <a:lnTo>
                      <a:pt x="10140" y="488271"/>
                    </a:lnTo>
                    <a:lnTo>
                      <a:pt x="10266" y="487262"/>
                    </a:lnTo>
                    <a:lnTo>
                      <a:pt x="10369" y="486253"/>
                    </a:lnTo>
                    <a:lnTo>
                      <a:pt x="10465" y="485176"/>
                    </a:lnTo>
                    <a:lnTo>
                      <a:pt x="10554" y="484100"/>
                    </a:lnTo>
                    <a:lnTo>
                      <a:pt x="10628" y="482989"/>
                    </a:lnTo>
                    <a:lnTo>
                      <a:pt x="10687" y="481879"/>
                    </a:lnTo>
                    <a:lnTo>
                      <a:pt x="10731" y="480702"/>
                    </a:lnTo>
                    <a:lnTo>
                      <a:pt x="10768" y="479558"/>
                    </a:lnTo>
                    <a:lnTo>
                      <a:pt x="10790" y="478381"/>
                    </a:lnTo>
                    <a:lnTo>
                      <a:pt x="10798" y="477170"/>
                    </a:lnTo>
                    <a:lnTo>
                      <a:pt x="10790" y="475958"/>
                    </a:lnTo>
                    <a:lnTo>
                      <a:pt x="10768" y="474747"/>
                    </a:lnTo>
                    <a:lnTo>
                      <a:pt x="10731" y="473570"/>
                    </a:lnTo>
                    <a:lnTo>
                      <a:pt x="10687" y="472426"/>
                    </a:lnTo>
                    <a:lnTo>
                      <a:pt x="10628" y="471282"/>
                    </a:lnTo>
                    <a:lnTo>
                      <a:pt x="10554" y="470172"/>
                    </a:lnTo>
                    <a:lnTo>
                      <a:pt x="10465" y="469062"/>
                    </a:lnTo>
                    <a:lnTo>
                      <a:pt x="10369" y="468019"/>
                    </a:lnTo>
                    <a:lnTo>
                      <a:pt x="10266" y="466976"/>
                    </a:lnTo>
                    <a:lnTo>
                      <a:pt x="10140" y="465967"/>
                    </a:lnTo>
                    <a:lnTo>
                      <a:pt x="10014" y="464991"/>
                    </a:lnTo>
                    <a:lnTo>
                      <a:pt x="9874" y="464049"/>
                    </a:lnTo>
                    <a:lnTo>
                      <a:pt x="9719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9" y="460584"/>
                    </a:lnTo>
                    <a:lnTo>
                      <a:pt x="9024" y="459811"/>
                    </a:lnTo>
                    <a:lnTo>
                      <a:pt x="8824" y="459104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403" y="453822"/>
                    </a:lnTo>
                    <a:close/>
                    <a:moveTo>
                      <a:pt x="5122" y="567059"/>
                    </a:moveTo>
                    <a:lnTo>
                      <a:pt x="4848" y="567160"/>
                    </a:lnTo>
                    <a:lnTo>
                      <a:pt x="4582" y="567328"/>
                    </a:lnTo>
                    <a:lnTo>
                      <a:pt x="4316" y="567530"/>
                    </a:lnTo>
                    <a:lnTo>
                      <a:pt x="4050" y="567766"/>
                    </a:lnTo>
                    <a:lnTo>
                      <a:pt x="3799" y="568102"/>
                    </a:lnTo>
                    <a:lnTo>
                      <a:pt x="3548" y="568472"/>
                    </a:lnTo>
                    <a:lnTo>
                      <a:pt x="3304" y="568876"/>
                    </a:lnTo>
                    <a:lnTo>
                      <a:pt x="3060" y="569347"/>
                    </a:lnTo>
                    <a:lnTo>
                      <a:pt x="2831" y="569885"/>
                    </a:lnTo>
                    <a:lnTo>
                      <a:pt x="2602" y="570423"/>
                    </a:lnTo>
                    <a:lnTo>
                      <a:pt x="2387" y="571029"/>
                    </a:lnTo>
                    <a:lnTo>
                      <a:pt x="2173" y="571702"/>
                    </a:lnTo>
                    <a:lnTo>
                      <a:pt x="1966" y="572408"/>
                    </a:lnTo>
                    <a:lnTo>
                      <a:pt x="1774" y="573115"/>
                    </a:lnTo>
                    <a:lnTo>
                      <a:pt x="1589" y="573889"/>
                    </a:lnTo>
                    <a:lnTo>
                      <a:pt x="1404" y="574730"/>
                    </a:lnTo>
                    <a:lnTo>
                      <a:pt x="1234" y="575571"/>
                    </a:lnTo>
                    <a:lnTo>
                      <a:pt x="1079" y="576445"/>
                    </a:lnTo>
                    <a:lnTo>
                      <a:pt x="924" y="577354"/>
                    </a:lnTo>
                    <a:lnTo>
                      <a:pt x="784" y="578296"/>
                    </a:lnTo>
                    <a:lnTo>
                      <a:pt x="658" y="579271"/>
                    </a:lnTo>
                    <a:lnTo>
                      <a:pt x="532" y="580280"/>
                    </a:lnTo>
                    <a:lnTo>
                      <a:pt x="429" y="581323"/>
                    </a:lnTo>
                    <a:lnTo>
                      <a:pt x="333" y="582400"/>
                    </a:lnTo>
                    <a:lnTo>
                      <a:pt x="244" y="583476"/>
                    </a:lnTo>
                    <a:lnTo>
                      <a:pt x="170" y="584586"/>
                    </a:lnTo>
                    <a:lnTo>
                      <a:pt x="111" y="585697"/>
                    </a:lnTo>
                    <a:lnTo>
                      <a:pt x="67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7" y="593972"/>
                    </a:lnTo>
                    <a:lnTo>
                      <a:pt x="111" y="595150"/>
                    </a:lnTo>
                    <a:lnTo>
                      <a:pt x="170" y="596294"/>
                    </a:lnTo>
                    <a:lnTo>
                      <a:pt x="244" y="597404"/>
                    </a:lnTo>
                    <a:lnTo>
                      <a:pt x="333" y="598480"/>
                    </a:lnTo>
                    <a:lnTo>
                      <a:pt x="429" y="599557"/>
                    </a:lnTo>
                    <a:lnTo>
                      <a:pt x="532" y="600600"/>
                    </a:lnTo>
                    <a:lnTo>
                      <a:pt x="658" y="601609"/>
                    </a:lnTo>
                    <a:lnTo>
                      <a:pt x="784" y="602585"/>
                    </a:lnTo>
                    <a:lnTo>
                      <a:pt x="924" y="603527"/>
                    </a:lnTo>
                    <a:lnTo>
                      <a:pt x="1079" y="604435"/>
                    </a:lnTo>
                    <a:lnTo>
                      <a:pt x="1234" y="605310"/>
                    </a:lnTo>
                    <a:lnTo>
                      <a:pt x="1404" y="606151"/>
                    </a:lnTo>
                    <a:lnTo>
                      <a:pt x="1589" y="606958"/>
                    </a:lnTo>
                    <a:lnTo>
                      <a:pt x="1774" y="607732"/>
                    </a:lnTo>
                    <a:lnTo>
                      <a:pt x="1966" y="608472"/>
                    </a:lnTo>
                    <a:lnTo>
                      <a:pt x="2173" y="609145"/>
                    </a:lnTo>
                    <a:lnTo>
                      <a:pt x="2387" y="609784"/>
                    </a:lnTo>
                    <a:lnTo>
                      <a:pt x="2602" y="610389"/>
                    </a:lnTo>
                    <a:lnTo>
                      <a:pt x="2831" y="610961"/>
                    </a:lnTo>
                    <a:lnTo>
                      <a:pt x="3060" y="611466"/>
                    </a:lnTo>
                    <a:lnTo>
                      <a:pt x="3304" y="611937"/>
                    </a:lnTo>
                    <a:lnTo>
                      <a:pt x="3548" y="612341"/>
                    </a:lnTo>
                    <a:lnTo>
                      <a:pt x="3799" y="612711"/>
                    </a:lnTo>
                    <a:lnTo>
                      <a:pt x="4050" y="613013"/>
                    </a:lnTo>
                    <a:lnTo>
                      <a:pt x="4316" y="613249"/>
                    </a:lnTo>
                    <a:lnTo>
                      <a:pt x="4582" y="613451"/>
                    </a:lnTo>
                    <a:lnTo>
                      <a:pt x="4848" y="613619"/>
                    </a:lnTo>
                    <a:lnTo>
                      <a:pt x="5122" y="613686"/>
                    </a:lnTo>
                    <a:lnTo>
                      <a:pt x="5403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4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4" y="602585"/>
                    </a:lnTo>
                    <a:lnTo>
                      <a:pt x="10140" y="601609"/>
                    </a:lnTo>
                    <a:lnTo>
                      <a:pt x="10266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8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66" y="580280"/>
                    </a:lnTo>
                    <a:lnTo>
                      <a:pt x="10140" y="579271"/>
                    </a:lnTo>
                    <a:lnTo>
                      <a:pt x="10014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4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" name="Google Shape;43;p3"/>
              <p:cNvSpPr/>
              <p:nvPr/>
            </p:nvSpPr>
            <p:spPr>
              <a:xfrm>
                <a:off x="11379817" y="3272898"/>
                <a:ext cx="5563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302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82" y="1850"/>
                    </a:lnTo>
                    <a:lnTo>
                      <a:pt x="3038" y="2321"/>
                    </a:lnTo>
                    <a:lnTo>
                      <a:pt x="2809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7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10" y="10328"/>
                    </a:lnTo>
                    <a:lnTo>
                      <a:pt x="769" y="11270"/>
                    </a:lnTo>
                    <a:lnTo>
                      <a:pt x="644" y="12245"/>
                    </a:lnTo>
                    <a:lnTo>
                      <a:pt x="525" y="13255"/>
                    </a:lnTo>
                    <a:lnTo>
                      <a:pt x="422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1" y="18671"/>
                    </a:lnTo>
                    <a:lnTo>
                      <a:pt x="60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60" y="26879"/>
                    </a:lnTo>
                    <a:lnTo>
                      <a:pt x="111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22" y="32397"/>
                    </a:lnTo>
                    <a:lnTo>
                      <a:pt x="525" y="33440"/>
                    </a:lnTo>
                    <a:lnTo>
                      <a:pt x="644" y="34449"/>
                    </a:lnTo>
                    <a:lnTo>
                      <a:pt x="769" y="35424"/>
                    </a:lnTo>
                    <a:lnTo>
                      <a:pt x="910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7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9" y="43868"/>
                    </a:lnTo>
                    <a:lnTo>
                      <a:pt x="3038" y="44373"/>
                    </a:lnTo>
                    <a:lnTo>
                      <a:pt x="3282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302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6999" y="45651"/>
                    </a:lnTo>
                    <a:lnTo>
                      <a:pt x="7251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7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25" y="42052"/>
                    </a:lnTo>
                    <a:lnTo>
                      <a:pt x="8825" y="41345"/>
                    </a:lnTo>
                    <a:lnTo>
                      <a:pt x="9024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74" y="36366"/>
                    </a:lnTo>
                    <a:lnTo>
                      <a:pt x="10015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54" y="30277"/>
                    </a:lnTo>
                    <a:lnTo>
                      <a:pt x="10628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15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5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1" y="1413"/>
                    </a:lnTo>
                    <a:lnTo>
                      <a:pt x="6999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302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82" y="115323"/>
                    </a:lnTo>
                    <a:lnTo>
                      <a:pt x="3038" y="115794"/>
                    </a:lnTo>
                    <a:lnTo>
                      <a:pt x="2809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7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10" y="123800"/>
                    </a:lnTo>
                    <a:lnTo>
                      <a:pt x="769" y="124742"/>
                    </a:lnTo>
                    <a:lnTo>
                      <a:pt x="644" y="125718"/>
                    </a:lnTo>
                    <a:lnTo>
                      <a:pt x="525" y="126727"/>
                    </a:lnTo>
                    <a:lnTo>
                      <a:pt x="422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1" y="132110"/>
                    </a:lnTo>
                    <a:lnTo>
                      <a:pt x="60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0" y="140352"/>
                    </a:lnTo>
                    <a:lnTo>
                      <a:pt x="111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22" y="145869"/>
                    </a:lnTo>
                    <a:lnTo>
                      <a:pt x="525" y="146912"/>
                    </a:lnTo>
                    <a:lnTo>
                      <a:pt x="644" y="147921"/>
                    </a:lnTo>
                    <a:lnTo>
                      <a:pt x="769" y="148897"/>
                    </a:lnTo>
                    <a:lnTo>
                      <a:pt x="910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7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9" y="157341"/>
                    </a:lnTo>
                    <a:lnTo>
                      <a:pt x="3038" y="157845"/>
                    </a:lnTo>
                    <a:lnTo>
                      <a:pt x="3282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302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6999" y="159090"/>
                    </a:lnTo>
                    <a:lnTo>
                      <a:pt x="7251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5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5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15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5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1" y="114885"/>
                    </a:lnTo>
                    <a:lnTo>
                      <a:pt x="6999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302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82" y="228761"/>
                    </a:lnTo>
                    <a:lnTo>
                      <a:pt x="3038" y="229232"/>
                    </a:lnTo>
                    <a:lnTo>
                      <a:pt x="2809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7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10" y="237239"/>
                    </a:lnTo>
                    <a:lnTo>
                      <a:pt x="769" y="238181"/>
                    </a:lnTo>
                    <a:lnTo>
                      <a:pt x="644" y="239157"/>
                    </a:lnTo>
                    <a:lnTo>
                      <a:pt x="525" y="240166"/>
                    </a:lnTo>
                    <a:lnTo>
                      <a:pt x="422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1" y="245582"/>
                    </a:lnTo>
                    <a:lnTo>
                      <a:pt x="60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0" y="253824"/>
                    </a:lnTo>
                    <a:lnTo>
                      <a:pt x="111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22" y="259341"/>
                    </a:lnTo>
                    <a:lnTo>
                      <a:pt x="525" y="260384"/>
                    </a:lnTo>
                    <a:lnTo>
                      <a:pt x="644" y="261360"/>
                    </a:lnTo>
                    <a:lnTo>
                      <a:pt x="769" y="262336"/>
                    </a:lnTo>
                    <a:lnTo>
                      <a:pt x="910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7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9" y="270780"/>
                    </a:lnTo>
                    <a:lnTo>
                      <a:pt x="3038" y="271318"/>
                    </a:lnTo>
                    <a:lnTo>
                      <a:pt x="3282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302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6999" y="272563"/>
                    </a:lnTo>
                    <a:lnTo>
                      <a:pt x="7251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5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5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15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5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1" y="228358"/>
                    </a:lnTo>
                    <a:lnTo>
                      <a:pt x="6999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5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302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82" y="342200"/>
                    </a:lnTo>
                    <a:lnTo>
                      <a:pt x="3038" y="342671"/>
                    </a:lnTo>
                    <a:lnTo>
                      <a:pt x="2809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7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10" y="350678"/>
                    </a:lnTo>
                    <a:lnTo>
                      <a:pt x="769" y="351620"/>
                    </a:lnTo>
                    <a:lnTo>
                      <a:pt x="644" y="352595"/>
                    </a:lnTo>
                    <a:lnTo>
                      <a:pt x="525" y="353605"/>
                    </a:lnTo>
                    <a:lnTo>
                      <a:pt x="422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1" y="359021"/>
                    </a:lnTo>
                    <a:lnTo>
                      <a:pt x="60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0" y="367263"/>
                    </a:lnTo>
                    <a:lnTo>
                      <a:pt x="111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22" y="372780"/>
                    </a:lnTo>
                    <a:lnTo>
                      <a:pt x="525" y="373823"/>
                    </a:lnTo>
                    <a:lnTo>
                      <a:pt x="644" y="374799"/>
                    </a:lnTo>
                    <a:lnTo>
                      <a:pt x="769" y="375808"/>
                    </a:lnTo>
                    <a:lnTo>
                      <a:pt x="910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7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9" y="384218"/>
                    </a:lnTo>
                    <a:lnTo>
                      <a:pt x="3038" y="384757"/>
                    </a:lnTo>
                    <a:lnTo>
                      <a:pt x="3282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302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5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6999" y="386001"/>
                    </a:lnTo>
                    <a:lnTo>
                      <a:pt x="7251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5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5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15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5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1" y="341797"/>
                    </a:lnTo>
                    <a:lnTo>
                      <a:pt x="6999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302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82" y="455639"/>
                    </a:lnTo>
                    <a:lnTo>
                      <a:pt x="3038" y="456110"/>
                    </a:lnTo>
                    <a:lnTo>
                      <a:pt x="2809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7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10" y="463982"/>
                    </a:lnTo>
                    <a:lnTo>
                      <a:pt x="769" y="464924"/>
                    </a:lnTo>
                    <a:lnTo>
                      <a:pt x="644" y="465900"/>
                    </a:lnTo>
                    <a:lnTo>
                      <a:pt x="525" y="466875"/>
                    </a:lnTo>
                    <a:lnTo>
                      <a:pt x="422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1" y="472258"/>
                    </a:lnTo>
                    <a:lnTo>
                      <a:pt x="60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60" y="480534"/>
                    </a:lnTo>
                    <a:lnTo>
                      <a:pt x="111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22" y="486152"/>
                    </a:lnTo>
                    <a:lnTo>
                      <a:pt x="525" y="487195"/>
                    </a:lnTo>
                    <a:lnTo>
                      <a:pt x="644" y="488204"/>
                    </a:lnTo>
                    <a:lnTo>
                      <a:pt x="769" y="489179"/>
                    </a:lnTo>
                    <a:lnTo>
                      <a:pt x="910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7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9" y="497691"/>
                    </a:lnTo>
                    <a:lnTo>
                      <a:pt x="3038" y="498195"/>
                    </a:lnTo>
                    <a:lnTo>
                      <a:pt x="3282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302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6999" y="499474"/>
                    </a:lnTo>
                    <a:lnTo>
                      <a:pt x="7251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40"/>
                    </a:lnTo>
                    <a:lnTo>
                      <a:pt x="8825" y="495134"/>
                    </a:lnTo>
                    <a:lnTo>
                      <a:pt x="9024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74" y="490155"/>
                    </a:lnTo>
                    <a:lnTo>
                      <a:pt x="10015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54" y="483965"/>
                    </a:lnTo>
                    <a:lnTo>
                      <a:pt x="10628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8" y="471148"/>
                    </a:lnTo>
                    <a:lnTo>
                      <a:pt x="10554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15" y="464924"/>
                    </a:lnTo>
                    <a:lnTo>
                      <a:pt x="9874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24" y="459811"/>
                    </a:lnTo>
                    <a:lnTo>
                      <a:pt x="8825" y="459070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1" y="455235"/>
                    </a:lnTo>
                    <a:lnTo>
                      <a:pt x="6999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302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82" y="568876"/>
                    </a:lnTo>
                    <a:lnTo>
                      <a:pt x="3038" y="569347"/>
                    </a:lnTo>
                    <a:lnTo>
                      <a:pt x="2809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7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10" y="577354"/>
                    </a:lnTo>
                    <a:lnTo>
                      <a:pt x="769" y="578296"/>
                    </a:lnTo>
                    <a:lnTo>
                      <a:pt x="644" y="579271"/>
                    </a:lnTo>
                    <a:lnTo>
                      <a:pt x="525" y="580280"/>
                    </a:lnTo>
                    <a:lnTo>
                      <a:pt x="422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1" y="585697"/>
                    </a:lnTo>
                    <a:lnTo>
                      <a:pt x="60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0" y="593972"/>
                    </a:lnTo>
                    <a:lnTo>
                      <a:pt x="111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22" y="599557"/>
                    </a:lnTo>
                    <a:lnTo>
                      <a:pt x="525" y="600600"/>
                    </a:lnTo>
                    <a:lnTo>
                      <a:pt x="644" y="601609"/>
                    </a:lnTo>
                    <a:lnTo>
                      <a:pt x="769" y="602585"/>
                    </a:lnTo>
                    <a:lnTo>
                      <a:pt x="910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7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9" y="610961"/>
                    </a:lnTo>
                    <a:lnTo>
                      <a:pt x="3038" y="611466"/>
                    </a:lnTo>
                    <a:lnTo>
                      <a:pt x="3282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302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6999" y="612711"/>
                    </a:lnTo>
                    <a:lnTo>
                      <a:pt x="7251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5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5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15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5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1" y="568472"/>
                    </a:lnTo>
                    <a:lnTo>
                      <a:pt x="6999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Google Shape;44;p3"/>
              <p:cNvSpPr/>
              <p:nvPr/>
            </p:nvSpPr>
            <p:spPr>
              <a:xfrm>
                <a:off x="11515528" y="3272898"/>
                <a:ext cx="55642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9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2" y="135"/>
                    </a:lnTo>
                    <a:lnTo>
                      <a:pt x="4568" y="269"/>
                    </a:lnTo>
                    <a:lnTo>
                      <a:pt x="4295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75" y="1850"/>
                    </a:lnTo>
                    <a:lnTo>
                      <a:pt x="3038" y="2321"/>
                    </a:lnTo>
                    <a:lnTo>
                      <a:pt x="2802" y="2826"/>
                    </a:lnTo>
                    <a:lnTo>
                      <a:pt x="2580" y="3398"/>
                    </a:lnTo>
                    <a:lnTo>
                      <a:pt x="2359" y="4003"/>
                    </a:lnTo>
                    <a:lnTo>
                      <a:pt x="2152" y="4643"/>
                    </a:lnTo>
                    <a:lnTo>
                      <a:pt x="1945" y="5349"/>
                    </a:lnTo>
                    <a:lnTo>
                      <a:pt x="1752" y="6089"/>
                    </a:lnTo>
                    <a:lnTo>
                      <a:pt x="1568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8" y="9420"/>
                    </a:lnTo>
                    <a:lnTo>
                      <a:pt x="910" y="10328"/>
                    </a:lnTo>
                    <a:lnTo>
                      <a:pt x="770" y="11270"/>
                    </a:lnTo>
                    <a:lnTo>
                      <a:pt x="644" y="12245"/>
                    </a:lnTo>
                    <a:lnTo>
                      <a:pt x="526" y="13255"/>
                    </a:lnTo>
                    <a:lnTo>
                      <a:pt x="415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2" y="18671"/>
                    </a:lnTo>
                    <a:lnTo>
                      <a:pt x="60" y="19815"/>
                    </a:lnTo>
                    <a:lnTo>
                      <a:pt x="31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1" y="25736"/>
                    </a:lnTo>
                    <a:lnTo>
                      <a:pt x="60" y="26879"/>
                    </a:lnTo>
                    <a:lnTo>
                      <a:pt x="112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15" y="32397"/>
                    </a:lnTo>
                    <a:lnTo>
                      <a:pt x="526" y="33440"/>
                    </a:lnTo>
                    <a:lnTo>
                      <a:pt x="644" y="34449"/>
                    </a:lnTo>
                    <a:lnTo>
                      <a:pt x="770" y="35424"/>
                    </a:lnTo>
                    <a:lnTo>
                      <a:pt x="910" y="36366"/>
                    </a:lnTo>
                    <a:lnTo>
                      <a:pt x="1058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8" y="39831"/>
                    </a:lnTo>
                    <a:lnTo>
                      <a:pt x="1752" y="40605"/>
                    </a:lnTo>
                    <a:lnTo>
                      <a:pt x="1945" y="41345"/>
                    </a:lnTo>
                    <a:lnTo>
                      <a:pt x="2152" y="42052"/>
                    </a:lnTo>
                    <a:lnTo>
                      <a:pt x="2359" y="42691"/>
                    </a:lnTo>
                    <a:lnTo>
                      <a:pt x="2580" y="43296"/>
                    </a:lnTo>
                    <a:lnTo>
                      <a:pt x="2802" y="43868"/>
                    </a:lnTo>
                    <a:lnTo>
                      <a:pt x="3038" y="44373"/>
                    </a:lnTo>
                    <a:lnTo>
                      <a:pt x="3275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295" y="46223"/>
                    </a:lnTo>
                    <a:lnTo>
                      <a:pt x="4568" y="46425"/>
                    </a:lnTo>
                    <a:lnTo>
                      <a:pt x="4842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7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7000" y="45651"/>
                    </a:lnTo>
                    <a:lnTo>
                      <a:pt x="7251" y="45281"/>
                    </a:lnTo>
                    <a:lnTo>
                      <a:pt x="7495" y="44844"/>
                    </a:lnTo>
                    <a:lnTo>
                      <a:pt x="7731" y="44373"/>
                    </a:lnTo>
                    <a:lnTo>
                      <a:pt x="7968" y="43868"/>
                    </a:lnTo>
                    <a:lnTo>
                      <a:pt x="8190" y="43296"/>
                    </a:lnTo>
                    <a:lnTo>
                      <a:pt x="8411" y="42691"/>
                    </a:lnTo>
                    <a:lnTo>
                      <a:pt x="8618" y="42052"/>
                    </a:lnTo>
                    <a:lnTo>
                      <a:pt x="8825" y="41345"/>
                    </a:lnTo>
                    <a:lnTo>
                      <a:pt x="9025" y="40605"/>
                    </a:lnTo>
                    <a:lnTo>
                      <a:pt x="9209" y="39831"/>
                    </a:lnTo>
                    <a:lnTo>
                      <a:pt x="9387" y="39024"/>
                    </a:lnTo>
                    <a:lnTo>
                      <a:pt x="9557" y="38183"/>
                    </a:lnTo>
                    <a:lnTo>
                      <a:pt x="9719" y="37275"/>
                    </a:lnTo>
                    <a:lnTo>
                      <a:pt x="9867" y="36366"/>
                    </a:lnTo>
                    <a:lnTo>
                      <a:pt x="10008" y="35424"/>
                    </a:lnTo>
                    <a:lnTo>
                      <a:pt x="10141" y="34449"/>
                    </a:lnTo>
                    <a:lnTo>
                      <a:pt x="10259" y="33440"/>
                    </a:lnTo>
                    <a:lnTo>
                      <a:pt x="10370" y="32397"/>
                    </a:lnTo>
                    <a:lnTo>
                      <a:pt x="10466" y="31354"/>
                    </a:lnTo>
                    <a:lnTo>
                      <a:pt x="10554" y="30277"/>
                    </a:lnTo>
                    <a:lnTo>
                      <a:pt x="10621" y="29167"/>
                    </a:lnTo>
                    <a:lnTo>
                      <a:pt x="10687" y="28023"/>
                    </a:lnTo>
                    <a:lnTo>
                      <a:pt x="10732" y="26879"/>
                    </a:lnTo>
                    <a:lnTo>
                      <a:pt x="10769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9" y="20959"/>
                    </a:lnTo>
                    <a:lnTo>
                      <a:pt x="10732" y="19815"/>
                    </a:lnTo>
                    <a:lnTo>
                      <a:pt x="10687" y="18671"/>
                    </a:lnTo>
                    <a:lnTo>
                      <a:pt x="10621" y="17527"/>
                    </a:lnTo>
                    <a:lnTo>
                      <a:pt x="10554" y="16417"/>
                    </a:lnTo>
                    <a:lnTo>
                      <a:pt x="10466" y="15340"/>
                    </a:lnTo>
                    <a:lnTo>
                      <a:pt x="10370" y="14298"/>
                    </a:lnTo>
                    <a:lnTo>
                      <a:pt x="10259" y="13255"/>
                    </a:lnTo>
                    <a:lnTo>
                      <a:pt x="10141" y="12245"/>
                    </a:lnTo>
                    <a:lnTo>
                      <a:pt x="10008" y="11270"/>
                    </a:lnTo>
                    <a:lnTo>
                      <a:pt x="9867" y="10328"/>
                    </a:lnTo>
                    <a:lnTo>
                      <a:pt x="9719" y="9420"/>
                    </a:lnTo>
                    <a:lnTo>
                      <a:pt x="9557" y="8511"/>
                    </a:lnTo>
                    <a:lnTo>
                      <a:pt x="9387" y="7670"/>
                    </a:lnTo>
                    <a:lnTo>
                      <a:pt x="9209" y="6863"/>
                    </a:lnTo>
                    <a:lnTo>
                      <a:pt x="9025" y="6089"/>
                    </a:lnTo>
                    <a:lnTo>
                      <a:pt x="8825" y="5349"/>
                    </a:lnTo>
                    <a:lnTo>
                      <a:pt x="8618" y="4643"/>
                    </a:lnTo>
                    <a:lnTo>
                      <a:pt x="8411" y="4003"/>
                    </a:lnTo>
                    <a:lnTo>
                      <a:pt x="8190" y="3398"/>
                    </a:lnTo>
                    <a:lnTo>
                      <a:pt x="7968" y="2826"/>
                    </a:lnTo>
                    <a:lnTo>
                      <a:pt x="7731" y="2321"/>
                    </a:lnTo>
                    <a:lnTo>
                      <a:pt x="7495" y="1850"/>
                    </a:lnTo>
                    <a:lnTo>
                      <a:pt x="7251" y="1413"/>
                    </a:lnTo>
                    <a:lnTo>
                      <a:pt x="7000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7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2" y="113573"/>
                    </a:lnTo>
                    <a:lnTo>
                      <a:pt x="4568" y="113742"/>
                    </a:lnTo>
                    <a:lnTo>
                      <a:pt x="4295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75" y="115323"/>
                    </a:lnTo>
                    <a:lnTo>
                      <a:pt x="3038" y="115794"/>
                    </a:lnTo>
                    <a:lnTo>
                      <a:pt x="2802" y="116298"/>
                    </a:lnTo>
                    <a:lnTo>
                      <a:pt x="2580" y="116870"/>
                    </a:lnTo>
                    <a:lnTo>
                      <a:pt x="2359" y="117476"/>
                    </a:lnTo>
                    <a:lnTo>
                      <a:pt x="2152" y="118115"/>
                    </a:lnTo>
                    <a:lnTo>
                      <a:pt x="1945" y="118821"/>
                    </a:lnTo>
                    <a:lnTo>
                      <a:pt x="1752" y="119562"/>
                    </a:lnTo>
                    <a:lnTo>
                      <a:pt x="1568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8" y="122858"/>
                    </a:lnTo>
                    <a:lnTo>
                      <a:pt x="910" y="123800"/>
                    </a:lnTo>
                    <a:lnTo>
                      <a:pt x="770" y="124742"/>
                    </a:lnTo>
                    <a:lnTo>
                      <a:pt x="644" y="125718"/>
                    </a:lnTo>
                    <a:lnTo>
                      <a:pt x="526" y="126727"/>
                    </a:lnTo>
                    <a:lnTo>
                      <a:pt x="415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2" y="132110"/>
                    </a:lnTo>
                    <a:lnTo>
                      <a:pt x="60" y="133254"/>
                    </a:lnTo>
                    <a:lnTo>
                      <a:pt x="31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1" y="139174"/>
                    </a:lnTo>
                    <a:lnTo>
                      <a:pt x="60" y="140352"/>
                    </a:lnTo>
                    <a:lnTo>
                      <a:pt x="112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15" y="145869"/>
                    </a:lnTo>
                    <a:lnTo>
                      <a:pt x="526" y="146912"/>
                    </a:lnTo>
                    <a:lnTo>
                      <a:pt x="644" y="147921"/>
                    </a:lnTo>
                    <a:lnTo>
                      <a:pt x="770" y="148897"/>
                    </a:lnTo>
                    <a:lnTo>
                      <a:pt x="910" y="149839"/>
                    </a:lnTo>
                    <a:lnTo>
                      <a:pt x="1058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8" y="153304"/>
                    </a:lnTo>
                    <a:lnTo>
                      <a:pt x="1752" y="154078"/>
                    </a:lnTo>
                    <a:lnTo>
                      <a:pt x="1945" y="154818"/>
                    </a:lnTo>
                    <a:lnTo>
                      <a:pt x="2152" y="155491"/>
                    </a:lnTo>
                    <a:lnTo>
                      <a:pt x="2359" y="156163"/>
                    </a:lnTo>
                    <a:lnTo>
                      <a:pt x="2580" y="156769"/>
                    </a:lnTo>
                    <a:lnTo>
                      <a:pt x="2802" y="157341"/>
                    </a:lnTo>
                    <a:lnTo>
                      <a:pt x="3038" y="157845"/>
                    </a:lnTo>
                    <a:lnTo>
                      <a:pt x="3275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295" y="159696"/>
                    </a:lnTo>
                    <a:lnTo>
                      <a:pt x="4568" y="159898"/>
                    </a:lnTo>
                    <a:lnTo>
                      <a:pt x="4842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7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7000" y="159090"/>
                    </a:lnTo>
                    <a:lnTo>
                      <a:pt x="7251" y="158720"/>
                    </a:lnTo>
                    <a:lnTo>
                      <a:pt x="7495" y="158316"/>
                    </a:lnTo>
                    <a:lnTo>
                      <a:pt x="7731" y="157845"/>
                    </a:lnTo>
                    <a:lnTo>
                      <a:pt x="7968" y="157341"/>
                    </a:lnTo>
                    <a:lnTo>
                      <a:pt x="8190" y="156769"/>
                    </a:lnTo>
                    <a:lnTo>
                      <a:pt x="8411" y="156163"/>
                    </a:lnTo>
                    <a:lnTo>
                      <a:pt x="8618" y="155491"/>
                    </a:lnTo>
                    <a:lnTo>
                      <a:pt x="8825" y="154818"/>
                    </a:lnTo>
                    <a:lnTo>
                      <a:pt x="9025" y="154078"/>
                    </a:lnTo>
                    <a:lnTo>
                      <a:pt x="9209" y="153304"/>
                    </a:lnTo>
                    <a:lnTo>
                      <a:pt x="9387" y="152496"/>
                    </a:lnTo>
                    <a:lnTo>
                      <a:pt x="9557" y="151622"/>
                    </a:lnTo>
                    <a:lnTo>
                      <a:pt x="9719" y="150747"/>
                    </a:lnTo>
                    <a:lnTo>
                      <a:pt x="9867" y="149839"/>
                    </a:lnTo>
                    <a:lnTo>
                      <a:pt x="10008" y="148897"/>
                    </a:lnTo>
                    <a:lnTo>
                      <a:pt x="10141" y="147921"/>
                    </a:lnTo>
                    <a:lnTo>
                      <a:pt x="10259" y="146912"/>
                    </a:lnTo>
                    <a:lnTo>
                      <a:pt x="10370" y="145869"/>
                    </a:lnTo>
                    <a:lnTo>
                      <a:pt x="10466" y="144826"/>
                    </a:lnTo>
                    <a:lnTo>
                      <a:pt x="10554" y="143716"/>
                    </a:lnTo>
                    <a:lnTo>
                      <a:pt x="10621" y="142640"/>
                    </a:lnTo>
                    <a:lnTo>
                      <a:pt x="10687" y="141496"/>
                    </a:lnTo>
                    <a:lnTo>
                      <a:pt x="10732" y="140352"/>
                    </a:lnTo>
                    <a:lnTo>
                      <a:pt x="10769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9" y="134431"/>
                    </a:lnTo>
                    <a:lnTo>
                      <a:pt x="10732" y="133254"/>
                    </a:lnTo>
                    <a:lnTo>
                      <a:pt x="10687" y="132110"/>
                    </a:lnTo>
                    <a:lnTo>
                      <a:pt x="10621" y="131000"/>
                    </a:lnTo>
                    <a:lnTo>
                      <a:pt x="10554" y="129889"/>
                    </a:lnTo>
                    <a:lnTo>
                      <a:pt x="10466" y="128813"/>
                    </a:lnTo>
                    <a:lnTo>
                      <a:pt x="10370" y="127736"/>
                    </a:lnTo>
                    <a:lnTo>
                      <a:pt x="10259" y="126727"/>
                    </a:lnTo>
                    <a:lnTo>
                      <a:pt x="10141" y="125718"/>
                    </a:lnTo>
                    <a:lnTo>
                      <a:pt x="10008" y="124742"/>
                    </a:lnTo>
                    <a:lnTo>
                      <a:pt x="9867" y="123800"/>
                    </a:lnTo>
                    <a:lnTo>
                      <a:pt x="9719" y="122858"/>
                    </a:lnTo>
                    <a:lnTo>
                      <a:pt x="9557" y="121984"/>
                    </a:lnTo>
                    <a:lnTo>
                      <a:pt x="9387" y="121143"/>
                    </a:lnTo>
                    <a:lnTo>
                      <a:pt x="9209" y="120335"/>
                    </a:lnTo>
                    <a:lnTo>
                      <a:pt x="9025" y="119562"/>
                    </a:lnTo>
                    <a:lnTo>
                      <a:pt x="8825" y="118821"/>
                    </a:lnTo>
                    <a:lnTo>
                      <a:pt x="8618" y="118115"/>
                    </a:lnTo>
                    <a:lnTo>
                      <a:pt x="8411" y="117476"/>
                    </a:lnTo>
                    <a:lnTo>
                      <a:pt x="8190" y="116870"/>
                    </a:lnTo>
                    <a:lnTo>
                      <a:pt x="7968" y="116298"/>
                    </a:lnTo>
                    <a:lnTo>
                      <a:pt x="7731" y="115794"/>
                    </a:lnTo>
                    <a:lnTo>
                      <a:pt x="7495" y="115323"/>
                    </a:lnTo>
                    <a:lnTo>
                      <a:pt x="7251" y="114885"/>
                    </a:lnTo>
                    <a:lnTo>
                      <a:pt x="7000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7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2" y="227046"/>
                    </a:lnTo>
                    <a:lnTo>
                      <a:pt x="4568" y="227214"/>
                    </a:lnTo>
                    <a:lnTo>
                      <a:pt x="4295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75" y="228761"/>
                    </a:lnTo>
                    <a:lnTo>
                      <a:pt x="3038" y="229232"/>
                    </a:lnTo>
                    <a:lnTo>
                      <a:pt x="2802" y="229771"/>
                    </a:lnTo>
                    <a:lnTo>
                      <a:pt x="2580" y="230309"/>
                    </a:lnTo>
                    <a:lnTo>
                      <a:pt x="2359" y="230915"/>
                    </a:lnTo>
                    <a:lnTo>
                      <a:pt x="2152" y="231587"/>
                    </a:lnTo>
                    <a:lnTo>
                      <a:pt x="1945" y="232260"/>
                    </a:lnTo>
                    <a:lnTo>
                      <a:pt x="1752" y="233000"/>
                    </a:lnTo>
                    <a:lnTo>
                      <a:pt x="1568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8" y="236331"/>
                    </a:lnTo>
                    <a:lnTo>
                      <a:pt x="910" y="237239"/>
                    </a:lnTo>
                    <a:lnTo>
                      <a:pt x="770" y="238181"/>
                    </a:lnTo>
                    <a:lnTo>
                      <a:pt x="644" y="239157"/>
                    </a:lnTo>
                    <a:lnTo>
                      <a:pt x="526" y="240166"/>
                    </a:lnTo>
                    <a:lnTo>
                      <a:pt x="415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2" y="245582"/>
                    </a:lnTo>
                    <a:lnTo>
                      <a:pt x="60" y="246726"/>
                    </a:lnTo>
                    <a:lnTo>
                      <a:pt x="31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1" y="252647"/>
                    </a:lnTo>
                    <a:lnTo>
                      <a:pt x="60" y="253824"/>
                    </a:lnTo>
                    <a:lnTo>
                      <a:pt x="112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15" y="259341"/>
                    </a:lnTo>
                    <a:lnTo>
                      <a:pt x="526" y="260384"/>
                    </a:lnTo>
                    <a:lnTo>
                      <a:pt x="644" y="261360"/>
                    </a:lnTo>
                    <a:lnTo>
                      <a:pt x="770" y="262336"/>
                    </a:lnTo>
                    <a:lnTo>
                      <a:pt x="910" y="263311"/>
                    </a:lnTo>
                    <a:lnTo>
                      <a:pt x="1058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8" y="266743"/>
                    </a:lnTo>
                    <a:lnTo>
                      <a:pt x="1752" y="267516"/>
                    </a:lnTo>
                    <a:lnTo>
                      <a:pt x="1945" y="268256"/>
                    </a:lnTo>
                    <a:lnTo>
                      <a:pt x="2152" y="268963"/>
                    </a:lnTo>
                    <a:lnTo>
                      <a:pt x="2359" y="269602"/>
                    </a:lnTo>
                    <a:lnTo>
                      <a:pt x="2580" y="270208"/>
                    </a:lnTo>
                    <a:lnTo>
                      <a:pt x="2802" y="270780"/>
                    </a:lnTo>
                    <a:lnTo>
                      <a:pt x="3038" y="271318"/>
                    </a:lnTo>
                    <a:lnTo>
                      <a:pt x="3275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295" y="273134"/>
                    </a:lnTo>
                    <a:lnTo>
                      <a:pt x="4568" y="273336"/>
                    </a:lnTo>
                    <a:lnTo>
                      <a:pt x="4842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7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7000" y="272563"/>
                    </a:lnTo>
                    <a:lnTo>
                      <a:pt x="7251" y="272193"/>
                    </a:lnTo>
                    <a:lnTo>
                      <a:pt x="7495" y="271789"/>
                    </a:lnTo>
                    <a:lnTo>
                      <a:pt x="7731" y="271318"/>
                    </a:lnTo>
                    <a:lnTo>
                      <a:pt x="7968" y="270780"/>
                    </a:lnTo>
                    <a:lnTo>
                      <a:pt x="8190" y="270208"/>
                    </a:lnTo>
                    <a:lnTo>
                      <a:pt x="8411" y="269602"/>
                    </a:lnTo>
                    <a:lnTo>
                      <a:pt x="8618" y="268963"/>
                    </a:lnTo>
                    <a:lnTo>
                      <a:pt x="8825" y="268256"/>
                    </a:lnTo>
                    <a:lnTo>
                      <a:pt x="9025" y="267516"/>
                    </a:lnTo>
                    <a:lnTo>
                      <a:pt x="9209" y="266743"/>
                    </a:lnTo>
                    <a:lnTo>
                      <a:pt x="9387" y="265935"/>
                    </a:lnTo>
                    <a:lnTo>
                      <a:pt x="9557" y="265094"/>
                    </a:lnTo>
                    <a:lnTo>
                      <a:pt x="9719" y="264220"/>
                    </a:lnTo>
                    <a:lnTo>
                      <a:pt x="9867" y="263311"/>
                    </a:lnTo>
                    <a:lnTo>
                      <a:pt x="10008" y="262336"/>
                    </a:lnTo>
                    <a:lnTo>
                      <a:pt x="10141" y="261360"/>
                    </a:lnTo>
                    <a:lnTo>
                      <a:pt x="10259" y="260384"/>
                    </a:lnTo>
                    <a:lnTo>
                      <a:pt x="10370" y="259341"/>
                    </a:lnTo>
                    <a:lnTo>
                      <a:pt x="10466" y="258265"/>
                    </a:lnTo>
                    <a:lnTo>
                      <a:pt x="10554" y="257188"/>
                    </a:lnTo>
                    <a:lnTo>
                      <a:pt x="10621" y="256078"/>
                    </a:lnTo>
                    <a:lnTo>
                      <a:pt x="10687" y="254968"/>
                    </a:lnTo>
                    <a:lnTo>
                      <a:pt x="10732" y="253824"/>
                    </a:lnTo>
                    <a:lnTo>
                      <a:pt x="10769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9" y="247903"/>
                    </a:lnTo>
                    <a:lnTo>
                      <a:pt x="10732" y="246726"/>
                    </a:lnTo>
                    <a:lnTo>
                      <a:pt x="10687" y="245582"/>
                    </a:lnTo>
                    <a:lnTo>
                      <a:pt x="10621" y="244438"/>
                    </a:lnTo>
                    <a:lnTo>
                      <a:pt x="10554" y="243328"/>
                    </a:lnTo>
                    <a:lnTo>
                      <a:pt x="10466" y="242252"/>
                    </a:lnTo>
                    <a:lnTo>
                      <a:pt x="10370" y="241209"/>
                    </a:lnTo>
                    <a:lnTo>
                      <a:pt x="10259" y="240166"/>
                    </a:lnTo>
                    <a:lnTo>
                      <a:pt x="10141" y="239157"/>
                    </a:lnTo>
                    <a:lnTo>
                      <a:pt x="10008" y="238181"/>
                    </a:lnTo>
                    <a:lnTo>
                      <a:pt x="9867" y="237239"/>
                    </a:lnTo>
                    <a:lnTo>
                      <a:pt x="9719" y="236331"/>
                    </a:lnTo>
                    <a:lnTo>
                      <a:pt x="9557" y="235422"/>
                    </a:lnTo>
                    <a:lnTo>
                      <a:pt x="9387" y="234581"/>
                    </a:lnTo>
                    <a:lnTo>
                      <a:pt x="9209" y="233774"/>
                    </a:lnTo>
                    <a:lnTo>
                      <a:pt x="9025" y="233000"/>
                    </a:lnTo>
                    <a:lnTo>
                      <a:pt x="8825" y="232260"/>
                    </a:lnTo>
                    <a:lnTo>
                      <a:pt x="8618" y="231587"/>
                    </a:lnTo>
                    <a:lnTo>
                      <a:pt x="8411" y="230915"/>
                    </a:lnTo>
                    <a:lnTo>
                      <a:pt x="8190" y="230309"/>
                    </a:lnTo>
                    <a:lnTo>
                      <a:pt x="7968" y="229771"/>
                    </a:lnTo>
                    <a:lnTo>
                      <a:pt x="7731" y="229232"/>
                    </a:lnTo>
                    <a:lnTo>
                      <a:pt x="7495" y="228761"/>
                    </a:lnTo>
                    <a:lnTo>
                      <a:pt x="7251" y="228358"/>
                    </a:lnTo>
                    <a:lnTo>
                      <a:pt x="7000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7" y="226945"/>
                    </a:lnTo>
                    <a:close/>
                    <a:moveTo>
                      <a:pt x="5115" y="340384"/>
                    </a:moveTo>
                    <a:lnTo>
                      <a:pt x="4842" y="340485"/>
                    </a:lnTo>
                    <a:lnTo>
                      <a:pt x="4568" y="340653"/>
                    </a:lnTo>
                    <a:lnTo>
                      <a:pt x="4295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75" y="342200"/>
                    </a:lnTo>
                    <a:lnTo>
                      <a:pt x="3038" y="342671"/>
                    </a:lnTo>
                    <a:lnTo>
                      <a:pt x="2802" y="343209"/>
                    </a:lnTo>
                    <a:lnTo>
                      <a:pt x="2580" y="343748"/>
                    </a:lnTo>
                    <a:lnTo>
                      <a:pt x="2359" y="344387"/>
                    </a:lnTo>
                    <a:lnTo>
                      <a:pt x="2152" y="345026"/>
                    </a:lnTo>
                    <a:lnTo>
                      <a:pt x="1945" y="345733"/>
                    </a:lnTo>
                    <a:lnTo>
                      <a:pt x="1752" y="346439"/>
                    </a:lnTo>
                    <a:lnTo>
                      <a:pt x="1568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8" y="349770"/>
                    </a:lnTo>
                    <a:lnTo>
                      <a:pt x="910" y="350678"/>
                    </a:lnTo>
                    <a:lnTo>
                      <a:pt x="770" y="351620"/>
                    </a:lnTo>
                    <a:lnTo>
                      <a:pt x="644" y="352595"/>
                    </a:lnTo>
                    <a:lnTo>
                      <a:pt x="526" y="353605"/>
                    </a:lnTo>
                    <a:lnTo>
                      <a:pt x="415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2" y="359021"/>
                    </a:lnTo>
                    <a:lnTo>
                      <a:pt x="60" y="360165"/>
                    </a:lnTo>
                    <a:lnTo>
                      <a:pt x="31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1" y="366086"/>
                    </a:lnTo>
                    <a:lnTo>
                      <a:pt x="60" y="367263"/>
                    </a:lnTo>
                    <a:lnTo>
                      <a:pt x="112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15" y="372780"/>
                    </a:lnTo>
                    <a:lnTo>
                      <a:pt x="526" y="373823"/>
                    </a:lnTo>
                    <a:lnTo>
                      <a:pt x="644" y="374799"/>
                    </a:lnTo>
                    <a:lnTo>
                      <a:pt x="770" y="375808"/>
                    </a:lnTo>
                    <a:lnTo>
                      <a:pt x="910" y="376750"/>
                    </a:lnTo>
                    <a:lnTo>
                      <a:pt x="1058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8" y="380215"/>
                    </a:lnTo>
                    <a:lnTo>
                      <a:pt x="1752" y="380989"/>
                    </a:lnTo>
                    <a:lnTo>
                      <a:pt x="1945" y="381695"/>
                    </a:lnTo>
                    <a:lnTo>
                      <a:pt x="2152" y="382402"/>
                    </a:lnTo>
                    <a:lnTo>
                      <a:pt x="2359" y="383041"/>
                    </a:lnTo>
                    <a:lnTo>
                      <a:pt x="2580" y="383680"/>
                    </a:lnTo>
                    <a:lnTo>
                      <a:pt x="2802" y="384218"/>
                    </a:lnTo>
                    <a:lnTo>
                      <a:pt x="3038" y="384757"/>
                    </a:lnTo>
                    <a:lnTo>
                      <a:pt x="3275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295" y="386573"/>
                    </a:lnTo>
                    <a:lnTo>
                      <a:pt x="4568" y="386775"/>
                    </a:lnTo>
                    <a:lnTo>
                      <a:pt x="4842" y="386943"/>
                    </a:lnTo>
                    <a:lnTo>
                      <a:pt x="5115" y="387044"/>
                    </a:lnTo>
                    <a:lnTo>
                      <a:pt x="5677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7000" y="386001"/>
                    </a:lnTo>
                    <a:lnTo>
                      <a:pt x="7251" y="385631"/>
                    </a:lnTo>
                    <a:lnTo>
                      <a:pt x="7495" y="385228"/>
                    </a:lnTo>
                    <a:lnTo>
                      <a:pt x="7731" y="384757"/>
                    </a:lnTo>
                    <a:lnTo>
                      <a:pt x="7968" y="384218"/>
                    </a:lnTo>
                    <a:lnTo>
                      <a:pt x="8190" y="383680"/>
                    </a:lnTo>
                    <a:lnTo>
                      <a:pt x="8411" y="383041"/>
                    </a:lnTo>
                    <a:lnTo>
                      <a:pt x="8618" y="382402"/>
                    </a:lnTo>
                    <a:lnTo>
                      <a:pt x="8825" y="381695"/>
                    </a:lnTo>
                    <a:lnTo>
                      <a:pt x="9025" y="380989"/>
                    </a:lnTo>
                    <a:lnTo>
                      <a:pt x="9209" y="380215"/>
                    </a:lnTo>
                    <a:lnTo>
                      <a:pt x="9387" y="379374"/>
                    </a:lnTo>
                    <a:lnTo>
                      <a:pt x="9557" y="378533"/>
                    </a:lnTo>
                    <a:lnTo>
                      <a:pt x="9719" y="377658"/>
                    </a:lnTo>
                    <a:lnTo>
                      <a:pt x="9867" y="376750"/>
                    </a:lnTo>
                    <a:lnTo>
                      <a:pt x="10008" y="375808"/>
                    </a:lnTo>
                    <a:lnTo>
                      <a:pt x="10141" y="374799"/>
                    </a:lnTo>
                    <a:lnTo>
                      <a:pt x="10259" y="373823"/>
                    </a:lnTo>
                    <a:lnTo>
                      <a:pt x="10370" y="372780"/>
                    </a:lnTo>
                    <a:lnTo>
                      <a:pt x="10466" y="371704"/>
                    </a:lnTo>
                    <a:lnTo>
                      <a:pt x="10554" y="370627"/>
                    </a:lnTo>
                    <a:lnTo>
                      <a:pt x="10621" y="369517"/>
                    </a:lnTo>
                    <a:lnTo>
                      <a:pt x="10687" y="368407"/>
                    </a:lnTo>
                    <a:lnTo>
                      <a:pt x="10732" y="367263"/>
                    </a:lnTo>
                    <a:lnTo>
                      <a:pt x="10769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9" y="361342"/>
                    </a:lnTo>
                    <a:lnTo>
                      <a:pt x="10732" y="360165"/>
                    </a:lnTo>
                    <a:lnTo>
                      <a:pt x="10687" y="359021"/>
                    </a:lnTo>
                    <a:lnTo>
                      <a:pt x="10621" y="357911"/>
                    </a:lnTo>
                    <a:lnTo>
                      <a:pt x="10554" y="356801"/>
                    </a:lnTo>
                    <a:lnTo>
                      <a:pt x="10466" y="355724"/>
                    </a:lnTo>
                    <a:lnTo>
                      <a:pt x="10370" y="354648"/>
                    </a:lnTo>
                    <a:lnTo>
                      <a:pt x="10259" y="353605"/>
                    </a:lnTo>
                    <a:lnTo>
                      <a:pt x="10141" y="352595"/>
                    </a:lnTo>
                    <a:lnTo>
                      <a:pt x="10008" y="351620"/>
                    </a:lnTo>
                    <a:lnTo>
                      <a:pt x="9867" y="350678"/>
                    </a:lnTo>
                    <a:lnTo>
                      <a:pt x="9719" y="349770"/>
                    </a:lnTo>
                    <a:lnTo>
                      <a:pt x="9557" y="348895"/>
                    </a:lnTo>
                    <a:lnTo>
                      <a:pt x="9387" y="348054"/>
                    </a:lnTo>
                    <a:lnTo>
                      <a:pt x="9209" y="347213"/>
                    </a:lnTo>
                    <a:lnTo>
                      <a:pt x="9025" y="346439"/>
                    </a:lnTo>
                    <a:lnTo>
                      <a:pt x="8825" y="345733"/>
                    </a:lnTo>
                    <a:lnTo>
                      <a:pt x="8618" y="345026"/>
                    </a:lnTo>
                    <a:lnTo>
                      <a:pt x="8411" y="344387"/>
                    </a:lnTo>
                    <a:lnTo>
                      <a:pt x="8190" y="343748"/>
                    </a:lnTo>
                    <a:lnTo>
                      <a:pt x="7968" y="343209"/>
                    </a:lnTo>
                    <a:lnTo>
                      <a:pt x="7731" y="342671"/>
                    </a:lnTo>
                    <a:lnTo>
                      <a:pt x="7495" y="342200"/>
                    </a:lnTo>
                    <a:lnTo>
                      <a:pt x="7251" y="341797"/>
                    </a:lnTo>
                    <a:lnTo>
                      <a:pt x="7000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7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2" y="453957"/>
                    </a:lnTo>
                    <a:lnTo>
                      <a:pt x="4568" y="454092"/>
                    </a:lnTo>
                    <a:lnTo>
                      <a:pt x="4295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75" y="455639"/>
                    </a:lnTo>
                    <a:lnTo>
                      <a:pt x="3038" y="456110"/>
                    </a:lnTo>
                    <a:lnTo>
                      <a:pt x="2802" y="456615"/>
                    </a:lnTo>
                    <a:lnTo>
                      <a:pt x="2580" y="457153"/>
                    </a:lnTo>
                    <a:lnTo>
                      <a:pt x="2359" y="457758"/>
                    </a:lnTo>
                    <a:lnTo>
                      <a:pt x="2152" y="458398"/>
                    </a:lnTo>
                    <a:lnTo>
                      <a:pt x="1945" y="459070"/>
                    </a:lnTo>
                    <a:lnTo>
                      <a:pt x="1752" y="459811"/>
                    </a:lnTo>
                    <a:lnTo>
                      <a:pt x="1568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8" y="463074"/>
                    </a:lnTo>
                    <a:lnTo>
                      <a:pt x="910" y="463982"/>
                    </a:lnTo>
                    <a:lnTo>
                      <a:pt x="770" y="464924"/>
                    </a:lnTo>
                    <a:lnTo>
                      <a:pt x="644" y="465900"/>
                    </a:lnTo>
                    <a:lnTo>
                      <a:pt x="526" y="466875"/>
                    </a:lnTo>
                    <a:lnTo>
                      <a:pt x="415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2" y="472258"/>
                    </a:lnTo>
                    <a:lnTo>
                      <a:pt x="60" y="473402"/>
                    </a:lnTo>
                    <a:lnTo>
                      <a:pt x="31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1" y="479356"/>
                    </a:lnTo>
                    <a:lnTo>
                      <a:pt x="60" y="480534"/>
                    </a:lnTo>
                    <a:lnTo>
                      <a:pt x="112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15" y="486152"/>
                    </a:lnTo>
                    <a:lnTo>
                      <a:pt x="526" y="487195"/>
                    </a:lnTo>
                    <a:lnTo>
                      <a:pt x="644" y="488204"/>
                    </a:lnTo>
                    <a:lnTo>
                      <a:pt x="770" y="489179"/>
                    </a:lnTo>
                    <a:lnTo>
                      <a:pt x="910" y="490155"/>
                    </a:lnTo>
                    <a:lnTo>
                      <a:pt x="1058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8" y="493620"/>
                    </a:lnTo>
                    <a:lnTo>
                      <a:pt x="1752" y="494394"/>
                    </a:lnTo>
                    <a:lnTo>
                      <a:pt x="1945" y="495134"/>
                    </a:lnTo>
                    <a:lnTo>
                      <a:pt x="2152" y="495840"/>
                    </a:lnTo>
                    <a:lnTo>
                      <a:pt x="2359" y="496513"/>
                    </a:lnTo>
                    <a:lnTo>
                      <a:pt x="2580" y="497119"/>
                    </a:lnTo>
                    <a:lnTo>
                      <a:pt x="2802" y="497691"/>
                    </a:lnTo>
                    <a:lnTo>
                      <a:pt x="3038" y="498195"/>
                    </a:lnTo>
                    <a:lnTo>
                      <a:pt x="3275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295" y="500046"/>
                    </a:lnTo>
                    <a:lnTo>
                      <a:pt x="4568" y="500248"/>
                    </a:lnTo>
                    <a:lnTo>
                      <a:pt x="4842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7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7000" y="499474"/>
                    </a:lnTo>
                    <a:lnTo>
                      <a:pt x="7251" y="499104"/>
                    </a:lnTo>
                    <a:lnTo>
                      <a:pt x="7495" y="498666"/>
                    </a:lnTo>
                    <a:lnTo>
                      <a:pt x="7731" y="498195"/>
                    </a:lnTo>
                    <a:lnTo>
                      <a:pt x="7968" y="497691"/>
                    </a:lnTo>
                    <a:lnTo>
                      <a:pt x="8190" y="497119"/>
                    </a:lnTo>
                    <a:lnTo>
                      <a:pt x="8411" y="496513"/>
                    </a:lnTo>
                    <a:lnTo>
                      <a:pt x="8618" y="495840"/>
                    </a:lnTo>
                    <a:lnTo>
                      <a:pt x="8825" y="495134"/>
                    </a:lnTo>
                    <a:lnTo>
                      <a:pt x="9025" y="494394"/>
                    </a:lnTo>
                    <a:lnTo>
                      <a:pt x="9209" y="493620"/>
                    </a:lnTo>
                    <a:lnTo>
                      <a:pt x="9387" y="492813"/>
                    </a:lnTo>
                    <a:lnTo>
                      <a:pt x="9557" y="491972"/>
                    </a:lnTo>
                    <a:lnTo>
                      <a:pt x="9719" y="491063"/>
                    </a:lnTo>
                    <a:lnTo>
                      <a:pt x="9867" y="490155"/>
                    </a:lnTo>
                    <a:lnTo>
                      <a:pt x="10008" y="489179"/>
                    </a:lnTo>
                    <a:lnTo>
                      <a:pt x="10141" y="488204"/>
                    </a:lnTo>
                    <a:lnTo>
                      <a:pt x="10259" y="487195"/>
                    </a:lnTo>
                    <a:lnTo>
                      <a:pt x="10370" y="486152"/>
                    </a:lnTo>
                    <a:lnTo>
                      <a:pt x="10466" y="485075"/>
                    </a:lnTo>
                    <a:lnTo>
                      <a:pt x="10554" y="483965"/>
                    </a:lnTo>
                    <a:lnTo>
                      <a:pt x="10621" y="482855"/>
                    </a:lnTo>
                    <a:lnTo>
                      <a:pt x="10687" y="481711"/>
                    </a:lnTo>
                    <a:lnTo>
                      <a:pt x="10732" y="480534"/>
                    </a:lnTo>
                    <a:lnTo>
                      <a:pt x="10769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9" y="474579"/>
                    </a:lnTo>
                    <a:lnTo>
                      <a:pt x="10732" y="473402"/>
                    </a:lnTo>
                    <a:lnTo>
                      <a:pt x="10687" y="472258"/>
                    </a:lnTo>
                    <a:lnTo>
                      <a:pt x="10621" y="471148"/>
                    </a:lnTo>
                    <a:lnTo>
                      <a:pt x="10554" y="470038"/>
                    </a:lnTo>
                    <a:lnTo>
                      <a:pt x="10466" y="468961"/>
                    </a:lnTo>
                    <a:lnTo>
                      <a:pt x="10370" y="467918"/>
                    </a:lnTo>
                    <a:lnTo>
                      <a:pt x="10259" y="466875"/>
                    </a:lnTo>
                    <a:lnTo>
                      <a:pt x="10141" y="465900"/>
                    </a:lnTo>
                    <a:lnTo>
                      <a:pt x="10008" y="464924"/>
                    </a:lnTo>
                    <a:lnTo>
                      <a:pt x="9867" y="463982"/>
                    </a:lnTo>
                    <a:lnTo>
                      <a:pt x="9719" y="463074"/>
                    </a:lnTo>
                    <a:lnTo>
                      <a:pt x="9557" y="462199"/>
                    </a:lnTo>
                    <a:lnTo>
                      <a:pt x="9387" y="461358"/>
                    </a:lnTo>
                    <a:lnTo>
                      <a:pt x="9209" y="460551"/>
                    </a:lnTo>
                    <a:lnTo>
                      <a:pt x="9025" y="459811"/>
                    </a:lnTo>
                    <a:lnTo>
                      <a:pt x="8825" y="459070"/>
                    </a:lnTo>
                    <a:lnTo>
                      <a:pt x="8618" y="458398"/>
                    </a:lnTo>
                    <a:lnTo>
                      <a:pt x="8411" y="457758"/>
                    </a:lnTo>
                    <a:lnTo>
                      <a:pt x="8190" y="457153"/>
                    </a:lnTo>
                    <a:lnTo>
                      <a:pt x="7968" y="456615"/>
                    </a:lnTo>
                    <a:lnTo>
                      <a:pt x="7731" y="456110"/>
                    </a:lnTo>
                    <a:lnTo>
                      <a:pt x="7495" y="455639"/>
                    </a:lnTo>
                    <a:lnTo>
                      <a:pt x="7251" y="455235"/>
                    </a:lnTo>
                    <a:lnTo>
                      <a:pt x="7000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7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2" y="567160"/>
                    </a:lnTo>
                    <a:lnTo>
                      <a:pt x="4568" y="567328"/>
                    </a:lnTo>
                    <a:lnTo>
                      <a:pt x="4295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75" y="568876"/>
                    </a:lnTo>
                    <a:lnTo>
                      <a:pt x="3038" y="569347"/>
                    </a:lnTo>
                    <a:lnTo>
                      <a:pt x="2802" y="569885"/>
                    </a:lnTo>
                    <a:lnTo>
                      <a:pt x="2580" y="570423"/>
                    </a:lnTo>
                    <a:lnTo>
                      <a:pt x="2359" y="571029"/>
                    </a:lnTo>
                    <a:lnTo>
                      <a:pt x="2152" y="571702"/>
                    </a:lnTo>
                    <a:lnTo>
                      <a:pt x="1945" y="572408"/>
                    </a:lnTo>
                    <a:lnTo>
                      <a:pt x="1752" y="573115"/>
                    </a:lnTo>
                    <a:lnTo>
                      <a:pt x="1568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8" y="576445"/>
                    </a:lnTo>
                    <a:lnTo>
                      <a:pt x="910" y="577354"/>
                    </a:lnTo>
                    <a:lnTo>
                      <a:pt x="770" y="578296"/>
                    </a:lnTo>
                    <a:lnTo>
                      <a:pt x="644" y="579271"/>
                    </a:lnTo>
                    <a:lnTo>
                      <a:pt x="526" y="580280"/>
                    </a:lnTo>
                    <a:lnTo>
                      <a:pt x="415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2" y="585697"/>
                    </a:lnTo>
                    <a:lnTo>
                      <a:pt x="60" y="586840"/>
                    </a:lnTo>
                    <a:lnTo>
                      <a:pt x="31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1" y="592795"/>
                    </a:lnTo>
                    <a:lnTo>
                      <a:pt x="60" y="593972"/>
                    </a:lnTo>
                    <a:lnTo>
                      <a:pt x="112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15" y="599557"/>
                    </a:lnTo>
                    <a:lnTo>
                      <a:pt x="526" y="600600"/>
                    </a:lnTo>
                    <a:lnTo>
                      <a:pt x="644" y="601609"/>
                    </a:lnTo>
                    <a:lnTo>
                      <a:pt x="770" y="602585"/>
                    </a:lnTo>
                    <a:lnTo>
                      <a:pt x="910" y="603527"/>
                    </a:lnTo>
                    <a:lnTo>
                      <a:pt x="1058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8" y="606958"/>
                    </a:lnTo>
                    <a:lnTo>
                      <a:pt x="1752" y="607732"/>
                    </a:lnTo>
                    <a:lnTo>
                      <a:pt x="1945" y="608472"/>
                    </a:lnTo>
                    <a:lnTo>
                      <a:pt x="2152" y="609145"/>
                    </a:lnTo>
                    <a:lnTo>
                      <a:pt x="2359" y="609784"/>
                    </a:lnTo>
                    <a:lnTo>
                      <a:pt x="2580" y="610389"/>
                    </a:lnTo>
                    <a:lnTo>
                      <a:pt x="2802" y="610961"/>
                    </a:lnTo>
                    <a:lnTo>
                      <a:pt x="3038" y="611466"/>
                    </a:lnTo>
                    <a:lnTo>
                      <a:pt x="3275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295" y="613249"/>
                    </a:lnTo>
                    <a:lnTo>
                      <a:pt x="4568" y="613451"/>
                    </a:lnTo>
                    <a:lnTo>
                      <a:pt x="4842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7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7000" y="612711"/>
                    </a:lnTo>
                    <a:lnTo>
                      <a:pt x="7251" y="612341"/>
                    </a:lnTo>
                    <a:lnTo>
                      <a:pt x="7495" y="611937"/>
                    </a:lnTo>
                    <a:lnTo>
                      <a:pt x="7731" y="611466"/>
                    </a:lnTo>
                    <a:lnTo>
                      <a:pt x="7968" y="610961"/>
                    </a:lnTo>
                    <a:lnTo>
                      <a:pt x="8190" y="610389"/>
                    </a:lnTo>
                    <a:lnTo>
                      <a:pt x="8411" y="609784"/>
                    </a:lnTo>
                    <a:lnTo>
                      <a:pt x="8618" y="609145"/>
                    </a:lnTo>
                    <a:lnTo>
                      <a:pt x="8825" y="608472"/>
                    </a:lnTo>
                    <a:lnTo>
                      <a:pt x="9025" y="607732"/>
                    </a:lnTo>
                    <a:lnTo>
                      <a:pt x="9209" y="606958"/>
                    </a:lnTo>
                    <a:lnTo>
                      <a:pt x="9387" y="606151"/>
                    </a:lnTo>
                    <a:lnTo>
                      <a:pt x="9557" y="605310"/>
                    </a:lnTo>
                    <a:lnTo>
                      <a:pt x="9719" y="604435"/>
                    </a:lnTo>
                    <a:lnTo>
                      <a:pt x="9867" y="603527"/>
                    </a:lnTo>
                    <a:lnTo>
                      <a:pt x="10008" y="602585"/>
                    </a:lnTo>
                    <a:lnTo>
                      <a:pt x="10141" y="601609"/>
                    </a:lnTo>
                    <a:lnTo>
                      <a:pt x="10259" y="600600"/>
                    </a:lnTo>
                    <a:lnTo>
                      <a:pt x="10370" y="599557"/>
                    </a:lnTo>
                    <a:lnTo>
                      <a:pt x="10466" y="598480"/>
                    </a:lnTo>
                    <a:lnTo>
                      <a:pt x="10554" y="597404"/>
                    </a:lnTo>
                    <a:lnTo>
                      <a:pt x="10621" y="596294"/>
                    </a:lnTo>
                    <a:lnTo>
                      <a:pt x="10687" y="595150"/>
                    </a:lnTo>
                    <a:lnTo>
                      <a:pt x="10732" y="593972"/>
                    </a:lnTo>
                    <a:lnTo>
                      <a:pt x="10769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9" y="588018"/>
                    </a:lnTo>
                    <a:lnTo>
                      <a:pt x="10732" y="586840"/>
                    </a:lnTo>
                    <a:lnTo>
                      <a:pt x="10687" y="585697"/>
                    </a:lnTo>
                    <a:lnTo>
                      <a:pt x="10621" y="584586"/>
                    </a:lnTo>
                    <a:lnTo>
                      <a:pt x="10554" y="583476"/>
                    </a:lnTo>
                    <a:lnTo>
                      <a:pt x="10466" y="582400"/>
                    </a:lnTo>
                    <a:lnTo>
                      <a:pt x="10370" y="581323"/>
                    </a:lnTo>
                    <a:lnTo>
                      <a:pt x="10259" y="580280"/>
                    </a:lnTo>
                    <a:lnTo>
                      <a:pt x="10141" y="579271"/>
                    </a:lnTo>
                    <a:lnTo>
                      <a:pt x="10008" y="578296"/>
                    </a:lnTo>
                    <a:lnTo>
                      <a:pt x="9867" y="577354"/>
                    </a:lnTo>
                    <a:lnTo>
                      <a:pt x="9719" y="576445"/>
                    </a:lnTo>
                    <a:lnTo>
                      <a:pt x="9557" y="575571"/>
                    </a:lnTo>
                    <a:lnTo>
                      <a:pt x="9387" y="574730"/>
                    </a:lnTo>
                    <a:lnTo>
                      <a:pt x="9209" y="573889"/>
                    </a:lnTo>
                    <a:lnTo>
                      <a:pt x="9025" y="573115"/>
                    </a:lnTo>
                    <a:lnTo>
                      <a:pt x="8825" y="572408"/>
                    </a:lnTo>
                    <a:lnTo>
                      <a:pt x="8618" y="571702"/>
                    </a:lnTo>
                    <a:lnTo>
                      <a:pt x="8411" y="571029"/>
                    </a:lnTo>
                    <a:lnTo>
                      <a:pt x="8190" y="570423"/>
                    </a:lnTo>
                    <a:lnTo>
                      <a:pt x="7968" y="569885"/>
                    </a:lnTo>
                    <a:lnTo>
                      <a:pt x="7731" y="569347"/>
                    </a:lnTo>
                    <a:lnTo>
                      <a:pt x="7495" y="568876"/>
                    </a:lnTo>
                    <a:lnTo>
                      <a:pt x="7251" y="568472"/>
                    </a:lnTo>
                    <a:lnTo>
                      <a:pt x="7000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7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Google Shape;45;p3"/>
              <p:cNvSpPr/>
              <p:nvPr/>
            </p:nvSpPr>
            <p:spPr>
              <a:xfrm>
                <a:off x="11651245" y="3272898"/>
                <a:ext cx="55601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1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294" y="471"/>
                    </a:lnTo>
                    <a:lnTo>
                      <a:pt x="4035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74" y="1850"/>
                    </a:lnTo>
                    <a:lnTo>
                      <a:pt x="3038" y="2321"/>
                    </a:lnTo>
                    <a:lnTo>
                      <a:pt x="2801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0" y="6863"/>
                    </a:lnTo>
                    <a:lnTo>
                      <a:pt x="1382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43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4" y="18671"/>
                    </a:lnTo>
                    <a:lnTo>
                      <a:pt x="59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59" y="26879"/>
                    </a:lnTo>
                    <a:lnTo>
                      <a:pt x="104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43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82" y="39024"/>
                    </a:lnTo>
                    <a:lnTo>
                      <a:pt x="1560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1" y="43868"/>
                    </a:lnTo>
                    <a:lnTo>
                      <a:pt x="3038" y="44373"/>
                    </a:lnTo>
                    <a:lnTo>
                      <a:pt x="3274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5" y="45954"/>
                    </a:lnTo>
                    <a:lnTo>
                      <a:pt x="4294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0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18" y="42052"/>
                    </a:lnTo>
                    <a:lnTo>
                      <a:pt x="8824" y="41345"/>
                    </a:lnTo>
                    <a:lnTo>
                      <a:pt x="9017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67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0" y="24558"/>
                    </a:lnTo>
                    <a:lnTo>
                      <a:pt x="10790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7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17" y="6089"/>
                    </a:lnTo>
                    <a:lnTo>
                      <a:pt x="8824" y="5349"/>
                    </a:lnTo>
                    <a:lnTo>
                      <a:pt x="8618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0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294" y="113943"/>
                    </a:lnTo>
                    <a:lnTo>
                      <a:pt x="4035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74" y="115323"/>
                    </a:lnTo>
                    <a:lnTo>
                      <a:pt x="3038" y="115794"/>
                    </a:lnTo>
                    <a:lnTo>
                      <a:pt x="2801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0" y="120335"/>
                    </a:lnTo>
                    <a:lnTo>
                      <a:pt x="1382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43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4" y="132110"/>
                    </a:lnTo>
                    <a:lnTo>
                      <a:pt x="59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59" y="140352"/>
                    </a:lnTo>
                    <a:lnTo>
                      <a:pt x="104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43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82" y="152496"/>
                    </a:lnTo>
                    <a:lnTo>
                      <a:pt x="1560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1" y="157341"/>
                    </a:lnTo>
                    <a:lnTo>
                      <a:pt x="3038" y="157845"/>
                    </a:lnTo>
                    <a:lnTo>
                      <a:pt x="3274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5" y="159427"/>
                    </a:lnTo>
                    <a:lnTo>
                      <a:pt x="4294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0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18" y="155491"/>
                    </a:lnTo>
                    <a:lnTo>
                      <a:pt x="8824" y="154818"/>
                    </a:lnTo>
                    <a:lnTo>
                      <a:pt x="9017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67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0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7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17" y="119562"/>
                    </a:lnTo>
                    <a:lnTo>
                      <a:pt x="8824" y="118821"/>
                    </a:lnTo>
                    <a:lnTo>
                      <a:pt x="8618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0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294" y="227416"/>
                    </a:lnTo>
                    <a:lnTo>
                      <a:pt x="4035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74" y="228761"/>
                    </a:lnTo>
                    <a:lnTo>
                      <a:pt x="3038" y="229232"/>
                    </a:lnTo>
                    <a:lnTo>
                      <a:pt x="2801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0" y="233774"/>
                    </a:lnTo>
                    <a:lnTo>
                      <a:pt x="1382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43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4" y="245582"/>
                    </a:lnTo>
                    <a:lnTo>
                      <a:pt x="59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59" y="253824"/>
                    </a:lnTo>
                    <a:lnTo>
                      <a:pt x="104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43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82" y="265935"/>
                    </a:lnTo>
                    <a:lnTo>
                      <a:pt x="1560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1" y="270780"/>
                    </a:lnTo>
                    <a:lnTo>
                      <a:pt x="3038" y="271318"/>
                    </a:lnTo>
                    <a:lnTo>
                      <a:pt x="3274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5" y="272865"/>
                    </a:lnTo>
                    <a:lnTo>
                      <a:pt x="4294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0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18" y="268963"/>
                    </a:lnTo>
                    <a:lnTo>
                      <a:pt x="8824" y="268256"/>
                    </a:lnTo>
                    <a:lnTo>
                      <a:pt x="9017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67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0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7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17" y="233000"/>
                    </a:lnTo>
                    <a:lnTo>
                      <a:pt x="8824" y="232260"/>
                    </a:lnTo>
                    <a:lnTo>
                      <a:pt x="8618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0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4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294" y="340855"/>
                    </a:lnTo>
                    <a:lnTo>
                      <a:pt x="4035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74" y="342200"/>
                    </a:lnTo>
                    <a:lnTo>
                      <a:pt x="3038" y="342671"/>
                    </a:lnTo>
                    <a:lnTo>
                      <a:pt x="2801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0" y="347213"/>
                    </a:lnTo>
                    <a:lnTo>
                      <a:pt x="1382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43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4" y="359021"/>
                    </a:lnTo>
                    <a:lnTo>
                      <a:pt x="59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59" y="367263"/>
                    </a:lnTo>
                    <a:lnTo>
                      <a:pt x="104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43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82" y="379374"/>
                    </a:lnTo>
                    <a:lnTo>
                      <a:pt x="1560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1" y="384218"/>
                    </a:lnTo>
                    <a:lnTo>
                      <a:pt x="3038" y="384757"/>
                    </a:lnTo>
                    <a:lnTo>
                      <a:pt x="3274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5" y="386304"/>
                    </a:lnTo>
                    <a:lnTo>
                      <a:pt x="4294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4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0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18" y="382402"/>
                    </a:lnTo>
                    <a:lnTo>
                      <a:pt x="8824" y="381695"/>
                    </a:lnTo>
                    <a:lnTo>
                      <a:pt x="9017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67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0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7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17" y="346439"/>
                    </a:lnTo>
                    <a:lnTo>
                      <a:pt x="8824" y="345733"/>
                    </a:lnTo>
                    <a:lnTo>
                      <a:pt x="8618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0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294" y="454293"/>
                    </a:lnTo>
                    <a:lnTo>
                      <a:pt x="4035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74" y="455639"/>
                    </a:lnTo>
                    <a:lnTo>
                      <a:pt x="3038" y="456110"/>
                    </a:lnTo>
                    <a:lnTo>
                      <a:pt x="2801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0" y="460551"/>
                    </a:lnTo>
                    <a:lnTo>
                      <a:pt x="1382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09" y="463982"/>
                    </a:lnTo>
                    <a:lnTo>
                      <a:pt x="769" y="464924"/>
                    </a:lnTo>
                    <a:lnTo>
                      <a:pt x="643" y="465900"/>
                    </a:lnTo>
                    <a:lnTo>
                      <a:pt x="525" y="466875"/>
                    </a:lnTo>
                    <a:lnTo>
                      <a:pt x="414" y="467918"/>
                    </a:lnTo>
                    <a:lnTo>
                      <a:pt x="318" y="468961"/>
                    </a:lnTo>
                    <a:lnTo>
                      <a:pt x="237" y="470038"/>
                    </a:lnTo>
                    <a:lnTo>
                      <a:pt x="163" y="471148"/>
                    </a:lnTo>
                    <a:lnTo>
                      <a:pt x="104" y="472258"/>
                    </a:lnTo>
                    <a:lnTo>
                      <a:pt x="59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0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59" y="480534"/>
                    </a:lnTo>
                    <a:lnTo>
                      <a:pt x="104" y="481711"/>
                    </a:lnTo>
                    <a:lnTo>
                      <a:pt x="163" y="482855"/>
                    </a:lnTo>
                    <a:lnTo>
                      <a:pt x="237" y="483965"/>
                    </a:lnTo>
                    <a:lnTo>
                      <a:pt x="318" y="485075"/>
                    </a:lnTo>
                    <a:lnTo>
                      <a:pt x="414" y="486152"/>
                    </a:lnTo>
                    <a:lnTo>
                      <a:pt x="525" y="487195"/>
                    </a:lnTo>
                    <a:lnTo>
                      <a:pt x="643" y="488204"/>
                    </a:lnTo>
                    <a:lnTo>
                      <a:pt x="769" y="489179"/>
                    </a:lnTo>
                    <a:lnTo>
                      <a:pt x="909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82" y="492813"/>
                    </a:lnTo>
                    <a:lnTo>
                      <a:pt x="1560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1" y="497691"/>
                    </a:lnTo>
                    <a:lnTo>
                      <a:pt x="3038" y="498195"/>
                    </a:lnTo>
                    <a:lnTo>
                      <a:pt x="3274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5" y="499777"/>
                    </a:lnTo>
                    <a:lnTo>
                      <a:pt x="4294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0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18" y="495840"/>
                    </a:lnTo>
                    <a:lnTo>
                      <a:pt x="8824" y="495134"/>
                    </a:lnTo>
                    <a:lnTo>
                      <a:pt x="9017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67" y="490155"/>
                    </a:lnTo>
                    <a:lnTo>
                      <a:pt x="10007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46" y="483965"/>
                    </a:lnTo>
                    <a:lnTo>
                      <a:pt x="10620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0" y="478179"/>
                    </a:lnTo>
                    <a:lnTo>
                      <a:pt x="10790" y="476934"/>
                    </a:lnTo>
                    <a:lnTo>
                      <a:pt x="10790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0" y="471148"/>
                    </a:lnTo>
                    <a:lnTo>
                      <a:pt x="10546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07" y="464924"/>
                    </a:lnTo>
                    <a:lnTo>
                      <a:pt x="9867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17" y="459811"/>
                    </a:lnTo>
                    <a:lnTo>
                      <a:pt x="8824" y="459070"/>
                    </a:lnTo>
                    <a:lnTo>
                      <a:pt x="8618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0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294" y="567530"/>
                    </a:lnTo>
                    <a:lnTo>
                      <a:pt x="4035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74" y="568876"/>
                    </a:lnTo>
                    <a:lnTo>
                      <a:pt x="3038" y="569347"/>
                    </a:lnTo>
                    <a:lnTo>
                      <a:pt x="2801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0" y="573889"/>
                    </a:lnTo>
                    <a:lnTo>
                      <a:pt x="1382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43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4" y="585697"/>
                    </a:lnTo>
                    <a:lnTo>
                      <a:pt x="59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59" y="593972"/>
                    </a:lnTo>
                    <a:lnTo>
                      <a:pt x="104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43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82" y="606151"/>
                    </a:lnTo>
                    <a:lnTo>
                      <a:pt x="1560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1" y="610961"/>
                    </a:lnTo>
                    <a:lnTo>
                      <a:pt x="3038" y="611466"/>
                    </a:lnTo>
                    <a:lnTo>
                      <a:pt x="3274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5" y="613013"/>
                    </a:lnTo>
                    <a:lnTo>
                      <a:pt x="4294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0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18" y="609145"/>
                    </a:lnTo>
                    <a:lnTo>
                      <a:pt x="8824" y="608472"/>
                    </a:lnTo>
                    <a:lnTo>
                      <a:pt x="9017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67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0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7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17" y="573115"/>
                    </a:lnTo>
                    <a:lnTo>
                      <a:pt x="8824" y="572408"/>
                    </a:lnTo>
                    <a:lnTo>
                      <a:pt x="8618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0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cxnSp>
          <p:nvCxnSpPr>
            <p:cNvPr id="91" name="Google Shape;95;p7"/>
            <p:cNvCxnSpPr/>
            <p:nvPr/>
          </p:nvCxnSpPr>
          <p:spPr>
            <a:xfrm>
              <a:off x="14832" y="430094"/>
              <a:ext cx="2559403" cy="11347"/>
            </a:xfrm>
            <a:prstGeom prst="straightConnector1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Прямоугольник 95"/>
          <p:cNvSpPr/>
          <p:nvPr/>
        </p:nvSpPr>
        <p:spPr>
          <a:xfrm>
            <a:off x="394890" y="100411"/>
            <a:ext cx="2935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54375"/>
                </a:solidFill>
                <a:latin typeface="Styrene A Web Med" pitchFamily="2" charset="-52"/>
              </a:rPr>
              <a:t>Городской округ </a:t>
            </a:r>
            <a:r>
              <a:rPr lang="ru-RU" sz="1600" b="1" dirty="0" smtClean="0">
                <a:solidFill>
                  <a:srgbClr val="054375"/>
                </a:solidFill>
                <a:latin typeface="Styrene A Web Med" pitchFamily="2" charset="-52"/>
              </a:rPr>
              <a:t>Лотошино</a:t>
            </a:r>
            <a:endParaRPr lang="ru-RU" sz="1600" b="1" dirty="0">
              <a:solidFill>
                <a:srgbClr val="054375"/>
              </a:solidFill>
              <a:latin typeface="Styrene A Web Med" pitchFamily="2" charset="-52"/>
            </a:endParaRPr>
          </a:p>
        </p:txBody>
      </p:sp>
      <p:graphicFrame>
        <p:nvGraphicFramePr>
          <p:cNvPr id="21" name="Таблица 5">
            <a:extLst>
              <a:ext uri="{FF2B5EF4-FFF2-40B4-BE49-F238E27FC236}">
                <a16:creationId xmlns:a16="http://schemas.microsoft.com/office/drawing/2014/main" id="{4FDEB5EC-69A3-2489-1393-E808065ACA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133898"/>
              </p:ext>
            </p:extLst>
          </p:nvPr>
        </p:nvGraphicFramePr>
        <p:xfrm>
          <a:off x="1611000" y="549082"/>
          <a:ext cx="9602691" cy="6188454"/>
        </p:xfrm>
        <a:graphic>
          <a:graphicData uri="http://schemas.openxmlformats.org/drawingml/2006/table">
            <a:tbl>
              <a:tblPr firstRow="1" bandRow="1"/>
              <a:tblGrid>
                <a:gridCol w="369417">
                  <a:extLst>
                    <a:ext uri="{9D8B030D-6E8A-4147-A177-3AD203B41FA5}">
                      <a16:colId xmlns:a16="http://schemas.microsoft.com/office/drawing/2014/main" val="72657236"/>
                    </a:ext>
                  </a:extLst>
                </a:gridCol>
                <a:gridCol w="1960835">
                  <a:extLst>
                    <a:ext uri="{9D8B030D-6E8A-4147-A177-3AD203B41FA5}">
                      <a16:colId xmlns:a16="http://schemas.microsoft.com/office/drawing/2014/main" val="1274013038"/>
                    </a:ext>
                  </a:extLst>
                </a:gridCol>
                <a:gridCol w="5625219">
                  <a:extLst>
                    <a:ext uri="{9D8B030D-6E8A-4147-A177-3AD203B41FA5}">
                      <a16:colId xmlns:a16="http://schemas.microsoft.com/office/drawing/2014/main" val="551679113"/>
                    </a:ext>
                  </a:extLst>
                </a:gridCol>
                <a:gridCol w="1647220">
                  <a:extLst>
                    <a:ext uri="{9D8B030D-6E8A-4147-A177-3AD203B41FA5}">
                      <a16:colId xmlns:a16="http://schemas.microsoft.com/office/drawing/2014/main" val="3732199746"/>
                    </a:ext>
                  </a:extLst>
                </a:gridCol>
              </a:tblGrid>
              <a:tr h="80462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dirty="0"/>
                        <a:t>№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dirty="0"/>
                        <a:t>ЦЕЛЬ ОБРАЩЕНИЯ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dirty="0"/>
                        <a:t>ВИД ДОКУМЕНТА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dirty="0"/>
                        <a:t>СРОК РАССМОТРЕНИЯ ЗАЯВКИ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449822"/>
                  </a:ext>
                </a:extLst>
              </a:tr>
              <a:tr h="38636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>
                          <a:solidFill>
                            <a:srgbClr val="054375"/>
                          </a:solidFill>
                        </a:rPr>
                        <a:t>5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>
                          <a:solidFill>
                            <a:srgbClr val="054375"/>
                          </a:solidFill>
                        </a:rPr>
                        <a:t>Документооборот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>
                          <a:solidFill>
                            <a:srgbClr val="054375"/>
                          </a:solidFill>
                        </a:rPr>
                        <a:t>Информационное письмо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>
                          <a:solidFill>
                            <a:srgbClr val="054375"/>
                          </a:solidFill>
                        </a:rPr>
                        <a:t>5 рабочих дней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12496"/>
                  </a:ext>
                </a:extLst>
              </a:tr>
              <a:tr h="221948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>
                          <a:solidFill>
                            <a:srgbClr val="054375"/>
                          </a:solidFill>
                        </a:rPr>
                        <a:t>6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>
                          <a:solidFill>
                            <a:srgbClr val="054375"/>
                          </a:solidFill>
                        </a:rPr>
                        <a:t>Документооборот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>
                          <a:solidFill>
                            <a:srgbClr val="054375"/>
                          </a:solidFill>
                        </a:rPr>
                        <a:t>Пояснения относительно выявленных ошибок и (или) противоречий в представленных документах либо относительно несоответствия сведений, содержащихся в этих документах, сведениям, содержащимся в имеющихся у контрольного (надзорного) органа документах и (или) полученным при осуществлении государственного контроля (надзора)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>
                          <a:solidFill>
                            <a:srgbClr val="054375"/>
                          </a:solidFill>
                        </a:rPr>
                        <a:t>3 рабочих дня 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050460"/>
                  </a:ext>
                </a:extLst>
              </a:tr>
              <a:tr h="62581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>
                          <a:solidFill>
                            <a:srgbClr val="054375"/>
                          </a:solidFill>
                        </a:rPr>
                        <a:t>7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>
                          <a:solidFill>
                            <a:srgbClr val="054375"/>
                          </a:solidFill>
                        </a:rPr>
                        <a:t>Документооборот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>
                          <a:solidFill>
                            <a:srgbClr val="054375"/>
                          </a:solidFill>
                        </a:rPr>
                        <a:t>Пояснения по вопросам проведения контрольного (надзорного) мероприятия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>
                          <a:solidFill>
                            <a:srgbClr val="054375"/>
                          </a:solidFill>
                        </a:rPr>
                        <a:t>3 рабочих дня </a:t>
                      </a:r>
                    </a:p>
                    <a:p>
                      <a:pPr algn="ctr"/>
                      <a:endParaRPr lang="ru-RU" sz="1800" dirty="0">
                        <a:solidFill>
                          <a:srgbClr val="054375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09251"/>
                  </a:ext>
                </a:extLst>
              </a:tr>
              <a:tr h="40281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>
                          <a:solidFill>
                            <a:srgbClr val="054375"/>
                          </a:solidFill>
                        </a:rPr>
                        <a:t>8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>
                          <a:solidFill>
                            <a:srgbClr val="054375"/>
                          </a:solidFill>
                        </a:rPr>
                        <a:t>Документооборот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>
                          <a:solidFill>
                            <a:srgbClr val="054375"/>
                          </a:solidFill>
                        </a:rPr>
                        <a:t>Сопроводительное письмо о направлении документов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>
                          <a:solidFill>
                            <a:srgbClr val="054375"/>
                          </a:solidFill>
                        </a:rPr>
                        <a:t>3 рабочих дня 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651416"/>
                  </a:ext>
                </a:extLst>
              </a:tr>
              <a:tr h="143043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>
                          <a:solidFill>
                            <a:srgbClr val="054375"/>
                          </a:solidFill>
                        </a:rPr>
                        <a:t>9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>
                          <a:solidFill>
                            <a:srgbClr val="054375"/>
                          </a:solidFill>
                        </a:rPr>
                        <a:t>Документооборот</a:t>
                      </a:r>
                    </a:p>
                    <a:p>
                      <a:pPr algn="ctr"/>
                      <a:endParaRPr lang="ru-RU" sz="1800" dirty="0">
                        <a:solidFill>
                          <a:srgbClr val="054375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>
                          <a:solidFill>
                            <a:srgbClr val="054375"/>
                          </a:solidFill>
                        </a:rPr>
                        <a:t>Требование о предоставлении информации об экспертах, экспертных организациях и иных лицах, привлекаемых для проведения контрольного (надзорного) мероприятия, в целях подтверждения полномочий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>
                          <a:solidFill>
                            <a:srgbClr val="054375"/>
                          </a:solidFill>
                        </a:rPr>
                        <a:t>3 рабочих дня 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186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3251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 flipH="1">
            <a:off x="2148" y="0"/>
            <a:ext cx="12189852" cy="6857678"/>
            <a:chOff x="0" y="322"/>
            <a:chExt cx="12189852" cy="6857678"/>
          </a:xfrm>
        </p:grpSpPr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4" y="322"/>
              <a:ext cx="12187128" cy="6857678"/>
            </a:xfrm>
            <a:prstGeom prst="rect">
              <a:avLst/>
            </a:prstGeom>
          </p:spPr>
        </p:pic>
        <p:sp>
          <p:nvSpPr>
            <p:cNvPr id="72" name="Google Shape;30;p3"/>
            <p:cNvSpPr/>
            <p:nvPr/>
          </p:nvSpPr>
          <p:spPr>
            <a:xfrm>
              <a:off x="10617084" y="5704615"/>
              <a:ext cx="1356873" cy="822060"/>
            </a:xfrm>
            <a:prstGeom prst="rect">
              <a:avLst/>
            </a:prstGeom>
            <a:solidFill>
              <a:srgbClr val="637B9B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" name="Google Shape;31;p3"/>
            <p:cNvSpPr/>
            <p:nvPr/>
          </p:nvSpPr>
          <p:spPr>
            <a:xfrm>
              <a:off x="0" y="4742480"/>
              <a:ext cx="720000" cy="1349700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" name="Google Shape;33;p3"/>
            <p:cNvSpPr/>
            <p:nvPr/>
          </p:nvSpPr>
          <p:spPr>
            <a:xfrm>
              <a:off x="1099040" y="5159615"/>
              <a:ext cx="9786673" cy="1580025"/>
            </a:xfrm>
            <a:custGeom>
              <a:avLst/>
              <a:gdLst/>
              <a:ahLst/>
              <a:cxnLst/>
              <a:rect l="l" t="t" r="r" b="b"/>
              <a:pathLst>
                <a:path w="164054" h="63201" extrusionOk="0">
                  <a:moveTo>
                    <a:pt x="0" y="0"/>
                  </a:moveTo>
                  <a:lnTo>
                    <a:pt x="0" y="63201"/>
                  </a:lnTo>
                  <a:lnTo>
                    <a:pt x="164054" y="63201"/>
                  </a:lnTo>
                  <a:lnTo>
                    <a:pt x="164054" y="29135"/>
                  </a:lnTo>
                </a:path>
              </a:pathLst>
            </a:cu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75" name="Google Shape;34;p3"/>
            <p:cNvGrpSpPr/>
            <p:nvPr/>
          </p:nvGrpSpPr>
          <p:grpSpPr>
            <a:xfrm>
              <a:off x="11483046" y="5408640"/>
              <a:ext cx="363878" cy="826970"/>
              <a:chOff x="10849621" y="2593559"/>
              <a:chExt cx="326755" cy="742601"/>
            </a:xfrm>
          </p:grpSpPr>
          <p:sp>
            <p:nvSpPr>
              <p:cNvPr id="76" name="Google Shape;35;p3"/>
              <p:cNvSpPr/>
              <p:nvPr/>
            </p:nvSpPr>
            <p:spPr>
              <a:xfrm>
                <a:off x="10849621" y="2593559"/>
                <a:ext cx="55594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0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33" y="135"/>
                    </a:lnTo>
                    <a:lnTo>
                      <a:pt x="4560" y="269"/>
                    </a:lnTo>
                    <a:lnTo>
                      <a:pt x="4294" y="471"/>
                    </a:lnTo>
                    <a:lnTo>
                      <a:pt x="4028" y="740"/>
                    </a:lnTo>
                    <a:lnTo>
                      <a:pt x="3769" y="1043"/>
                    </a:lnTo>
                    <a:lnTo>
                      <a:pt x="3518" y="1413"/>
                    </a:lnTo>
                    <a:lnTo>
                      <a:pt x="3274" y="1850"/>
                    </a:lnTo>
                    <a:lnTo>
                      <a:pt x="3037" y="2321"/>
                    </a:lnTo>
                    <a:lnTo>
                      <a:pt x="2801" y="2826"/>
                    </a:lnTo>
                    <a:lnTo>
                      <a:pt x="2572" y="3398"/>
                    </a:lnTo>
                    <a:lnTo>
                      <a:pt x="2358" y="4003"/>
                    </a:lnTo>
                    <a:lnTo>
                      <a:pt x="2143" y="4643"/>
                    </a:lnTo>
                    <a:lnTo>
                      <a:pt x="1944" y="5349"/>
                    </a:lnTo>
                    <a:lnTo>
                      <a:pt x="1744" y="6089"/>
                    </a:lnTo>
                    <a:lnTo>
                      <a:pt x="1559" y="6863"/>
                    </a:lnTo>
                    <a:lnTo>
                      <a:pt x="1382" y="7670"/>
                    </a:lnTo>
                    <a:lnTo>
                      <a:pt x="1212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36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3" y="18671"/>
                    </a:lnTo>
                    <a:lnTo>
                      <a:pt x="59" y="19815"/>
                    </a:lnTo>
                    <a:lnTo>
                      <a:pt x="22" y="20959"/>
                    </a:lnTo>
                    <a:lnTo>
                      <a:pt x="0" y="22136"/>
                    </a:lnTo>
                    <a:lnTo>
                      <a:pt x="0" y="23347"/>
                    </a:lnTo>
                    <a:lnTo>
                      <a:pt x="0" y="24558"/>
                    </a:lnTo>
                    <a:lnTo>
                      <a:pt x="22" y="25736"/>
                    </a:lnTo>
                    <a:lnTo>
                      <a:pt x="59" y="26879"/>
                    </a:lnTo>
                    <a:lnTo>
                      <a:pt x="103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36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12" y="38183"/>
                    </a:lnTo>
                    <a:lnTo>
                      <a:pt x="1382" y="39024"/>
                    </a:lnTo>
                    <a:lnTo>
                      <a:pt x="1559" y="39831"/>
                    </a:lnTo>
                    <a:lnTo>
                      <a:pt x="1744" y="40605"/>
                    </a:lnTo>
                    <a:lnTo>
                      <a:pt x="1944" y="41345"/>
                    </a:lnTo>
                    <a:lnTo>
                      <a:pt x="2143" y="42052"/>
                    </a:lnTo>
                    <a:lnTo>
                      <a:pt x="2358" y="42691"/>
                    </a:lnTo>
                    <a:lnTo>
                      <a:pt x="2572" y="43296"/>
                    </a:lnTo>
                    <a:lnTo>
                      <a:pt x="2801" y="43868"/>
                    </a:lnTo>
                    <a:lnTo>
                      <a:pt x="3037" y="44373"/>
                    </a:lnTo>
                    <a:lnTo>
                      <a:pt x="3274" y="44844"/>
                    </a:lnTo>
                    <a:lnTo>
                      <a:pt x="3518" y="45281"/>
                    </a:lnTo>
                    <a:lnTo>
                      <a:pt x="3769" y="45651"/>
                    </a:lnTo>
                    <a:lnTo>
                      <a:pt x="4028" y="45954"/>
                    </a:lnTo>
                    <a:lnTo>
                      <a:pt x="4294" y="46223"/>
                    </a:lnTo>
                    <a:lnTo>
                      <a:pt x="4560" y="46425"/>
                    </a:lnTo>
                    <a:lnTo>
                      <a:pt x="4833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68" y="46661"/>
                    </a:lnTo>
                    <a:lnTo>
                      <a:pt x="5942" y="46560"/>
                    </a:lnTo>
                    <a:lnTo>
                      <a:pt x="6215" y="46425"/>
                    </a:lnTo>
                    <a:lnTo>
                      <a:pt x="6474" y="46223"/>
                    </a:lnTo>
                    <a:lnTo>
                      <a:pt x="6740" y="45954"/>
                    </a:lnTo>
                    <a:lnTo>
                      <a:pt x="6991" y="45651"/>
                    </a:lnTo>
                    <a:lnTo>
                      <a:pt x="7243" y="45281"/>
                    </a:lnTo>
                    <a:lnTo>
                      <a:pt x="7486" y="44844"/>
                    </a:lnTo>
                    <a:lnTo>
                      <a:pt x="7730" y="44373"/>
                    </a:lnTo>
                    <a:lnTo>
                      <a:pt x="7959" y="43868"/>
                    </a:lnTo>
                    <a:lnTo>
                      <a:pt x="8189" y="43296"/>
                    </a:lnTo>
                    <a:lnTo>
                      <a:pt x="8403" y="42691"/>
                    </a:lnTo>
                    <a:lnTo>
                      <a:pt x="8617" y="42052"/>
                    </a:lnTo>
                    <a:lnTo>
                      <a:pt x="8824" y="41345"/>
                    </a:lnTo>
                    <a:lnTo>
                      <a:pt x="9016" y="40605"/>
                    </a:lnTo>
                    <a:lnTo>
                      <a:pt x="9208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1" y="37275"/>
                    </a:lnTo>
                    <a:lnTo>
                      <a:pt x="9866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1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79" y="28023"/>
                    </a:lnTo>
                    <a:lnTo>
                      <a:pt x="10731" y="26879"/>
                    </a:lnTo>
                    <a:lnTo>
                      <a:pt x="10760" y="25736"/>
                    </a:lnTo>
                    <a:lnTo>
                      <a:pt x="10783" y="24558"/>
                    </a:lnTo>
                    <a:lnTo>
                      <a:pt x="10790" y="23347"/>
                    </a:lnTo>
                    <a:lnTo>
                      <a:pt x="10783" y="22136"/>
                    </a:lnTo>
                    <a:lnTo>
                      <a:pt x="10760" y="20959"/>
                    </a:lnTo>
                    <a:lnTo>
                      <a:pt x="10731" y="19815"/>
                    </a:lnTo>
                    <a:lnTo>
                      <a:pt x="10679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1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6" y="10328"/>
                    </a:lnTo>
                    <a:lnTo>
                      <a:pt x="9711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8" y="6863"/>
                    </a:lnTo>
                    <a:lnTo>
                      <a:pt x="9016" y="6089"/>
                    </a:lnTo>
                    <a:lnTo>
                      <a:pt x="8824" y="5349"/>
                    </a:lnTo>
                    <a:lnTo>
                      <a:pt x="8617" y="4643"/>
                    </a:lnTo>
                    <a:lnTo>
                      <a:pt x="8403" y="4003"/>
                    </a:lnTo>
                    <a:lnTo>
                      <a:pt x="8189" y="3398"/>
                    </a:lnTo>
                    <a:lnTo>
                      <a:pt x="7959" y="2826"/>
                    </a:lnTo>
                    <a:lnTo>
                      <a:pt x="7730" y="2321"/>
                    </a:lnTo>
                    <a:lnTo>
                      <a:pt x="7486" y="1850"/>
                    </a:lnTo>
                    <a:lnTo>
                      <a:pt x="7243" y="1413"/>
                    </a:lnTo>
                    <a:lnTo>
                      <a:pt x="6991" y="1043"/>
                    </a:lnTo>
                    <a:lnTo>
                      <a:pt x="6740" y="740"/>
                    </a:lnTo>
                    <a:lnTo>
                      <a:pt x="6474" y="471"/>
                    </a:lnTo>
                    <a:lnTo>
                      <a:pt x="6215" y="269"/>
                    </a:lnTo>
                    <a:lnTo>
                      <a:pt x="5942" y="135"/>
                    </a:lnTo>
                    <a:lnTo>
                      <a:pt x="5668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33" y="113573"/>
                    </a:lnTo>
                    <a:lnTo>
                      <a:pt x="4560" y="113742"/>
                    </a:lnTo>
                    <a:lnTo>
                      <a:pt x="4294" y="113943"/>
                    </a:lnTo>
                    <a:lnTo>
                      <a:pt x="4028" y="114213"/>
                    </a:lnTo>
                    <a:lnTo>
                      <a:pt x="3769" y="114515"/>
                    </a:lnTo>
                    <a:lnTo>
                      <a:pt x="3518" y="114885"/>
                    </a:lnTo>
                    <a:lnTo>
                      <a:pt x="3274" y="115323"/>
                    </a:lnTo>
                    <a:lnTo>
                      <a:pt x="3037" y="115794"/>
                    </a:lnTo>
                    <a:lnTo>
                      <a:pt x="2801" y="116298"/>
                    </a:lnTo>
                    <a:lnTo>
                      <a:pt x="2572" y="116870"/>
                    </a:lnTo>
                    <a:lnTo>
                      <a:pt x="2358" y="117476"/>
                    </a:lnTo>
                    <a:lnTo>
                      <a:pt x="2143" y="118115"/>
                    </a:lnTo>
                    <a:lnTo>
                      <a:pt x="1944" y="118821"/>
                    </a:lnTo>
                    <a:lnTo>
                      <a:pt x="1744" y="119562"/>
                    </a:lnTo>
                    <a:lnTo>
                      <a:pt x="1559" y="120335"/>
                    </a:lnTo>
                    <a:lnTo>
                      <a:pt x="1382" y="121143"/>
                    </a:lnTo>
                    <a:lnTo>
                      <a:pt x="1212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36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3" y="132110"/>
                    </a:lnTo>
                    <a:lnTo>
                      <a:pt x="59" y="133254"/>
                    </a:lnTo>
                    <a:lnTo>
                      <a:pt x="22" y="134431"/>
                    </a:lnTo>
                    <a:lnTo>
                      <a:pt x="0" y="135608"/>
                    </a:lnTo>
                    <a:lnTo>
                      <a:pt x="0" y="136820"/>
                    </a:lnTo>
                    <a:lnTo>
                      <a:pt x="0" y="137997"/>
                    </a:lnTo>
                    <a:lnTo>
                      <a:pt x="22" y="139174"/>
                    </a:lnTo>
                    <a:lnTo>
                      <a:pt x="59" y="140352"/>
                    </a:lnTo>
                    <a:lnTo>
                      <a:pt x="103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36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12" y="151622"/>
                    </a:lnTo>
                    <a:lnTo>
                      <a:pt x="1382" y="152496"/>
                    </a:lnTo>
                    <a:lnTo>
                      <a:pt x="1559" y="153304"/>
                    </a:lnTo>
                    <a:lnTo>
                      <a:pt x="1744" y="154078"/>
                    </a:lnTo>
                    <a:lnTo>
                      <a:pt x="1944" y="154818"/>
                    </a:lnTo>
                    <a:lnTo>
                      <a:pt x="2143" y="155491"/>
                    </a:lnTo>
                    <a:lnTo>
                      <a:pt x="2358" y="156163"/>
                    </a:lnTo>
                    <a:lnTo>
                      <a:pt x="2572" y="156769"/>
                    </a:lnTo>
                    <a:lnTo>
                      <a:pt x="2801" y="157341"/>
                    </a:lnTo>
                    <a:lnTo>
                      <a:pt x="3037" y="157845"/>
                    </a:lnTo>
                    <a:lnTo>
                      <a:pt x="3274" y="158316"/>
                    </a:lnTo>
                    <a:lnTo>
                      <a:pt x="3518" y="158720"/>
                    </a:lnTo>
                    <a:lnTo>
                      <a:pt x="3769" y="159090"/>
                    </a:lnTo>
                    <a:lnTo>
                      <a:pt x="4028" y="159427"/>
                    </a:lnTo>
                    <a:lnTo>
                      <a:pt x="4294" y="159696"/>
                    </a:lnTo>
                    <a:lnTo>
                      <a:pt x="4560" y="159898"/>
                    </a:lnTo>
                    <a:lnTo>
                      <a:pt x="4833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68" y="160133"/>
                    </a:lnTo>
                    <a:lnTo>
                      <a:pt x="5942" y="160032"/>
                    </a:lnTo>
                    <a:lnTo>
                      <a:pt x="6215" y="159898"/>
                    </a:lnTo>
                    <a:lnTo>
                      <a:pt x="6474" y="159696"/>
                    </a:lnTo>
                    <a:lnTo>
                      <a:pt x="6740" y="159427"/>
                    </a:lnTo>
                    <a:lnTo>
                      <a:pt x="6991" y="159090"/>
                    </a:lnTo>
                    <a:lnTo>
                      <a:pt x="7243" y="158720"/>
                    </a:lnTo>
                    <a:lnTo>
                      <a:pt x="7486" y="158316"/>
                    </a:lnTo>
                    <a:lnTo>
                      <a:pt x="7730" y="157845"/>
                    </a:lnTo>
                    <a:lnTo>
                      <a:pt x="7959" y="157341"/>
                    </a:lnTo>
                    <a:lnTo>
                      <a:pt x="8189" y="156769"/>
                    </a:lnTo>
                    <a:lnTo>
                      <a:pt x="8403" y="156163"/>
                    </a:lnTo>
                    <a:lnTo>
                      <a:pt x="8617" y="155491"/>
                    </a:lnTo>
                    <a:lnTo>
                      <a:pt x="8824" y="154818"/>
                    </a:lnTo>
                    <a:lnTo>
                      <a:pt x="9016" y="154078"/>
                    </a:lnTo>
                    <a:lnTo>
                      <a:pt x="9208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1" y="150747"/>
                    </a:lnTo>
                    <a:lnTo>
                      <a:pt x="9866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1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79" y="141496"/>
                    </a:lnTo>
                    <a:lnTo>
                      <a:pt x="10731" y="140352"/>
                    </a:lnTo>
                    <a:lnTo>
                      <a:pt x="10760" y="139174"/>
                    </a:lnTo>
                    <a:lnTo>
                      <a:pt x="10783" y="137997"/>
                    </a:lnTo>
                    <a:lnTo>
                      <a:pt x="10790" y="136820"/>
                    </a:lnTo>
                    <a:lnTo>
                      <a:pt x="10783" y="135608"/>
                    </a:lnTo>
                    <a:lnTo>
                      <a:pt x="10760" y="134431"/>
                    </a:lnTo>
                    <a:lnTo>
                      <a:pt x="10731" y="133254"/>
                    </a:lnTo>
                    <a:lnTo>
                      <a:pt x="10679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1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6" y="123800"/>
                    </a:lnTo>
                    <a:lnTo>
                      <a:pt x="9711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8" y="120335"/>
                    </a:lnTo>
                    <a:lnTo>
                      <a:pt x="9016" y="119562"/>
                    </a:lnTo>
                    <a:lnTo>
                      <a:pt x="8824" y="118821"/>
                    </a:lnTo>
                    <a:lnTo>
                      <a:pt x="8617" y="118115"/>
                    </a:lnTo>
                    <a:lnTo>
                      <a:pt x="8403" y="117476"/>
                    </a:lnTo>
                    <a:lnTo>
                      <a:pt x="8189" y="116870"/>
                    </a:lnTo>
                    <a:lnTo>
                      <a:pt x="7959" y="116298"/>
                    </a:lnTo>
                    <a:lnTo>
                      <a:pt x="7730" y="115794"/>
                    </a:lnTo>
                    <a:lnTo>
                      <a:pt x="7486" y="115323"/>
                    </a:lnTo>
                    <a:lnTo>
                      <a:pt x="7243" y="114885"/>
                    </a:lnTo>
                    <a:lnTo>
                      <a:pt x="6991" y="114515"/>
                    </a:lnTo>
                    <a:lnTo>
                      <a:pt x="6740" y="114213"/>
                    </a:lnTo>
                    <a:lnTo>
                      <a:pt x="6474" y="113943"/>
                    </a:lnTo>
                    <a:lnTo>
                      <a:pt x="6215" y="113742"/>
                    </a:lnTo>
                    <a:lnTo>
                      <a:pt x="5942" y="113573"/>
                    </a:lnTo>
                    <a:lnTo>
                      <a:pt x="5668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33" y="227046"/>
                    </a:lnTo>
                    <a:lnTo>
                      <a:pt x="4560" y="227214"/>
                    </a:lnTo>
                    <a:lnTo>
                      <a:pt x="4294" y="227416"/>
                    </a:lnTo>
                    <a:lnTo>
                      <a:pt x="4028" y="227651"/>
                    </a:lnTo>
                    <a:lnTo>
                      <a:pt x="3769" y="227988"/>
                    </a:lnTo>
                    <a:lnTo>
                      <a:pt x="3518" y="228358"/>
                    </a:lnTo>
                    <a:lnTo>
                      <a:pt x="3274" y="228761"/>
                    </a:lnTo>
                    <a:lnTo>
                      <a:pt x="3037" y="229232"/>
                    </a:lnTo>
                    <a:lnTo>
                      <a:pt x="2801" y="229771"/>
                    </a:lnTo>
                    <a:lnTo>
                      <a:pt x="2572" y="230309"/>
                    </a:lnTo>
                    <a:lnTo>
                      <a:pt x="2358" y="230915"/>
                    </a:lnTo>
                    <a:lnTo>
                      <a:pt x="2143" y="231587"/>
                    </a:lnTo>
                    <a:lnTo>
                      <a:pt x="1944" y="232260"/>
                    </a:lnTo>
                    <a:lnTo>
                      <a:pt x="1744" y="233000"/>
                    </a:lnTo>
                    <a:lnTo>
                      <a:pt x="1559" y="233774"/>
                    </a:lnTo>
                    <a:lnTo>
                      <a:pt x="1382" y="234581"/>
                    </a:lnTo>
                    <a:lnTo>
                      <a:pt x="1212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36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3" y="245582"/>
                    </a:lnTo>
                    <a:lnTo>
                      <a:pt x="59" y="246726"/>
                    </a:lnTo>
                    <a:lnTo>
                      <a:pt x="22" y="247903"/>
                    </a:lnTo>
                    <a:lnTo>
                      <a:pt x="0" y="249081"/>
                    </a:lnTo>
                    <a:lnTo>
                      <a:pt x="0" y="250258"/>
                    </a:lnTo>
                    <a:lnTo>
                      <a:pt x="0" y="251469"/>
                    </a:lnTo>
                    <a:lnTo>
                      <a:pt x="22" y="252647"/>
                    </a:lnTo>
                    <a:lnTo>
                      <a:pt x="59" y="253824"/>
                    </a:lnTo>
                    <a:lnTo>
                      <a:pt x="103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36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12" y="265094"/>
                    </a:lnTo>
                    <a:lnTo>
                      <a:pt x="1382" y="265935"/>
                    </a:lnTo>
                    <a:lnTo>
                      <a:pt x="1559" y="266743"/>
                    </a:lnTo>
                    <a:lnTo>
                      <a:pt x="1744" y="267516"/>
                    </a:lnTo>
                    <a:lnTo>
                      <a:pt x="1944" y="268256"/>
                    </a:lnTo>
                    <a:lnTo>
                      <a:pt x="2143" y="268963"/>
                    </a:lnTo>
                    <a:lnTo>
                      <a:pt x="2358" y="269602"/>
                    </a:lnTo>
                    <a:lnTo>
                      <a:pt x="2572" y="270208"/>
                    </a:lnTo>
                    <a:lnTo>
                      <a:pt x="2801" y="270780"/>
                    </a:lnTo>
                    <a:lnTo>
                      <a:pt x="3037" y="271318"/>
                    </a:lnTo>
                    <a:lnTo>
                      <a:pt x="3274" y="271789"/>
                    </a:lnTo>
                    <a:lnTo>
                      <a:pt x="3518" y="272193"/>
                    </a:lnTo>
                    <a:lnTo>
                      <a:pt x="3769" y="272563"/>
                    </a:lnTo>
                    <a:lnTo>
                      <a:pt x="4028" y="272865"/>
                    </a:lnTo>
                    <a:lnTo>
                      <a:pt x="4294" y="273134"/>
                    </a:lnTo>
                    <a:lnTo>
                      <a:pt x="4560" y="273336"/>
                    </a:lnTo>
                    <a:lnTo>
                      <a:pt x="4833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68" y="273572"/>
                    </a:lnTo>
                    <a:lnTo>
                      <a:pt x="5942" y="273505"/>
                    </a:lnTo>
                    <a:lnTo>
                      <a:pt x="6215" y="273336"/>
                    </a:lnTo>
                    <a:lnTo>
                      <a:pt x="6474" y="273134"/>
                    </a:lnTo>
                    <a:lnTo>
                      <a:pt x="6740" y="272865"/>
                    </a:lnTo>
                    <a:lnTo>
                      <a:pt x="6991" y="272563"/>
                    </a:lnTo>
                    <a:lnTo>
                      <a:pt x="7243" y="272193"/>
                    </a:lnTo>
                    <a:lnTo>
                      <a:pt x="7486" y="271789"/>
                    </a:lnTo>
                    <a:lnTo>
                      <a:pt x="7730" y="271318"/>
                    </a:lnTo>
                    <a:lnTo>
                      <a:pt x="7959" y="270780"/>
                    </a:lnTo>
                    <a:lnTo>
                      <a:pt x="8189" y="270208"/>
                    </a:lnTo>
                    <a:lnTo>
                      <a:pt x="8403" y="269602"/>
                    </a:lnTo>
                    <a:lnTo>
                      <a:pt x="8617" y="268963"/>
                    </a:lnTo>
                    <a:lnTo>
                      <a:pt x="8824" y="268256"/>
                    </a:lnTo>
                    <a:lnTo>
                      <a:pt x="9016" y="267516"/>
                    </a:lnTo>
                    <a:lnTo>
                      <a:pt x="9208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1" y="264220"/>
                    </a:lnTo>
                    <a:lnTo>
                      <a:pt x="9866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1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79" y="254968"/>
                    </a:lnTo>
                    <a:lnTo>
                      <a:pt x="10731" y="253824"/>
                    </a:lnTo>
                    <a:lnTo>
                      <a:pt x="10760" y="252647"/>
                    </a:lnTo>
                    <a:lnTo>
                      <a:pt x="10783" y="251469"/>
                    </a:lnTo>
                    <a:lnTo>
                      <a:pt x="10790" y="250258"/>
                    </a:lnTo>
                    <a:lnTo>
                      <a:pt x="10783" y="249081"/>
                    </a:lnTo>
                    <a:lnTo>
                      <a:pt x="10760" y="247903"/>
                    </a:lnTo>
                    <a:lnTo>
                      <a:pt x="10731" y="246726"/>
                    </a:lnTo>
                    <a:lnTo>
                      <a:pt x="10679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1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6" y="237239"/>
                    </a:lnTo>
                    <a:lnTo>
                      <a:pt x="9711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8" y="233774"/>
                    </a:lnTo>
                    <a:lnTo>
                      <a:pt x="9016" y="233000"/>
                    </a:lnTo>
                    <a:lnTo>
                      <a:pt x="8824" y="232260"/>
                    </a:lnTo>
                    <a:lnTo>
                      <a:pt x="8617" y="231587"/>
                    </a:lnTo>
                    <a:lnTo>
                      <a:pt x="8403" y="230915"/>
                    </a:lnTo>
                    <a:lnTo>
                      <a:pt x="8189" y="230309"/>
                    </a:lnTo>
                    <a:lnTo>
                      <a:pt x="7959" y="229771"/>
                    </a:lnTo>
                    <a:lnTo>
                      <a:pt x="7730" y="229232"/>
                    </a:lnTo>
                    <a:lnTo>
                      <a:pt x="7486" y="228761"/>
                    </a:lnTo>
                    <a:lnTo>
                      <a:pt x="7243" y="228358"/>
                    </a:lnTo>
                    <a:lnTo>
                      <a:pt x="6991" y="227988"/>
                    </a:lnTo>
                    <a:lnTo>
                      <a:pt x="6740" y="227651"/>
                    </a:lnTo>
                    <a:lnTo>
                      <a:pt x="6474" y="227416"/>
                    </a:lnTo>
                    <a:lnTo>
                      <a:pt x="6215" y="227214"/>
                    </a:lnTo>
                    <a:lnTo>
                      <a:pt x="5942" y="227046"/>
                    </a:lnTo>
                    <a:lnTo>
                      <a:pt x="5668" y="226945"/>
                    </a:lnTo>
                    <a:close/>
                    <a:moveTo>
                      <a:pt x="5114" y="340384"/>
                    </a:moveTo>
                    <a:lnTo>
                      <a:pt x="4833" y="340485"/>
                    </a:lnTo>
                    <a:lnTo>
                      <a:pt x="4560" y="340653"/>
                    </a:lnTo>
                    <a:lnTo>
                      <a:pt x="4294" y="340855"/>
                    </a:lnTo>
                    <a:lnTo>
                      <a:pt x="4028" y="341124"/>
                    </a:lnTo>
                    <a:lnTo>
                      <a:pt x="3769" y="341426"/>
                    </a:lnTo>
                    <a:lnTo>
                      <a:pt x="3518" y="341797"/>
                    </a:lnTo>
                    <a:lnTo>
                      <a:pt x="3274" y="342200"/>
                    </a:lnTo>
                    <a:lnTo>
                      <a:pt x="3037" y="342671"/>
                    </a:lnTo>
                    <a:lnTo>
                      <a:pt x="2801" y="343209"/>
                    </a:lnTo>
                    <a:lnTo>
                      <a:pt x="2572" y="343748"/>
                    </a:lnTo>
                    <a:lnTo>
                      <a:pt x="2358" y="344387"/>
                    </a:lnTo>
                    <a:lnTo>
                      <a:pt x="2143" y="345026"/>
                    </a:lnTo>
                    <a:lnTo>
                      <a:pt x="1944" y="345733"/>
                    </a:lnTo>
                    <a:lnTo>
                      <a:pt x="1744" y="346439"/>
                    </a:lnTo>
                    <a:lnTo>
                      <a:pt x="1559" y="347213"/>
                    </a:lnTo>
                    <a:lnTo>
                      <a:pt x="1382" y="348054"/>
                    </a:lnTo>
                    <a:lnTo>
                      <a:pt x="1212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36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3" y="359021"/>
                    </a:lnTo>
                    <a:lnTo>
                      <a:pt x="59" y="360165"/>
                    </a:lnTo>
                    <a:lnTo>
                      <a:pt x="22" y="361342"/>
                    </a:lnTo>
                    <a:lnTo>
                      <a:pt x="0" y="362520"/>
                    </a:lnTo>
                    <a:lnTo>
                      <a:pt x="0" y="363697"/>
                    </a:lnTo>
                    <a:lnTo>
                      <a:pt x="0" y="364908"/>
                    </a:lnTo>
                    <a:lnTo>
                      <a:pt x="22" y="366086"/>
                    </a:lnTo>
                    <a:lnTo>
                      <a:pt x="59" y="367263"/>
                    </a:lnTo>
                    <a:lnTo>
                      <a:pt x="103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36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12" y="378533"/>
                    </a:lnTo>
                    <a:lnTo>
                      <a:pt x="1382" y="379374"/>
                    </a:lnTo>
                    <a:lnTo>
                      <a:pt x="1559" y="380215"/>
                    </a:lnTo>
                    <a:lnTo>
                      <a:pt x="1744" y="380989"/>
                    </a:lnTo>
                    <a:lnTo>
                      <a:pt x="1944" y="381695"/>
                    </a:lnTo>
                    <a:lnTo>
                      <a:pt x="2143" y="382402"/>
                    </a:lnTo>
                    <a:lnTo>
                      <a:pt x="2358" y="383041"/>
                    </a:lnTo>
                    <a:lnTo>
                      <a:pt x="2572" y="383680"/>
                    </a:lnTo>
                    <a:lnTo>
                      <a:pt x="2801" y="384218"/>
                    </a:lnTo>
                    <a:lnTo>
                      <a:pt x="3037" y="384757"/>
                    </a:lnTo>
                    <a:lnTo>
                      <a:pt x="3274" y="385228"/>
                    </a:lnTo>
                    <a:lnTo>
                      <a:pt x="3518" y="385631"/>
                    </a:lnTo>
                    <a:lnTo>
                      <a:pt x="3769" y="386001"/>
                    </a:lnTo>
                    <a:lnTo>
                      <a:pt x="4028" y="386304"/>
                    </a:lnTo>
                    <a:lnTo>
                      <a:pt x="4294" y="386573"/>
                    </a:lnTo>
                    <a:lnTo>
                      <a:pt x="4560" y="386775"/>
                    </a:lnTo>
                    <a:lnTo>
                      <a:pt x="4833" y="386943"/>
                    </a:lnTo>
                    <a:lnTo>
                      <a:pt x="5114" y="387044"/>
                    </a:lnTo>
                    <a:lnTo>
                      <a:pt x="5668" y="387044"/>
                    </a:lnTo>
                    <a:lnTo>
                      <a:pt x="5942" y="386943"/>
                    </a:lnTo>
                    <a:lnTo>
                      <a:pt x="6215" y="386775"/>
                    </a:lnTo>
                    <a:lnTo>
                      <a:pt x="6474" y="386573"/>
                    </a:lnTo>
                    <a:lnTo>
                      <a:pt x="6740" y="386304"/>
                    </a:lnTo>
                    <a:lnTo>
                      <a:pt x="6991" y="386001"/>
                    </a:lnTo>
                    <a:lnTo>
                      <a:pt x="7243" y="385631"/>
                    </a:lnTo>
                    <a:lnTo>
                      <a:pt x="7486" y="385228"/>
                    </a:lnTo>
                    <a:lnTo>
                      <a:pt x="7730" y="384757"/>
                    </a:lnTo>
                    <a:lnTo>
                      <a:pt x="7959" y="384218"/>
                    </a:lnTo>
                    <a:lnTo>
                      <a:pt x="8189" y="383680"/>
                    </a:lnTo>
                    <a:lnTo>
                      <a:pt x="8403" y="383041"/>
                    </a:lnTo>
                    <a:lnTo>
                      <a:pt x="8617" y="382402"/>
                    </a:lnTo>
                    <a:lnTo>
                      <a:pt x="8824" y="381695"/>
                    </a:lnTo>
                    <a:lnTo>
                      <a:pt x="9016" y="380989"/>
                    </a:lnTo>
                    <a:lnTo>
                      <a:pt x="9208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1" y="377658"/>
                    </a:lnTo>
                    <a:lnTo>
                      <a:pt x="9866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1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79" y="368407"/>
                    </a:lnTo>
                    <a:lnTo>
                      <a:pt x="10731" y="367263"/>
                    </a:lnTo>
                    <a:lnTo>
                      <a:pt x="10760" y="366086"/>
                    </a:lnTo>
                    <a:lnTo>
                      <a:pt x="10783" y="364908"/>
                    </a:lnTo>
                    <a:lnTo>
                      <a:pt x="10790" y="363697"/>
                    </a:lnTo>
                    <a:lnTo>
                      <a:pt x="10783" y="362520"/>
                    </a:lnTo>
                    <a:lnTo>
                      <a:pt x="10760" y="361342"/>
                    </a:lnTo>
                    <a:lnTo>
                      <a:pt x="10731" y="360165"/>
                    </a:lnTo>
                    <a:lnTo>
                      <a:pt x="10679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1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6" y="350678"/>
                    </a:lnTo>
                    <a:lnTo>
                      <a:pt x="9711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8" y="347213"/>
                    </a:lnTo>
                    <a:lnTo>
                      <a:pt x="9016" y="346439"/>
                    </a:lnTo>
                    <a:lnTo>
                      <a:pt x="8824" y="345733"/>
                    </a:lnTo>
                    <a:lnTo>
                      <a:pt x="8617" y="345026"/>
                    </a:lnTo>
                    <a:lnTo>
                      <a:pt x="8403" y="344387"/>
                    </a:lnTo>
                    <a:lnTo>
                      <a:pt x="8189" y="343748"/>
                    </a:lnTo>
                    <a:lnTo>
                      <a:pt x="7959" y="343209"/>
                    </a:lnTo>
                    <a:lnTo>
                      <a:pt x="7730" y="342671"/>
                    </a:lnTo>
                    <a:lnTo>
                      <a:pt x="7486" y="342200"/>
                    </a:lnTo>
                    <a:lnTo>
                      <a:pt x="7243" y="341797"/>
                    </a:lnTo>
                    <a:lnTo>
                      <a:pt x="6991" y="341426"/>
                    </a:lnTo>
                    <a:lnTo>
                      <a:pt x="6740" y="341124"/>
                    </a:lnTo>
                    <a:lnTo>
                      <a:pt x="6474" y="340855"/>
                    </a:lnTo>
                    <a:lnTo>
                      <a:pt x="6215" y="340653"/>
                    </a:lnTo>
                    <a:lnTo>
                      <a:pt x="5942" y="340485"/>
                    </a:lnTo>
                    <a:lnTo>
                      <a:pt x="5668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33" y="453957"/>
                    </a:lnTo>
                    <a:lnTo>
                      <a:pt x="4560" y="454092"/>
                    </a:lnTo>
                    <a:lnTo>
                      <a:pt x="4294" y="454293"/>
                    </a:lnTo>
                    <a:lnTo>
                      <a:pt x="4028" y="454562"/>
                    </a:lnTo>
                    <a:lnTo>
                      <a:pt x="3769" y="454865"/>
                    </a:lnTo>
                    <a:lnTo>
                      <a:pt x="3518" y="455235"/>
                    </a:lnTo>
                    <a:lnTo>
                      <a:pt x="3274" y="455639"/>
                    </a:lnTo>
                    <a:lnTo>
                      <a:pt x="3037" y="456110"/>
                    </a:lnTo>
                    <a:lnTo>
                      <a:pt x="2801" y="456615"/>
                    </a:lnTo>
                    <a:lnTo>
                      <a:pt x="2572" y="457153"/>
                    </a:lnTo>
                    <a:lnTo>
                      <a:pt x="2358" y="457758"/>
                    </a:lnTo>
                    <a:lnTo>
                      <a:pt x="2143" y="458398"/>
                    </a:lnTo>
                    <a:lnTo>
                      <a:pt x="1944" y="459104"/>
                    </a:lnTo>
                    <a:lnTo>
                      <a:pt x="1744" y="459811"/>
                    </a:lnTo>
                    <a:lnTo>
                      <a:pt x="1559" y="460584"/>
                    </a:lnTo>
                    <a:lnTo>
                      <a:pt x="1382" y="461392"/>
                    </a:lnTo>
                    <a:lnTo>
                      <a:pt x="1212" y="462233"/>
                    </a:lnTo>
                    <a:lnTo>
                      <a:pt x="1057" y="463141"/>
                    </a:lnTo>
                    <a:lnTo>
                      <a:pt x="909" y="464049"/>
                    </a:lnTo>
                    <a:lnTo>
                      <a:pt x="769" y="464991"/>
                    </a:lnTo>
                    <a:lnTo>
                      <a:pt x="636" y="465967"/>
                    </a:lnTo>
                    <a:lnTo>
                      <a:pt x="525" y="466976"/>
                    </a:lnTo>
                    <a:lnTo>
                      <a:pt x="414" y="468019"/>
                    </a:lnTo>
                    <a:lnTo>
                      <a:pt x="318" y="469062"/>
                    </a:lnTo>
                    <a:lnTo>
                      <a:pt x="237" y="470172"/>
                    </a:lnTo>
                    <a:lnTo>
                      <a:pt x="163" y="471282"/>
                    </a:lnTo>
                    <a:lnTo>
                      <a:pt x="103" y="472426"/>
                    </a:lnTo>
                    <a:lnTo>
                      <a:pt x="59" y="473570"/>
                    </a:lnTo>
                    <a:lnTo>
                      <a:pt x="22" y="474747"/>
                    </a:lnTo>
                    <a:lnTo>
                      <a:pt x="0" y="475958"/>
                    </a:lnTo>
                    <a:lnTo>
                      <a:pt x="0" y="477170"/>
                    </a:lnTo>
                    <a:lnTo>
                      <a:pt x="0" y="478381"/>
                    </a:lnTo>
                    <a:lnTo>
                      <a:pt x="22" y="479558"/>
                    </a:lnTo>
                    <a:lnTo>
                      <a:pt x="59" y="480702"/>
                    </a:lnTo>
                    <a:lnTo>
                      <a:pt x="103" y="481879"/>
                    </a:lnTo>
                    <a:lnTo>
                      <a:pt x="163" y="482989"/>
                    </a:lnTo>
                    <a:lnTo>
                      <a:pt x="237" y="484100"/>
                    </a:lnTo>
                    <a:lnTo>
                      <a:pt x="318" y="485176"/>
                    </a:lnTo>
                    <a:lnTo>
                      <a:pt x="414" y="486253"/>
                    </a:lnTo>
                    <a:lnTo>
                      <a:pt x="525" y="487262"/>
                    </a:lnTo>
                    <a:lnTo>
                      <a:pt x="636" y="488271"/>
                    </a:lnTo>
                    <a:lnTo>
                      <a:pt x="769" y="489247"/>
                    </a:lnTo>
                    <a:lnTo>
                      <a:pt x="909" y="490189"/>
                    </a:lnTo>
                    <a:lnTo>
                      <a:pt x="1057" y="491131"/>
                    </a:lnTo>
                    <a:lnTo>
                      <a:pt x="1212" y="492005"/>
                    </a:lnTo>
                    <a:lnTo>
                      <a:pt x="1382" y="492846"/>
                    </a:lnTo>
                    <a:lnTo>
                      <a:pt x="1559" y="493654"/>
                    </a:lnTo>
                    <a:lnTo>
                      <a:pt x="1744" y="494428"/>
                    </a:lnTo>
                    <a:lnTo>
                      <a:pt x="1944" y="495168"/>
                    </a:lnTo>
                    <a:lnTo>
                      <a:pt x="2143" y="495874"/>
                    </a:lnTo>
                    <a:lnTo>
                      <a:pt x="2358" y="496513"/>
                    </a:lnTo>
                    <a:lnTo>
                      <a:pt x="2572" y="497119"/>
                    </a:lnTo>
                    <a:lnTo>
                      <a:pt x="2801" y="497691"/>
                    </a:lnTo>
                    <a:lnTo>
                      <a:pt x="3037" y="498195"/>
                    </a:lnTo>
                    <a:lnTo>
                      <a:pt x="3274" y="498666"/>
                    </a:lnTo>
                    <a:lnTo>
                      <a:pt x="3518" y="499104"/>
                    </a:lnTo>
                    <a:lnTo>
                      <a:pt x="3769" y="499474"/>
                    </a:lnTo>
                    <a:lnTo>
                      <a:pt x="4028" y="499777"/>
                    </a:lnTo>
                    <a:lnTo>
                      <a:pt x="4294" y="500046"/>
                    </a:lnTo>
                    <a:lnTo>
                      <a:pt x="4560" y="500248"/>
                    </a:lnTo>
                    <a:lnTo>
                      <a:pt x="4833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68" y="500483"/>
                    </a:lnTo>
                    <a:lnTo>
                      <a:pt x="5942" y="500382"/>
                    </a:lnTo>
                    <a:lnTo>
                      <a:pt x="6215" y="500248"/>
                    </a:lnTo>
                    <a:lnTo>
                      <a:pt x="6474" y="500046"/>
                    </a:lnTo>
                    <a:lnTo>
                      <a:pt x="6740" y="499777"/>
                    </a:lnTo>
                    <a:lnTo>
                      <a:pt x="6991" y="499474"/>
                    </a:lnTo>
                    <a:lnTo>
                      <a:pt x="7243" y="499104"/>
                    </a:lnTo>
                    <a:lnTo>
                      <a:pt x="7486" y="498666"/>
                    </a:lnTo>
                    <a:lnTo>
                      <a:pt x="7730" y="498195"/>
                    </a:lnTo>
                    <a:lnTo>
                      <a:pt x="7959" y="497691"/>
                    </a:lnTo>
                    <a:lnTo>
                      <a:pt x="8189" y="497119"/>
                    </a:lnTo>
                    <a:lnTo>
                      <a:pt x="8403" y="496513"/>
                    </a:lnTo>
                    <a:lnTo>
                      <a:pt x="8617" y="495874"/>
                    </a:lnTo>
                    <a:lnTo>
                      <a:pt x="8824" y="495168"/>
                    </a:lnTo>
                    <a:lnTo>
                      <a:pt x="9016" y="494428"/>
                    </a:lnTo>
                    <a:lnTo>
                      <a:pt x="9208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1" y="491131"/>
                    </a:lnTo>
                    <a:lnTo>
                      <a:pt x="9866" y="490189"/>
                    </a:lnTo>
                    <a:lnTo>
                      <a:pt x="10007" y="489247"/>
                    </a:lnTo>
                    <a:lnTo>
                      <a:pt x="10140" y="488271"/>
                    </a:lnTo>
                    <a:lnTo>
                      <a:pt x="10258" y="487262"/>
                    </a:lnTo>
                    <a:lnTo>
                      <a:pt x="10361" y="486253"/>
                    </a:lnTo>
                    <a:lnTo>
                      <a:pt x="10465" y="485176"/>
                    </a:lnTo>
                    <a:lnTo>
                      <a:pt x="10546" y="484100"/>
                    </a:lnTo>
                    <a:lnTo>
                      <a:pt x="10620" y="482989"/>
                    </a:lnTo>
                    <a:lnTo>
                      <a:pt x="10679" y="481879"/>
                    </a:lnTo>
                    <a:lnTo>
                      <a:pt x="10731" y="480702"/>
                    </a:lnTo>
                    <a:lnTo>
                      <a:pt x="10760" y="479558"/>
                    </a:lnTo>
                    <a:lnTo>
                      <a:pt x="10783" y="478381"/>
                    </a:lnTo>
                    <a:lnTo>
                      <a:pt x="10790" y="477170"/>
                    </a:lnTo>
                    <a:lnTo>
                      <a:pt x="10783" y="475958"/>
                    </a:lnTo>
                    <a:lnTo>
                      <a:pt x="10760" y="474747"/>
                    </a:lnTo>
                    <a:lnTo>
                      <a:pt x="10731" y="473570"/>
                    </a:lnTo>
                    <a:lnTo>
                      <a:pt x="10679" y="472426"/>
                    </a:lnTo>
                    <a:lnTo>
                      <a:pt x="10620" y="471282"/>
                    </a:lnTo>
                    <a:lnTo>
                      <a:pt x="10546" y="470172"/>
                    </a:lnTo>
                    <a:lnTo>
                      <a:pt x="10465" y="469062"/>
                    </a:lnTo>
                    <a:lnTo>
                      <a:pt x="10361" y="468019"/>
                    </a:lnTo>
                    <a:lnTo>
                      <a:pt x="10258" y="466976"/>
                    </a:lnTo>
                    <a:lnTo>
                      <a:pt x="10140" y="465967"/>
                    </a:lnTo>
                    <a:lnTo>
                      <a:pt x="10007" y="464991"/>
                    </a:lnTo>
                    <a:lnTo>
                      <a:pt x="9866" y="464049"/>
                    </a:lnTo>
                    <a:lnTo>
                      <a:pt x="9711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8" y="460584"/>
                    </a:lnTo>
                    <a:lnTo>
                      <a:pt x="9016" y="459811"/>
                    </a:lnTo>
                    <a:lnTo>
                      <a:pt x="8824" y="459104"/>
                    </a:lnTo>
                    <a:lnTo>
                      <a:pt x="8617" y="458398"/>
                    </a:lnTo>
                    <a:lnTo>
                      <a:pt x="8403" y="457758"/>
                    </a:lnTo>
                    <a:lnTo>
                      <a:pt x="8189" y="457153"/>
                    </a:lnTo>
                    <a:lnTo>
                      <a:pt x="7959" y="456615"/>
                    </a:lnTo>
                    <a:lnTo>
                      <a:pt x="7730" y="456110"/>
                    </a:lnTo>
                    <a:lnTo>
                      <a:pt x="7486" y="455639"/>
                    </a:lnTo>
                    <a:lnTo>
                      <a:pt x="7243" y="455235"/>
                    </a:lnTo>
                    <a:lnTo>
                      <a:pt x="6991" y="454865"/>
                    </a:lnTo>
                    <a:lnTo>
                      <a:pt x="6740" y="454562"/>
                    </a:lnTo>
                    <a:lnTo>
                      <a:pt x="6474" y="454293"/>
                    </a:lnTo>
                    <a:lnTo>
                      <a:pt x="6215" y="454092"/>
                    </a:lnTo>
                    <a:lnTo>
                      <a:pt x="5942" y="453957"/>
                    </a:lnTo>
                    <a:lnTo>
                      <a:pt x="5668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33" y="567160"/>
                    </a:lnTo>
                    <a:lnTo>
                      <a:pt x="4560" y="567328"/>
                    </a:lnTo>
                    <a:lnTo>
                      <a:pt x="4294" y="567530"/>
                    </a:lnTo>
                    <a:lnTo>
                      <a:pt x="4028" y="567766"/>
                    </a:lnTo>
                    <a:lnTo>
                      <a:pt x="3769" y="568102"/>
                    </a:lnTo>
                    <a:lnTo>
                      <a:pt x="3518" y="568472"/>
                    </a:lnTo>
                    <a:lnTo>
                      <a:pt x="3274" y="568876"/>
                    </a:lnTo>
                    <a:lnTo>
                      <a:pt x="3037" y="569347"/>
                    </a:lnTo>
                    <a:lnTo>
                      <a:pt x="2801" y="569885"/>
                    </a:lnTo>
                    <a:lnTo>
                      <a:pt x="2572" y="570423"/>
                    </a:lnTo>
                    <a:lnTo>
                      <a:pt x="2358" y="571029"/>
                    </a:lnTo>
                    <a:lnTo>
                      <a:pt x="2143" y="571702"/>
                    </a:lnTo>
                    <a:lnTo>
                      <a:pt x="1944" y="572408"/>
                    </a:lnTo>
                    <a:lnTo>
                      <a:pt x="1744" y="573115"/>
                    </a:lnTo>
                    <a:lnTo>
                      <a:pt x="1559" y="573889"/>
                    </a:lnTo>
                    <a:lnTo>
                      <a:pt x="1382" y="574730"/>
                    </a:lnTo>
                    <a:lnTo>
                      <a:pt x="1212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36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3" y="585697"/>
                    </a:lnTo>
                    <a:lnTo>
                      <a:pt x="59" y="586840"/>
                    </a:lnTo>
                    <a:lnTo>
                      <a:pt x="22" y="588018"/>
                    </a:lnTo>
                    <a:lnTo>
                      <a:pt x="0" y="589195"/>
                    </a:lnTo>
                    <a:lnTo>
                      <a:pt x="0" y="590373"/>
                    </a:lnTo>
                    <a:lnTo>
                      <a:pt x="0" y="591618"/>
                    </a:lnTo>
                    <a:lnTo>
                      <a:pt x="22" y="592795"/>
                    </a:lnTo>
                    <a:lnTo>
                      <a:pt x="59" y="593972"/>
                    </a:lnTo>
                    <a:lnTo>
                      <a:pt x="103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36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12" y="605310"/>
                    </a:lnTo>
                    <a:lnTo>
                      <a:pt x="1382" y="606151"/>
                    </a:lnTo>
                    <a:lnTo>
                      <a:pt x="1559" y="606958"/>
                    </a:lnTo>
                    <a:lnTo>
                      <a:pt x="1744" y="607732"/>
                    </a:lnTo>
                    <a:lnTo>
                      <a:pt x="1944" y="608472"/>
                    </a:lnTo>
                    <a:lnTo>
                      <a:pt x="2143" y="609145"/>
                    </a:lnTo>
                    <a:lnTo>
                      <a:pt x="2358" y="609784"/>
                    </a:lnTo>
                    <a:lnTo>
                      <a:pt x="2572" y="610389"/>
                    </a:lnTo>
                    <a:lnTo>
                      <a:pt x="2801" y="610961"/>
                    </a:lnTo>
                    <a:lnTo>
                      <a:pt x="3037" y="611466"/>
                    </a:lnTo>
                    <a:lnTo>
                      <a:pt x="3274" y="611937"/>
                    </a:lnTo>
                    <a:lnTo>
                      <a:pt x="3518" y="612341"/>
                    </a:lnTo>
                    <a:lnTo>
                      <a:pt x="3769" y="612711"/>
                    </a:lnTo>
                    <a:lnTo>
                      <a:pt x="4028" y="613013"/>
                    </a:lnTo>
                    <a:lnTo>
                      <a:pt x="4294" y="613249"/>
                    </a:lnTo>
                    <a:lnTo>
                      <a:pt x="4560" y="613451"/>
                    </a:lnTo>
                    <a:lnTo>
                      <a:pt x="4833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68" y="613686"/>
                    </a:lnTo>
                    <a:lnTo>
                      <a:pt x="5942" y="613619"/>
                    </a:lnTo>
                    <a:lnTo>
                      <a:pt x="6215" y="613451"/>
                    </a:lnTo>
                    <a:lnTo>
                      <a:pt x="6474" y="613249"/>
                    </a:lnTo>
                    <a:lnTo>
                      <a:pt x="6740" y="613013"/>
                    </a:lnTo>
                    <a:lnTo>
                      <a:pt x="6991" y="612711"/>
                    </a:lnTo>
                    <a:lnTo>
                      <a:pt x="7243" y="612341"/>
                    </a:lnTo>
                    <a:lnTo>
                      <a:pt x="7486" y="611937"/>
                    </a:lnTo>
                    <a:lnTo>
                      <a:pt x="7730" y="611466"/>
                    </a:lnTo>
                    <a:lnTo>
                      <a:pt x="7959" y="610961"/>
                    </a:lnTo>
                    <a:lnTo>
                      <a:pt x="8189" y="610389"/>
                    </a:lnTo>
                    <a:lnTo>
                      <a:pt x="8403" y="609784"/>
                    </a:lnTo>
                    <a:lnTo>
                      <a:pt x="8617" y="609145"/>
                    </a:lnTo>
                    <a:lnTo>
                      <a:pt x="8824" y="608472"/>
                    </a:lnTo>
                    <a:lnTo>
                      <a:pt x="9016" y="607732"/>
                    </a:lnTo>
                    <a:lnTo>
                      <a:pt x="9208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1" y="604435"/>
                    </a:lnTo>
                    <a:lnTo>
                      <a:pt x="9866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1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79" y="595150"/>
                    </a:lnTo>
                    <a:lnTo>
                      <a:pt x="10731" y="593972"/>
                    </a:lnTo>
                    <a:lnTo>
                      <a:pt x="10760" y="592795"/>
                    </a:lnTo>
                    <a:lnTo>
                      <a:pt x="10783" y="591618"/>
                    </a:lnTo>
                    <a:lnTo>
                      <a:pt x="10790" y="590373"/>
                    </a:lnTo>
                    <a:lnTo>
                      <a:pt x="10783" y="589195"/>
                    </a:lnTo>
                    <a:lnTo>
                      <a:pt x="10760" y="588018"/>
                    </a:lnTo>
                    <a:lnTo>
                      <a:pt x="10731" y="586840"/>
                    </a:lnTo>
                    <a:lnTo>
                      <a:pt x="10679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1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6" y="577354"/>
                    </a:lnTo>
                    <a:lnTo>
                      <a:pt x="9711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8" y="573889"/>
                    </a:lnTo>
                    <a:lnTo>
                      <a:pt x="9016" y="573115"/>
                    </a:lnTo>
                    <a:lnTo>
                      <a:pt x="8824" y="572408"/>
                    </a:lnTo>
                    <a:lnTo>
                      <a:pt x="8617" y="571702"/>
                    </a:lnTo>
                    <a:lnTo>
                      <a:pt x="8403" y="571029"/>
                    </a:lnTo>
                    <a:lnTo>
                      <a:pt x="8189" y="570423"/>
                    </a:lnTo>
                    <a:lnTo>
                      <a:pt x="7959" y="569885"/>
                    </a:lnTo>
                    <a:lnTo>
                      <a:pt x="7730" y="569347"/>
                    </a:lnTo>
                    <a:lnTo>
                      <a:pt x="7486" y="568876"/>
                    </a:lnTo>
                    <a:lnTo>
                      <a:pt x="7243" y="568472"/>
                    </a:lnTo>
                    <a:lnTo>
                      <a:pt x="6991" y="568102"/>
                    </a:lnTo>
                    <a:lnTo>
                      <a:pt x="6740" y="567766"/>
                    </a:lnTo>
                    <a:lnTo>
                      <a:pt x="6474" y="567530"/>
                    </a:lnTo>
                    <a:lnTo>
                      <a:pt x="6215" y="567328"/>
                    </a:lnTo>
                    <a:lnTo>
                      <a:pt x="5942" y="567160"/>
                    </a:lnTo>
                    <a:lnTo>
                      <a:pt x="5668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Google Shape;36;p3"/>
              <p:cNvSpPr/>
              <p:nvPr/>
            </p:nvSpPr>
            <p:spPr>
              <a:xfrm>
                <a:off x="10985029" y="2593559"/>
                <a:ext cx="55636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403" y="0"/>
                    </a:moveTo>
                    <a:lnTo>
                      <a:pt x="5122" y="34"/>
                    </a:lnTo>
                    <a:lnTo>
                      <a:pt x="4848" y="135"/>
                    </a:lnTo>
                    <a:lnTo>
                      <a:pt x="4582" y="269"/>
                    </a:lnTo>
                    <a:lnTo>
                      <a:pt x="4316" y="471"/>
                    </a:lnTo>
                    <a:lnTo>
                      <a:pt x="4050" y="740"/>
                    </a:lnTo>
                    <a:lnTo>
                      <a:pt x="3799" y="1043"/>
                    </a:lnTo>
                    <a:lnTo>
                      <a:pt x="3548" y="1413"/>
                    </a:lnTo>
                    <a:lnTo>
                      <a:pt x="3304" y="1850"/>
                    </a:lnTo>
                    <a:lnTo>
                      <a:pt x="3060" y="2321"/>
                    </a:lnTo>
                    <a:lnTo>
                      <a:pt x="2831" y="2826"/>
                    </a:lnTo>
                    <a:lnTo>
                      <a:pt x="2602" y="3398"/>
                    </a:lnTo>
                    <a:lnTo>
                      <a:pt x="2387" y="4003"/>
                    </a:lnTo>
                    <a:lnTo>
                      <a:pt x="2173" y="4643"/>
                    </a:lnTo>
                    <a:lnTo>
                      <a:pt x="1966" y="5349"/>
                    </a:lnTo>
                    <a:lnTo>
                      <a:pt x="1774" y="6089"/>
                    </a:lnTo>
                    <a:lnTo>
                      <a:pt x="1589" y="6863"/>
                    </a:lnTo>
                    <a:lnTo>
                      <a:pt x="1404" y="7670"/>
                    </a:lnTo>
                    <a:lnTo>
                      <a:pt x="1234" y="8511"/>
                    </a:lnTo>
                    <a:lnTo>
                      <a:pt x="1079" y="9420"/>
                    </a:lnTo>
                    <a:lnTo>
                      <a:pt x="924" y="10328"/>
                    </a:lnTo>
                    <a:lnTo>
                      <a:pt x="784" y="11270"/>
                    </a:lnTo>
                    <a:lnTo>
                      <a:pt x="658" y="12245"/>
                    </a:lnTo>
                    <a:lnTo>
                      <a:pt x="532" y="13255"/>
                    </a:lnTo>
                    <a:lnTo>
                      <a:pt x="429" y="14298"/>
                    </a:lnTo>
                    <a:lnTo>
                      <a:pt x="333" y="15340"/>
                    </a:lnTo>
                    <a:lnTo>
                      <a:pt x="244" y="16417"/>
                    </a:lnTo>
                    <a:lnTo>
                      <a:pt x="170" y="17527"/>
                    </a:lnTo>
                    <a:lnTo>
                      <a:pt x="111" y="18671"/>
                    </a:lnTo>
                    <a:lnTo>
                      <a:pt x="67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69"/>
                    </a:lnTo>
                    <a:lnTo>
                      <a:pt x="67" y="26947"/>
                    </a:lnTo>
                    <a:lnTo>
                      <a:pt x="111" y="28091"/>
                    </a:lnTo>
                    <a:lnTo>
                      <a:pt x="170" y="29234"/>
                    </a:lnTo>
                    <a:lnTo>
                      <a:pt x="244" y="30345"/>
                    </a:lnTo>
                    <a:lnTo>
                      <a:pt x="333" y="31455"/>
                    </a:lnTo>
                    <a:lnTo>
                      <a:pt x="429" y="32531"/>
                    </a:lnTo>
                    <a:lnTo>
                      <a:pt x="532" y="33540"/>
                    </a:lnTo>
                    <a:lnTo>
                      <a:pt x="658" y="34550"/>
                    </a:lnTo>
                    <a:lnTo>
                      <a:pt x="784" y="35525"/>
                    </a:lnTo>
                    <a:lnTo>
                      <a:pt x="924" y="36501"/>
                    </a:lnTo>
                    <a:lnTo>
                      <a:pt x="1079" y="37409"/>
                    </a:lnTo>
                    <a:lnTo>
                      <a:pt x="1234" y="38284"/>
                    </a:lnTo>
                    <a:lnTo>
                      <a:pt x="1404" y="39125"/>
                    </a:lnTo>
                    <a:lnTo>
                      <a:pt x="1589" y="39932"/>
                    </a:lnTo>
                    <a:lnTo>
                      <a:pt x="1774" y="40706"/>
                    </a:lnTo>
                    <a:lnTo>
                      <a:pt x="1966" y="41413"/>
                    </a:lnTo>
                    <a:lnTo>
                      <a:pt x="2173" y="42119"/>
                    </a:lnTo>
                    <a:lnTo>
                      <a:pt x="2387" y="42758"/>
                    </a:lnTo>
                    <a:lnTo>
                      <a:pt x="2602" y="43364"/>
                    </a:lnTo>
                    <a:lnTo>
                      <a:pt x="2831" y="43902"/>
                    </a:lnTo>
                    <a:lnTo>
                      <a:pt x="3060" y="44407"/>
                    </a:lnTo>
                    <a:lnTo>
                      <a:pt x="3304" y="44878"/>
                    </a:lnTo>
                    <a:lnTo>
                      <a:pt x="3548" y="45281"/>
                    </a:lnTo>
                    <a:lnTo>
                      <a:pt x="3799" y="45651"/>
                    </a:lnTo>
                    <a:lnTo>
                      <a:pt x="4050" y="45954"/>
                    </a:lnTo>
                    <a:lnTo>
                      <a:pt x="4316" y="46223"/>
                    </a:lnTo>
                    <a:lnTo>
                      <a:pt x="4582" y="46425"/>
                    </a:lnTo>
                    <a:lnTo>
                      <a:pt x="4848" y="46560"/>
                    </a:lnTo>
                    <a:lnTo>
                      <a:pt x="5122" y="46661"/>
                    </a:lnTo>
                    <a:lnTo>
                      <a:pt x="5403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78"/>
                    </a:lnTo>
                    <a:lnTo>
                      <a:pt x="7731" y="44407"/>
                    </a:lnTo>
                    <a:lnTo>
                      <a:pt x="7967" y="43902"/>
                    </a:lnTo>
                    <a:lnTo>
                      <a:pt x="8189" y="43364"/>
                    </a:lnTo>
                    <a:lnTo>
                      <a:pt x="8411" y="42758"/>
                    </a:lnTo>
                    <a:lnTo>
                      <a:pt x="8625" y="42119"/>
                    </a:lnTo>
                    <a:lnTo>
                      <a:pt x="8824" y="41413"/>
                    </a:lnTo>
                    <a:lnTo>
                      <a:pt x="9024" y="40706"/>
                    </a:lnTo>
                    <a:lnTo>
                      <a:pt x="9209" y="39932"/>
                    </a:lnTo>
                    <a:lnTo>
                      <a:pt x="9386" y="39125"/>
                    </a:lnTo>
                    <a:lnTo>
                      <a:pt x="9556" y="38284"/>
                    </a:lnTo>
                    <a:lnTo>
                      <a:pt x="9719" y="37409"/>
                    </a:lnTo>
                    <a:lnTo>
                      <a:pt x="9874" y="36501"/>
                    </a:lnTo>
                    <a:lnTo>
                      <a:pt x="10014" y="35525"/>
                    </a:lnTo>
                    <a:lnTo>
                      <a:pt x="10140" y="34550"/>
                    </a:lnTo>
                    <a:lnTo>
                      <a:pt x="10266" y="33540"/>
                    </a:lnTo>
                    <a:lnTo>
                      <a:pt x="10369" y="32531"/>
                    </a:lnTo>
                    <a:lnTo>
                      <a:pt x="10465" y="31455"/>
                    </a:lnTo>
                    <a:lnTo>
                      <a:pt x="10554" y="30345"/>
                    </a:lnTo>
                    <a:lnTo>
                      <a:pt x="10628" y="29234"/>
                    </a:lnTo>
                    <a:lnTo>
                      <a:pt x="10687" y="28091"/>
                    </a:lnTo>
                    <a:lnTo>
                      <a:pt x="10731" y="26947"/>
                    </a:lnTo>
                    <a:lnTo>
                      <a:pt x="10768" y="25769"/>
                    </a:lnTo>
                    <a:lnTo>
                      <a:pt x="10790" y="24558"/>
                    </a:lnTo>
                    <a:lnTo>
                      <a:pt x="10798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66" y="13255"/>
                    </a:lnTo>
                    <a:lnTo>
                      <a:pt x="10140" y="12245"/>
                    </a:lnTo>
                    <a:lnTo>
                      <a:pt x="10014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4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403" y="0"/>
                    </a:lnTo>
                    <a:close/>
                    <a:moveTo>
                      <a:pt x="5403" y="113472"/>
                    </a:moveTo>
                    <a:lnTo>
                      <a:pt x="5122" y="113506"/>
                    </a:lnTo>
                    <a:lnTo>
                      <a:pt x="4848" y="113573"/>
                    </a:lnTo>
                    <a:lnTo>
                      <a:pt x="4582" y="113742"/>
                    </a:lnTo>
                    <a:lnTo>
                      <a:pt x="4316" y="113943"/>
                    </a:lnTo>
                    <a:lnTo>
                      <a:pt x="4050" y="114213"/>
                    </a:lnTo>
                    <a:lnTo>
                      <a:pt x="3799" y="114515"/>
                    </a:lnTo>
                    <a:lnTo>
                      <a:pt x="3548" y="114885"/>
                    </a:lnTo>
                    <a:lnTo>
                      <a:pt x="3304" y="115323"/>
                    </a:lnTo>
                    <a:lnTo>
                      <a:pt x="3060" y="115794"/>
                    </a:lnTo>
                    <a:lnTo>
                      <a:pt x="2831" y="116298"/>
                    </a:lnTo>
                    <a:lnTo>
                      <a:pt x="2602" y="116870"/>
                    </a:lnTo>
                    <a:lnTo>
                      <a:pt x="2387" y="117476"/>
                    </a:lnTo>
                    <a:lnTo>
                      <a:pt x="2173" y="118115"/>
                    </a:lnTo>
                    <a:lnTo>
                      <a:pt x="1966" y="118821"/>
                    </a:lnTo>
                    <a:lnTo>
                      <a:pt x="1774" y="119562"/>
                    </a:lnTo>
                    <a:lnTo>
                      <a:pt x="1589" y="120335"/>
                    </a:lnTo>
                    <a:lnTo>
                      <a:pt x="1404" y="121143"/>
                    </a:lnTo>
                    <a:lnTo>
                      <a:pt x="1234" y="121984"/>
                    </a:lnTo>
                    <a:lnTo>
                      <a:pt x="1079" y="122858"/>
                    </a:lnTo>
                    <a:lnTo>
                      <a:pt x="924" y="123800"/>
                    </a:lnTo>
                    <a:lnTo>
                      <a:pt x="784" y="124742"/>
                    </a:lnTo>
                    <a:lnTo>
                      <a:pt x="658" y="125718"/>
                    </a:lnTo>
                    <a:lnTo>
                      <a:pt x="532" y="126727"/>
                    </a:lnTo>
                    <a:lnTo>
                      <a:pt x="429" y="127736"/>
                    </a:lnTo>
                    <a:lnTo>
                      <a:pt x="333" y="128813"/>
                    </a:lnTo>
                    <a:lnTo>
                      <a:pt x="244" y="129889"/>
                    </a:lnTo>
                    <a:lnTo>
                      <a:pt x="170" y="131000"/>
                    </a:lnTo>
                    <a:lnTo>
                      <a:pt x="111" y="132110"/>
                    </a:lnTo>
                    <a:lnTo>
                      <a:pt x="67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7" y="140352"/>
                    </a:lnTo>
                    <a:lnTo>
                      <a:pt x="111" y="141496"/>
                    </a:lnTo>
                    <a:lnTo>
                      <a:pt x="170" y="142640"/>
                    </a:lnTo>
                    <a:lnTo>
                      <a:pt x="244" y="143716"/>
                    </a:lnTo>
                    <a:lnTo>
                      <a:pt x="333" y="144826"/>
                    </a:lnTo>
                    <a:lnTo>
                      <a:pt x="429" y="145869"/>
                    </a:lnTo>
                    <a:lnTo>
                      <a:pt x="532" y="146912"/>
                    </a:lnTo>
                    <a:lnTo>
                      <a:pt x="658" y="147921"/>
                    </a:lnTo>
                    <a:lnTo>
                      <a:pt x="784" y="148897"/>
                    </a:lnTo>
                    <a:lnTo>
                      <a:pt x="924" y="149839"/>
                    </a:lnTo>
                    <a:lnTo>
                      <a:pt x="1079" y="150747"/>
                    </a:lnTo>
                    <a:lnTo>
                      <a:pt x="1234" y="151622"/>
                    </a:lnTo>
                    <a:lnTo>
                      <a:pt x="1404" y="152496"/>
                    </a:lnTo>
                    <a:lnTo>
                      <a:pt x="1589" y="153304"/>
                    </a:lnTo>
                    <a:lnTo>
                      <a:pt x="1774" y="154078"/>
                    </a:lnTo>
                    <a:lnTo>
                      <a:pt x="1966" y="154818"/>
                    </a:lnTo>
                    <a:lnTo>
                      <a:pt x="2173" y="155491"/>
                    </a:lnTo>
                    <a:lnTo>
                      <a:pt x="2387" y="156163"/>
                    </a:lnTo>
                    <a:lnTo>
                      <a:pt x="2602" y="156769"/>
                    </a:lnTo>
                    <a:lnTo>
                      <a:pt x="2831" y="157341"/>
                    </a:lnTo>
                    <a:lnTo>
                      <a:pt x="3060" y="157845"/>
                    </a:lnTo>
                    <a:lnTo>
                      <a:pt x="3304" y="158316"/>
                    </a:lnTo>
                    <a:lnTo>
                      <a:pt x="3548" y="158720"/>
                    </a:lnTo>
                    <a:lnTo>
                      <a:pt x="3799" y="159090"/>
                    </a:lnTo>
                    <a:lnTo>
                      <a:pt x="4050" y="159427"/>
                    </a:lnTo>
                    <a:lnTo>
                      <a:pt x="4316" y="159696"/>
                    </a:lnTo>
                    <a:lnTo>
                      <a:pt x="4582" y="159898"/>
                    </a:lnTo>
                    <a:lnTo>
                      <a:pt x="4848" y="160032"/>
                    </a:lnTo>
                    <a:lnTo>
                      <a:pt x="5122" y="160133"/>
                    </a:lnTo>
                    <a:lnTo>
                      <a:pt x="5403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4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4" y="148897"/>
                    </a:lnTo>
                    <a:lnTo>
                      <a:pt x="10140" y="147921"/>
                    </a:lnTo>
                    <a:lnTo>
                      <a:pt x="10266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8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66" y="126727"/>
                    </a:lnTo>
                    <a:lnTo>
                      <a:pt x="10140" y="125718"/>
                    </a:lnTo>
                    <a:lnTo>
                      <a:pt x="10014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4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403" y="113472"/>
                    </a:lnTo>
                    <a:close/>
                    <a:moveTo>
                      <a:pt x="5122" y="226945"/>
                    </a:moveTo>
                    <a:lnTo>
                      <a:pt x="4848" y="227046"/>
                    </a:lnTo>
                    <a:lnTo>
                      <a:pt x="4582" y="227214"/>
                    </a:lnTo>
                    <a:lnTo>
                      <a:pt x="4316" y="227416"/>
                    </a:lnTo>
                    <a:lnTo>
                      <a:pt x="4050" y="227651"/>
                    </a:lnTo>
                    <a:lnTo>
                      <a:pt x="3799" y="227988"/>
                    </a:lnTo>
                    <a:lnTo>
                      <a:pt x="3548" y="228358"/>
                    </a:lnTo>
                    <a:lnTo>
                      <a:pt x="3304" y="228761"/>
                    </a:lnTo>
                    <a:lnTo>
                      <a:pt x="3060" y="229232"/>
                    </a:lnTo>
                    <a:lnTo>
                      <a:pt x="2831" y="229771"/>
                    </a:lnTo>
                    <a:lnTo>
                      <a:pt x="2602" y="230309"/>
                    </a:lnTo>
                    <a:lnTo>
                      <a:pt x="2387" y="230915"/>
                    </a:lnTo>
                    <a:lnTo>
                      <a:pt x="2173" y="231587"/>
                    </a:lnTo>
                    <a:lnTo>
                      <a:pt x="1966" y="232260"/>
                    </a:lnTo>
                    <a:lnTo>
                      <a:pt x="1774" y="233000"/>
                    </a:lnTo>
                    <a:lnTo>
                      <a:pt x="1589" y="233774"/>
                    </a:lnTo>
                    <a:lnTo>
                      <a:pt x="1404" y="234581"/>
                    </a:lnTo>
                    <a:lnTo>
                      <a:pt x="1234" y="235422"/>
                    </a:lnTo>
                    <a:lnTo>
                      <a:pt x="1079" y="236331"/>
                    </a:lnTo>
                    <a:lnTo>
                      <a:pt x="924" y="237239"/>
                    </a:lnTo>
                    <a:lnTo>
                      <a:pt x="784" y="238181"/>
                    </a:lnTo>
                    <a:lnTo>
                      <a:pt x="658" y="239157"/>
                    </a:lnTo>
                    <a:lnTo>
                      <a:pt x="532" y="240166"/>
                    </a:lnTo>
                    <a:lnTo>
                      <a:pt x="429" y="241209"/>
                    </a:lnTo>
                    <a:lnTo>
                      <a:pt x="333" y="242252"/>
                    </a:lnTo>
                    <a:lnTo>
                      <a:pt x="244" y="243328"/>
                    </a:lnTo>
                    <a:lnTo>
                      <a:pt x="170" y="244438"/>
                    </a:lnTo>
                    <a:lnTo>
                      <a:pt x="111" y="245582"/>
                    </a:lnTo>
                    <a:lnTo>
                      <a:pt x="67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7" y="253824"/>
                    </a:lnTo>
                    <a:lnTo>
                      <a:pt x="111" y="254968"/>
                    </a:lnTo>
                    <a:lnTo>
                      <a:pt x="170" y="256078"/>
                    </a:lnTo>
                    <a:lnTo>
                      <a:pt x="244" y="257188"/>
                    </a:lnTo>
                    <a:lnTo>
                      <a:pt x="333" y="258265"/>
                    </a:lnTo>
                    <a:lnTo>
                      <a:pt x="429" y="259341"/>
                    </a:lnTo>
                    <a:lnTo>
                      <a:pt x="532" y="260384"/>
                    </a:lnTo>
                    <a:lnTo>
                      <a:pt x="658" y="261360"/>
                    </a:lnTo>
                    <a:lnTo>
                      <a:pt x="784" y="262336"/>
                    </a:lnTo>
                    <a:lnTo>
                      <a:pt x="924" y="263311"/>
                    </a:lnTo>
                    <a:lnTo>
                      <a:pt x="1079" y="264220"/>
                    </a:lnTo>
                    <a:lnTo>
                      <a:pt x="1234" y="265094"/>
                    </a:lnTo>
                    <a:lnTo>
                      <a:pt x="1404" y="265935"/>
                    </a:lnTo>
                    <a:lnTo>
                      <a:pt x="1589" y="266743"/>
                    </a:lnTo>
                    <a:lnTo>
                      <a:pt x="1774" y="267516"/>
                    </a:lnTo>
                    <a:lnTo>
                      <a:pt x="1966" y="268256"/>
                    </a:lnTo>
                    <a:lnTo>
                      <a:pt x="2173" y="268963"/>
                    </a:lnTo>
                    <a:lnTo>
                      <a:pt x="2387" y="269602"/>
                    </a:lnTo>
                    <a:lnTo>
                      <a:pt x="2602" y="270208"/>
                    </a:lnTo>
                    <a:lnTo>
                      <a:pt x="2831" y="270780"/>
                    </a:lnTo>
                    <a:lnTo>
                      <a:pt x="3060" y="271318"/>
                    </a:lnTo>
                    <a:lnTo>
                      <a:pt x="3304" y="271789"/>
                    </a:lnTo>
                    <a:lnTo>
                      <a:pt x="3548" y="272193"/>
                    </a:lnTo>
                    <a:lnTo>
                      <a:pt x="3799" y="272563"/>
                    </a:lnTo>
                    <a:lnTo>
                      <a:pt x="4050" y="272865"/>
                    </a:lnTo>
                    <a:lnTo>
                      <a:pt x="4316" y="273134"/>
                    </a:lnTo>
                    <a:lnTo>
                      <a:pt x="4582" y="273336"/>
                    </a:lnTo>
                    <a:lnTo>
                      <a:pt x="4848" y="273505"/>
                    </a:lnTo>
                    <a:lnTo>
                      <a:pt x="5122" y="273572"/>
                    </a:lnTo>
                    <a:lnTo>
                      <a:pt x="5403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4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4" y="262336"/>
                    </a:lnTo>
                    <a:lnTo>
                      <a:pt x="10140" y="261360"/>
                    </a:lnTo>
                    <a:lnTo>
                      <a:pt x="10266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8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66" y="240166"/>
                    </a:lnTo>
                    <a:lnTo>
                      <a:pt x="10140" y="239157"/>
                    </a:lnTo>
                    <a:lnTo>
                      <a:pt x="10014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4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22" y="340384"/>
                    </a:moveTo>
                    <a:lnTo>
                      <a:pt x="4848" y="340485"/>
                    </a:lnTo>
                    <a:lnTo>
                      <a:pt x="4582" y="340653"/>
                    </a:lnTo>
                    <a:lnTo>
                      <a:pt x="4316" y="340855"/>
                    </a:lnTo>
                    <a:lnTo>
                      <a:pt x="4050" y="341124"/>
                    </a:lnTo>
                    <a:lnTo>
                      <a:pt x="3799" y="341426"/>
                    </a:lnTo>
                    <a:lnTo>
                      <a:pt x="3548" y="341797"/>
                    </a:lnTo>
                    <a:lnTo>
                      <a:pt x="3304" y="342200"/>
                    </a:lnTo>
                    <a:lnTo>
                      <a:pt x="3060" y="342671"/>
                    </a:lnTo>
                    <a:lnTo>
                      <a:pt x="2831" y="343209"/>
                    </a:lnTo>
                    <a:lnTo>
                      <a:pt x="2602" y="343748"/>
                    </a:lnTo>
                    <a:lnTo>
                      <a:pt x="2387" y="344387"/>
                    </a:lnTo>
                    <a:lnTo>
                      <a:pt x="2173" y="345026"/>
                    </a:lnTo>
                    <a:lnTo>
                      <a:pt x="1966" y="345733"/>
                    </a:lnTo>
                    <a:lnTo>
                      <a:pt x="1774" y="346439"/>
                    </a:lnTo>
                    <a:lnTo>
                      <a:pt x="1589" y="347213"/>
                    </a:lnTo>
                    <a:lnTo>
                      <a:pt x="1404" y="348054"/>
                    </a:lnTo>
                    <a:lnTo>
                      <a:pt x="1234" y="348895"/>
                    </a:lnTo>
                    <a:lnTo>
                      <a:pt x="1079" y="349770"/>
                    </a:lnTo>
                    <a:lnTo>
                      <a:pt x="924" y="350678"/>
                    </a:lnTo>
                    <a:lnTo>
                      <a:pt x="784" y="351620"/>
                    </a:lnTo>
                    <a:lnTo>
                      <a:pt x="658" y="352595"/>
                    </a:lnTo>
                    <a:lnTo>
                      <a:pt x="532" y="353605"/>
                    </a:lnTo>
                    <a:lnTo>
                      <a:pt x="429" y="354648"/>
                    </a:lnTo>
                    <a:lnTo>
                      <a:pt x="333" y="355724"/>
                    </a:lnTo>
                    <a:lnTo>
                      <a:pt x="244" y="356801"/>
                    </a:lnTo>
                    <a:lnTo>
                      <a:pt x="170" y="357911"/>
                    </a:lnTo>
                    <a:lnTo>
                      <a:pt x="111" y="359021"/>
                    </a:lnTo>
                    <a:lnTo>
                      <a:pt x="67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7" y="367263"/>
                    </a:lnTo>
                    <a:lnTo>
                      <a:pt x="111" y="368407"/>
                    </a:lnTo>
                    <a:lnTo>
                      <a:pt x="170" y="369517"/>
                    </a:lnTo>
                    <a:lnTo>
                      <a:pt x="244" y="370627"/>
                    </a:lnTo>
                    <a:lnTo>
                      <a:pt x="333" y="371704"/>
                    </a:lnTo>
                    <a:lnTo>
                      <a:pt x="429" y="372780"/>
                    </a:lnTo>
                    <a:lnTo>
                      <a:pt x="532" y="373823"/>
                    </a:lnTo>
                    <a:lnTo>
                      <a:pt x="658" y="374799"/>
                    </a:lnTo>
                    <a:lnTo>
                      <a:pt x="784" y="375808"/>
                    </a:lnTo>
                    <a:lnTo>
                      <a:pt x="924" y="376750"/>
                    </a:lnTo>
                    <a:lnTo>
                      <a:pt x="1079" y="377658"/>
                    </a:lnTo>
                    <a:lnTo>
                      <a:pt x="1234" y="378533"/>
                    </a:lnTo>
                    <a:lnTo>
                      <a:pt x="1404" y="379374"/>
                    </a:lnTo>
                    <a:lnTo>
                      <a:pt x="1589" y="380215"/>
                    </a:lnTo>
                    <a:lnTo>
                      <a:pt x="1774" y="380989"/>
                    </a:lnTo>
                    <a:lnTo>
                      <a:pt x="1966" y="381695"/>
                    </a:lnTo>
                    <a:lnTo>
                      <a:pt x="2173" y="382402"/>
                    </a:lnTo>
                    <a:lnTo>
                      <a:pt x="2387" y="383041"/>
                    </a:lnTo>
                    <a:lnTo>
                      <a:pt x="2602" y="383680"/>
                    </a:lnTo>
                    <a:lnTo>
                      <a:pt x="2831" y="384218"/>
                    </a:lnTo>
                    <a:lnTo>
                      <a:pt x="3060" y="384757"/>
                    </a:lnTo>
                    <a:lnTo>
                      <a:pt x="3304" y="385228"/>
                    </a:lnTo>
                    <a:lnTo>
                      <a:pt x="3548" y="385631"/>
                    </a:lnTo>
                    <a:lnTo>
                      <a:pt x="3799" y="386001"/>
                    </a:lnTo>
                    <a:lnTo>
                      <a:pt x="4050" y="386304"/>
                    </a:lnTo>
                    <a:lnTo>
                      <a:pt x="4316" y="386573"/>
                    </a:lnTo>
                    <a:lnTo>
                      <a:pt x="4582" y="386775"/>
                    </a:lnTo>
                    <a:lnTo>
                      <a:pt x="4848" y="386943"/>
                    </a:lnTo>
                    <a:lnTo>
                      <a:pt x="5122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4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4" y="375808"/>
                    </a:lnTo>
                    <a:lnTo>
                      <a:pt x="10140" y="374799"/>
                    </a:lnTo>
                    <a:lnTo>
                      <a:pt x="10266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8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66" y="353605"/>
                    </a:lnTo>
                    <a:lnTo>
                      <a:pt x="10140" y="352595"/>
                    </a:lnTo>
                    <a:lnTo>
                      <a:pt x="10014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4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403" y="453822"/>
                    </a:moveTo>
                    <a:lnTo>
                      <a:pt x="5122" y="453856"/>
                    </a:lnTo>
                    <a:lnTo>
                      <a:pt x="4848" y="453957"/>
                    </a:lnTo>
                    <a:lnTo>
                      <a:pt x="4582" y="454092"/>
                    </a:lnTo>
                    <a:lnTo>
                      <a:pt x="4316" y="454293"/>
                    </a:lnTo>
                    <a:lnTo>
                      <a:pt x="4050" y="454562"/>
                    </a:lnTo>
                    <a:lnTo>
                      <a:pt x="3799" y="454865"/>
                    </a:lnTo>
                    <a:lnTo>
                      <a:pt x="3548" y="455235"/>
                    </a:lnTo>
                    <a:lnTo>
                      <a:pt x="3304" y="455639"/>
                    </a:lnTo>
                    <a:lnTo>
                      <a:pt x="3060" y="456110"/>
                    </a:lnTo>
                    <a:lnTo>
                      <a:pt x="2831" y="456615"/>
                    </a:lnTo>
                    <a:lnTo>
                      <a:pt x="2602" y="457153"/>
                    </a:lnTo>
                    <a:lnTo>
                      <a:pt x="2387" y="457758"/>
                    </a:lnTo>
                    <a:lnTo>
                      <a:pt x="2173" y="458398"/>
                    </a:lnTo>
                    <a:lnTo>
                      <a:pt x="1966" y="459104"/>
                    </a:lnTo>
                    <a:lnTo>
                      <a:pt x="1774" y="459811"/>
                    </a:lnTo>
                    <a:lnTo>
                      <a:pt x="1589" y="460584"/>
                    </a:lnTo>
                    <a:lnTo>
                      <a:pt x="1404" y="461392"/>
                    </a:lnTo>
                    <a:lnTo>
                      <a:pt x="1234" y="462233"/>
                    </a:lnTo>
                    <a:lnTo>
                      <a:pt x="1079" y="463141"/>
                    </a:lnTo>
                    <a:lnTo>
                      <a:pt x="924" y="464049"/>
                    </a:lnTo>
                    <a:lnTo>
                      <a:pt x="784" y="464991"/>
                    </a:lnTo>
                    <a:lnTo>
                      <a:pt x="658" y="465967"/>
                    </a:lnTo>
                    <a:lnTo>
                      <a:pt x="532" y="466976"/>
                    </a:lnTo>
                    <a:lnTo>
                      <a:pt x="429" y="468019"/>
                    </a:lnTo>
                    <a:lnTo>
                      <a:pt x="333" y="469062"/>
                    </a:lnTo>
                    <a:lnTo>
                      <a:pt x="244" y="470172"/>
                    </a:lnTo>
                    <a:lnTo>
                      <a:pt x="170" y="471282"/>
                    </a:lnTo>
                    <a:lnTo>
                      <a:pt x="111" y="472426"/>
                    </a:lnTo>
                    <a:lnTo>
                      <a:pt x="67" y="473570"/>
                    </a:lnTo>
                    <a:lnTo>
                      <a:pt x="30" y="474747"/>
                    </a:lnTo>
                    <a:lnTo>
                      <a:pt x="8" y="475958"/>
                    </a:lnTo>
                    <a:lnTo>
                      <a:pt x="0" y="477170"/>
                    </a:lnTo>
                    <a:lnTo>
                      <a:pt x="8" y="478381"/>
                    </a:lnTo>
                    <a:lnTo>
                      <a:pt x="30" y="479558"/>
                    </a:lnTo>
                    <a:lnTo>
                      <a:pt x="67" y="480702"/>
                    </a:lnTo>
                    <a:lnTo>
                      <a:pt x="111" y="481879"/>
                    </a:lnTo>
                    <a:lnTo>
                      <a:pt x="170" y="482989"/>
                    </a:lnTo>
                    <a:lnTo>
                      <a:pt x="244" y="484100"/>
                    </a:lnTo>
                    <a:lnTo>
                      <a:pt x="333" y="485176"/>
                    </a:lnTo>
                    <a:lnTo>
                      <a:pt x="429" y="486253"/>
                    </a:lnTo>
                    <a:lnTo>
                      <a:pt x="532" y="487262"/>
                    </a:lnTo>
                    <a:lnTo>
                      <a:pt x="658" y="488271"/>
                    </a:lnTo>
                    <a:lnTo>
                      <a:pt x="784" y="489247"/>
                    </a:lnTo>
                    <a:lnTo>
                      <a:pt x="924" y="490189"/>
                    </a:lnTo>
                    <a:lnTo>
                      <a:pt x="1079" y="491131"/>
                    </a:lnTo>
                    <a:lnTo>
                      <a:pt x="1234" y="492005"/>
                    </a:lnTo>
                    <a:lnTo>
                      <a:pt x="1404" y="492846"/>
                    </a:lnTo>
                    <a:lnTo>
                      <a:pt x="1589" y="493654"/>
                    </a:lnTo>
                    <a:lnTo>
                      <a:pt x="1774" y="494428"/>
                    </a:lnTo>
                    <a:lnTo>
                      <a:pt x="1966" y="495168"/>
                    </a:lnTo>
                    <a:lnTo>
                      <a:pt x="2173" y="495874"/>
                    </a:lnTo>
                    <a:lnTo>
                      <a:pt x="2387" y="496513"/>
                    </a:lnTo>
                    <a:lnTo>
                      <a:pt x="2602" y="497119"/>
                    </a:lnTo>
                    <a:lnTo>
                      <a:pt x="2831" y="497691"/>
                    </a:lnTo>
                    <a:lnTo>
                      <a:pt x="3060" y="498195"/>
                    </a:lnTo>
                    <a:lnTo>
                      <a:pt x="3304" y="498666"/>
                    </a:lnTo>
                    <a:lnTo>
                      <a:pt x="3548" y="499104"/>
                    </a:lnTo>
                    <a:lnTo>
                      <a:pt x="3799" y="499474"/>
                    </a:lnTo>
                    <a:lnTo>
                      <a:pt x="4050" y="499777"/>
                    </a:lnTo>
                    <a:lnTo>
                      <a:pt x="4316" y="500046"/>
                    </a:lnTo>
                    <a:lnTo>
                      <a:pt x="4582" y="500248"/>
                    </a:lnTo>
                    <a:lnTo>
                      <a:pt x="4848" y="500382"/>
                    </a:lnTo>
                    <a:lnTo>
                      <a:pt x="5122" y="500483"/>
                    </a:lnTo>
                    <a:lnTo>
                      <a:pt x="5403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74"/>
                    </a:lnTo>
                    <a:lnTo>
                      <a:pt x="8824" y="495168"/>
                    </a:lnTo>
                    <a:lnTo>
                      <a:pt x="9024" y="494428"/>
                    </a:lnTo>
                    <a:lnTo>
                      <a:pt x="9209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9" y="491131"/>
                    </a:lnTo>
                    <a:lnTo>
                      <a:pt x="9874" y="490189"/>
                    </a:lnTo>
                    <a:lnTo>
                      <a:pt x="10014" y="489247"/>
                    </a:lnTo>
                    <a:lnTo>
                      <a:pt x="10140" y="488271"/>
                    </a:lnTo>
                    <a:lnTo>
                      <a:pt x="10266" y="487262"/>
                    </a:lnTo>
                    <a:lnTo>
                      <a:pt x="10369" y="486253"/>
                    </a:lnTo>
                    <a:lnTo>
                      <a:pt x="10465" y="485176"/>
                    </a:lnTo>
                    <a:lnTo>
                      <a:pt x="10554" y="484100"/>
                    </a:lnTo>
                    <a:lnTo>
                      <a:pt x="10628" y="482989"/>
                    </a:lnTo>
                    <a:lnTo>
                      <a:pt x="10687" y="481879"/>
                    </a:lnTo>
                    <a:lnTo>
                      <a:pt x="10731" y="480702"/>
                    </a:lnTo>
                    <a:lnTo>
                      <a:pt x="10768" y="479558"/>
                    </a:lnTo>
                    <a:lnTo>
                      <a:pt x="10790" y="478381"/>
                    </a:lnTo>
                    <a:lnTo>
                      <a:pt x="10798" y="477170"/>
                    </a:lnTo>
                    <a:lnTo>
                      <a:pt x="10790" y="475958"/>
                    </a:lnTo>
                    <a:lnTo>
                      <a:pt x="10768" y="474747"/>
                    </a:lnTo>
                    <a:lnTo>
                      <a:pt x="10731" y="473570"/>
                    </a:lnTo>
                    <a:lnTo>
                      <a:pt x="10687" y="472426"/>
                    </a:lnTo>
                    <a:lnTo>
                      <a:pt x="10628" y="471282"/>
                    </a:lnTo>
                    <a:lnTo>
                      <a:pt x="10554" y="470172"/>
                    </a:lnTo>
                    <a:lnTo>
                      <a:pt x="10465" y="469062"/>
                    </a:lnTo>
                    <a:lnTo>
                      <a:pt x="10369" y="468019"/>
                    </a:lnTo>
                    <a:lnTo>
                      <a:pt x="10266" y="466976"/>
                    </a:lnTo>
                    <a:lnTo>
                      <a:pt x="10140" y="465967"/>
                    </a:lnTo>
                    <a:lnTo>
                      <a:pt x="10014" y="464991"/>
                    </a:lnTo>
                    <a:lnTo>
                      <a:pt x="9874" y="464049"/>
                    </a:lnTo>
                    <a:lnTo>
                      <a:pt x="9719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9" y="460584"/>
                    </a:lnTo>
                    <a:lnTo>
                      <a:pt x="9024" y="459811"/>
                    </a:lnTo>
                    <a:lnTo>
                      <a:pt x="8824" y="459104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403" y="453822"/>
                    </a:lnTo>
                    <a:close/>
                    <a:moveTo>
                      <a:pt x="5122" y="567059"/>
                    </a:moveTo>
                    <a:lnTo>
                      <a:pt x="4848" y="567160"/>
                    </a:lnTo>
                    <a:lnTo>
                      <a:pt x="4582" y="567328"/>
                    </a:lnTo>
                    <a:lnTo>
                      <a:pt x="4316" y="567530"/>
                    </a:lnTo>
                    <a:lnTo>
                      <a:pt x="4050" y="567766"/>
                    </a:lnTo>
                    <a:lnTo>
                      <a:pt x="3799" y="568102"/>
                    </a:lnTo>
                    <a:lnTo>
                      <a:pt x="3548" y="568472"/>
                    </a:lnTo>
                    <a:lnTo>
                      <a:pt x="3304" y="568876"/>
                    </a:lnTo>
                    <a:lnTo>
                      <a:pt x="3060" y="569347"/>
                    </a:lnTo>
                    <a:lnTo>
                      <a:pt x="2831" y="569885"/>
                    </a:lnTo>
                    <a:lnTo>
                      <a:pt x="2602" y="570423"/>
                    </a:lnTo>
                    <a:lnTo>
                      <a:pt x="2387" y="571029"/>
                    </a:lnTo>
                    <a:lnTo>
                      <a:pt x="2173" y="571702"/>
                    </a:lnTo>
                    <a:lnTo>
                      <a:pt x="1966" y="572408"/>
                    </a:lnTo>
                    <a:lnTo>
                      <a:pt x="1774" y="573115"/>
                    </a:lnTo>
                    <a:lnTo>
                      <a:pt x="1589" y="573889"/>
                    </a:lnTo>
                    <a:lnTo>
                      <a:pt x="1404" y="574730"/>
                    </a:lnTo>
                    <a:lnTo>
                      <a:pt x="1234" y="575571"/>
                    </a:lnTo>
                    <a:lnTo>
                      <a:pt x="1079" y="576445"/>
                    </a:lnTo>
                    <a:lnTo>
                      <a:pt x="924" y="577354"/>
                    </a:lnTo>
                    <a:lnTo>
                      <a:pt x="784" y="578296"/>
                    </a:lnTo>
                    <a:lnTo>
                      <a:pt x="658" y="579271"/>
                    </a:lnTo>
                    <a:lnTo>
                      <a:pt x="532" y="580280"/>
                    </a:lnTo>
                    <a:lnTo>
                      <a:pt x="429" y="581323"/>
                    </a:lnTo>
                    <a:lnTo>
                      <a:pt x="333" y="582400"/>
                    </a:lnTo>
                    <a:lnTo>
                      <a:pt x="244" y="583476"/>
                    </a:lnTo>
                    <a:lnTo>
                      <a:pt x="170" y="584586"/>
                    </a:lnTo>
                    <a:lnTo>
                      <a:pt x="111" y="585697"/>
                    </a:lnTo>
                    <a:lnTo>
                      <a:pt x="67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7" y="593972"/>
                    </a:lnTo>
                    <a:lnTo>
                      <a:pt x="111" y="595150"/>
                    </a:lnTo>
                    <a:lnTo>
                      <a:pt x="170" y="596294"/>
                    </a:lnTo>
                    <a:lnTo>
                      <a:pt x="244" y="597404"/>
                    </a:lnTo>
                    <a:lnTo>
                      <a:pt x="333" y="598480"/>
                    </a:lnTo>
                    <a:lnTo>
                      <a:pt x="429" y="599557"/>
                    </a:lnTo>
                    <a:lnTo>
                      <a:pt x="532" y="600600"/>
                    </a:lnTo>
                    <a:lnTo>
                      <a:pt x="658" y="601609"/>
                    </a:lnTo>
                    <a:lnTo>
                      <a:pt x="784" y="602585"/>
                    </a:lnTo>
                    <a:lnTo>
                      <a:pt x="924" y="603527"/>
                    </a:lnTo>
                    <a:lnTo>
                      <a:pt x="1079" y="604435"/>
                    </a:lnTo>
                    <a:lnTo>
                      <a:pt x="1234" y="605310"/>
                    </a:lnTo>
                    <a:lnTo>
                      <a:pt x="1404" y="606151"/>
                    </a:lnTo>
                    <a:lnTo>
                      <a:pt x="1589" y="606958"/>
                    </a:lnTo>
                    <a:lnTo>
                      <a:pt x="1774" y="607732"/>
                    </a:lnTo>
                    <a:lnTo>
                      <a:pt x="1966" y="608472"/>
                    </a:lnTo>
                    <a:lnTo>
                      <a:pt x="2173" y="609145"/>
                    </a:lnTo>
                    <a:lnTo>
                      <a:pt x="2387" y="609784"/>
                    </a:lnTo>
                    <a:lnTo>
                      <a:pt x="2602" y="610389"/>
                    </a:lnTo>
                    <a:lnTo>
                      <a:pt x="2831" y="610961"/>
                    </a:lnTo>
                    <a:lnTo>
                      <a:pt x="3060" y="611466"/>
                    </a:lnTo>
                    <a:lnTo>
                      <a:pt x="3304" y="611937"/>
                    </a:lnTo>
                    <a:lnTo>
                      <a:pt x="3548" y="612341"/>
                    </a:lnTo>
                    <a:lnTo>
                      <a:pt x="3799" y="612711"/>
                    </a:lnTo>
                    <a:lnTo>
                      <a:pt x="4050" y="613013"/>
                    </a:lnTo>
                    <a:lnTo>
                      <a:pt x="4316" y="613249"/>
                    </a:lnTo>
                    <a:lnTo>
                      <a:pt x="4582" y="613451"/>
                    </a:lnTo>
                    <a:lnTo>
                      <a:pt x="4848" y="613619"/>
                    </a:lnTo>
                    <a:lnTo>
                      <a:pt x="5122" y="613686"/>
                    </a:lnTo>
                    <a:lnTo>
                      <a:pt x="5403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4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4" y="602585"/>
                    </a:lnTo>
                    <a:lnTo>
                      <a:pt x="10140" y="601609"/>
                    </a:lnTo>
                    <a:lnTo>
                      <a:pt x="10266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8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66" y="580280"/>
                    </a:lnTo>
                    <a:lnTo>
                      <a:pt x="10140" y="579271"/>
                    </a:lnTo>
                    <a:lnTo>
                      <a:pt x="10014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4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Google Shape;37;p3"/>
              <p:cNvSpPr/>
              <p:nvPr/>
            </p:nvSpPr>
            <p:spPr>
              <a:xfrm>
                <a:off x="11120740" y="2593559"/>
                <a:ext cx="55636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302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82" y="1850"/>
                    </a:lnTo>
                    <a:lnTo>
                      <a:pt x="3038" y="2321"/>
                    </a:lnTo>
                    <a:lnTo>
                      <a:pt x="2809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7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10" y="10328"/>
                    </a:lnTo>
                    <a:lnTo>
                      <a:pt x="769" y="11270"/>
                    </a:lnTo>
                    <a:lnTo>
                      <a:pt x="644" y="12245"/>
                    </a:lnTo>
                    <a:lnTo>
                      <a:pt x="525" y="13255"/>
                    </a:lnTo>
                    <a:lnTo>
                      <a:pt x="422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1" y="18671"/>
                    </a:lnTo>
                    <a:lnTo>
                      <a:pt x="60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60" y="26879"/>
                    </a:lnTo>
                    <a:lnTo>
                      <a:pt x="111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22" y="32397"/>
                    </a:lnTo>
                    <a:lnTo>
                      <a:pt x="525" y="33440"/>
                    </a:lnTo>
                    <a:lnTo>
                      <a:pt x="644" y="34449"/>
                    </a:lnTo>
                    <a:lnTo>
                      <a:pt x="769" y="35424"/>
                    </a:lnTo>
                    <a:lnTo>
                      <a:pt x="910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7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9" y="43868"/>
                    </a:lnTo>
                    <a:lnTo>
                      <a:pt x="3038" y="44373"/>
                    </a:lnTo>
                    <a:lnTo>
                      <a:pt x="3282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302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6999" y="45651"/>
                    </a:lnTo>
                    <a:lnTo>
                      <a:pt x="7251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7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25" y="42052"/>
                    </a:lnTo>
                    <a:lnTo>
                      <a:pt x="8825" y="41345"/>
                    </a:lnTo>
                    <a:lnTo>
                      <a:pt x="9024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74" y="36366"/>
                    </a:lnTo>
                    <a:lnTo>
                      <a:pt x="10015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54" y="30277"/>
                    </a:lnTo>
                    <a:lnTo>
                      <a:pt x="10628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15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5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1" y="1413"/>
                    </a:lnTo>
                    <a:lnTo>
                      <a:pt x="6999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302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82" y="115323"/>
                    </a:lnTo>
                    <a:lnTo>
                      <a:pt x="3038" y="115794"/>
                    </a:lnTo>
                    <a:lnTo>
                      <a:pt x="2809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7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10" y="123800"/>
                    </a:lnTo>
                    <a:lnTo>
                      <a:pt x="769" y="124742"/>
                    </a:lnTo>
                    <a:lnTo>
                      <a:pt x="644" y="125718"/>
                    </a:lnTo>
                    <a:lnTo>
                      <a:pt x="525" y="126727"/>
                    </a:lnTo>
                    <a:lnTo>
                      <a:pt x="422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1" y="132110"/>
                    </a:lnTo>
                    <a:lnTo>
                      <a:pt x="60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0" y="140352"/>
                    </a:lnTo>
                    <a:lnTo>
                      <a:pt x="111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22" y="145869"/>
                    </a:lnTo>
                    <a:lnTo>
                      <a:pt x="525" y="146912"/>
                    </a:lnTo>
                    <a:lnTo>
                      <a:pt x="644" y="147921"/>
                    </a:lnTo>
                    <a:lnTo>
                      <a:pt x="769" y="148897"/>
                    </a:lnTo>
                    <a:lnTo>
                      <a:pt x="910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7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9" y="157341"/>
                    </a:lnTo>
                    <a:lnTo>
                      <a:pt x="3038" y="157845"/>
                    </a:lnTo>
                    <a:lnTo>
                      <a:pt x="3282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302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6999" y="159090"/>
                    </a:lnTo>
                    <a:lnTo>
                      <a:pt x="7251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5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5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15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5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1" y="114885"/>
                    </a:lnTo>
                    <a:lnTo>
                      <a:pt x="6999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302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82" y="228761"/>
                    </a:lnTo>
                    <a:lnTo>
                      <a:pt x="3038" y="229232"/>
                    </a:lnTo>
                    <a:lnTo>
                      <a:pt x="2809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7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10" y="237239"/>
                    </a:lnTo>
                    <a:lnTo>
                      <a:pt x="769" y="238181"/>
                    </a:lnTo>
                    <a:lnTo>
                      <a:pt x="644" y="239157"/>
                    </a:lnTo>
                    <a:lnTo>
                      <a:pt x="525" y="240166"/>
                    </a:lnTo>
                    <a:lnTo>
                      <a:pt x="422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1" y="245582"/>
                    </a:lnTo>
                    <a:lnTo>
                      <a:pt x="60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0" y="253824"/>
                    </a:lnTo>
                    <a:lnTo>
                      <a:pt x="111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22" y="259341"/>
                    </a:lnTo>
                    <a:lnTo>
                      <a:pt x="525" y="260384"/>
                    </a:lnTo>
                    <a:lnTo>
                      <a:pt x="644" y="261360"/>
                    </a:lnTo>
                    <a:lnTo>
                      <a:pt x="769" y="262336"/>
                    </a:lnTo>
                    <a:lnTo>
                      <a:pt x="910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7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9" y="270780"/>
                    </a:lnTo>
                    <a:lnTo>
                      <a:pt x="3038" y="271318"/>
                    </a:lnTo>
                    <a:lnTo>
                      <a:pt x="3282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302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6999" y="272563"/>
                    </a:lnTo>
                    <a:lnTo>
                      <a:pt x="7251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5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5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15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5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1" y="228358"/>
                    </a:lnTo>
                    <a:lnTo>
                      <a:pt x="6999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5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302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82" y="342200"/>
                    </a:lnTo>
                    <a:lnTo>
                      <a:pt x="3038" y="342671"/>
                    </a:lnTo>
                    <a:lnTo>
                      <a:pt x="2809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7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10" y="350678"/>
                    </a:lnTo>
                    <a:lnTo>
                      <a:pt x="769" y="351620"/>
                    </a:lnTo>
                    <a:lnTo>
                      <a:pt x="644" y="352595"/>
                    </a:lnTo>
                    <a:lnTo>
                      <a:pt x="525" y="353605"/>
                    </a:lnTo>
                    <a:lnTo>
                      <a:pt x="422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1" y="359021"/>
                    </a:lnTo>
                    <a:lnTo>
                      <a:pt x="60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0" y="367263"/>
                    </a:lnTo>
                    <a:lnTo>
                      <a:pt x="111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22" y="372780"/>
                    </a:lnTo>
                    <a:lnTo>
                      <a:pt x="525" y="373823"/>
                    </a:lnTo>
                    <a:lnTo>
                      <a:pt x="644" y="374799"/>
                    </a:lnTo>
                    <a:lnTo>
                      <a:pt x="769" y="375808"/>
                    </a:lnTo>
                    <a:lnTo>
                      <a:pt x="910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7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9" y="384218"/>
                    </a:lnTo>
                    <a:lnTo>
                      <a:pt x="3038" y="384757"/>
                    </a:lnTo>
                    <a:lnTo>
                      <a:pt x="3282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302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5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6999" y="386001"/>
                    </a:lnTo>
                    <a:lnTo>
                      <a:pt x="7251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5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5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15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5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1" y="341797"/>
                    </a:lnTo>
                    <a:lnTo>
                      <a:pt x="6999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302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82" y="455639"/>
                    </a:lnTo>
                    <a:lnTo>
                      <a:pt x="3038" y="456110"/>
                    </a:lnTo>
                    <a:lnTo>
                      <a:pt x="2809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7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10" y="463982"/>
                    </a:lnTo>
                    <a:lnTo>
                      <a:pt x="769" y="464924"/>
                    </a:lnTo>
                    <a:lnTo>
                      <a:pt x="644" y="465900"/>
                    </a:lnTo>
                    <a:lnTo>
                      <a:pt x="525" y="466875"/>
                    </a:lnTo>
                    <a:lnTo>
                      <a:pt x="422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1" y="472258"/>
                    </a:lnTo>
                    <a:lnTo>
                      <a:pt x="60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60" y="480534"/>
                    </a:lnTo>
                    <a:lnTo>
                      <a:pt x="111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22" y="486152"/>
                    </a:lnTo>
                    <a:lnTo>
                      <a:pt x="525" y="487195"/>
                    </a:lnTo>
                    <a:lnTo>
                      <a:pt x="644" y="488204"/>
                    </a:lnTo>
                    <a:lnTo>
                      <a:pt x="769" y="489179"/>
                    </a:lnTo>
                    <a:lnTo>
                      <a:pt x="910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7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9" y="497691"/>
                    </a:lnTo>
                    <a:lnTo>
                      <a:pt x="3038" y="498195"/>
                    </a:lnTo>
                    <a:lnTo>
                      <a:pt x="3282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302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6999" y="499474"/>
                    </a:lnTo>
                    <a:lnTo>
                      <a:pt x="7251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40"/>
                    </a:lnTo>
                    <a:lnTo>
                      <a:pt x="8825" y="495134"/>
                    </a:lnTo>
                    <a:lnTo>
                      <a:pt x="9024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74" y="490155"/>
                    </a:lnTo>
                    <a:lnTo>
                      <a:pt x="10015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54" y="483965"/>
                    </a:lnTo>
                    <a:lnTo>
                      <a:pt x="10628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8" y="471148"/>
                    </a:lnTo>
                    <a:lnTo>
                      <a:pt x="10554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15" y="464924"/>
                    </a:lnTo>
                    <a:lnTo>
                      <a:pt x="9874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24" y="459811"/>
                    </a:lnTo>
                    <a:lnTo>
                      <a:pt x="8825" y="459070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1" y="455235"/>
                    </a:lnTo>
                    <a:lnTo>
                      <a:pt x="6999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302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82" y="568876"/>
                    </a:lnTo>
                    <a:lnTo>
                      <a:pt x="3038" y="569347"/>
                    </a:lnTo>
                    <a:lnTo>
                      <a:pt x="2809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7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10" y="577354"/>
                    </a:lnTo>
                    <a:lnTo>
                      <a:pt x="769" y="578296"/>
                    </a:lnTo>
                    <a:lnTo>
                      <a:pt x="644" y="579271"/>
                    </a:lnTo>
                    <a:lnTo>
                      <a:pt x="525" y="580280"/>
                    </a:lnTo>
                    <a:lnTo>
                      <a:pt x="422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1" y="585697"/>
                    </a:lnTo>
                    <a:lnTo>
                      <a:pt x="60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0" y="593972"/>
                    </a:lnTo>
                    <a:lnTo>
                      <a:pt x="111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22" y="599557"/>
                    </a:lnTo>
                    <a:lnTo>
                      <a:pt x="525" y="600600"/>
                    </a:lnTo>
                    <a:lnTo>
                      <a:pt x="644" y="601609"/>
                    </a:lnTo>
                    <a:lnTo>
                      <a:pt x="769" y="602585"/>
                    </a:lnTo>
                    <a:lnTo>
                      <a:pt x="910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7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9" y="610961"/>
                    </a:lnTo>
                    <a:lnTo>
                      <a:pt x="3038" y="611466"/>
                    </a:lnTo>
                    <a:lnTo>
                      <a:pt x="3282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302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6999" y="612711"/>
                    </a:lnTo>
                    <a:lnTo>
                      <a:pt x="7251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5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5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15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5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1" y="568472"/>
                    </a:lnTo>
                    <a:lnTo>
                      <a:pt x="6999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79" name="Google Shape;39;p3"/>
            <p:cNvSpPr/>
            <p:nvPr/>
          </p:nvSpPr>
          <p:spPr>
            <a:xfrm>
              <a:off x="5024027" y="12334"/>
              <a:ext cx="2743200" cy="274200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80" name="Google Shape;40;p3"/>
            <p:cNvGrpSpPr/>
            <p:nvPr/>
          </p:nvGrpSpPr>
          <p:grpSpPr>
            <a:xfrm>
              <a:off x="600276" y="4540436"/>
              <a:ext cx="326769" cy="405540"/>
              <a:chOff x="11108696" y="3272898"/>
              <a:chExt cx="598150" cy="876085"/>
            </a:xfrm>
          </p:grpSpPr>
          <p:sp>
            <p:nvSpPr>
              <p:cNvPr id="81" name="Google Shape;41;p3"/>
              <p:cNvSpPr/>
              <p:nvPr/>
            </p:nvSpPr>
            <p:spPr>
              <a:xfrm>
                <a:off x="11108696" y="3272898"/>
                <a:ext cx="5559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0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33" y="135"/>
                    </a:lnTo>
                    <a:lnTo>
                      <a:pt x="4560" y="269"/>
                    </a:lnTo>
                    <a:lnTo>
                      <a:pt x="4294" y="471"/>
                    </a:lnTo>
                    <a:lnTo>
                      <a:pt x="4028" y="740"/>
                    </a:lnTo>
                    <a:lnTo>
                      <a:pt x="3769" y="1043"/>
                    </a:lnTo>
                    <a:lnTo>
                      <a:pt x="3518" y="1413"/>
                    </a:lnTo>
                    <a:lnTo>
                      <a:pt x="3274" y="1850"/>
                    </a:lnTo>
                    <a:lnTo>
                      <a:pt x="3037" y="2321"/>
                    </a:lnTo>
                    <a:lnTo>
                      <a:pt x="2801" y="2826"/>
                    </a:lnTo>
                    <a:lnTo>
                      <a:pt x="2572" y="3398"/>
                    </a:lnTo>
                    <a:lnTo>
                      <a:pt x="2358" y="4003"/>
                    </a:lnTo>
                    <a:lnTo>
                      <a:pt x="2143" y="4643"/>
                    </a:lnTo>
                    <a:lnTo>
                      <a:pt x="1944" y="5349"/>
                    </a:lnTo>
                    <a:lnTo>
                      <a:pt x="1744" y="6089"/>
                    </a:lnTo>
                    <a:lnTo>
                      <a:pt x="1559" y="6863"/>
                    </a:lnTo>
                    <a:lnTo>
                      <a:pt x="1382" y="7670"/>
                    </a:lnTo>
                    <a:lnTo>
                      <a:pt x="1212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36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3" y="18671"/>
                    </a:lnTo>
                    <a:lnTo>
                      <a:pt x="59" y="19815"/>
                    </a:lnTo>
                    <a:lnTo>
                      <a:pt x="22" y="20959"/>
                    </a:lnTo>
                    <a:lnTo>
                      <a:pt x="0" y="22136"/>
                    </a:lnTo>
                    <a:lnTo>
                      <a:pt x="0" y="23347"/>
                    </a:lnTo>
                    <a:lnTo>
                      <a:pt x="0" y="24558"/>
                    </a:lnTo>
                    <a:lnTo>
                      <a:pt x="22" y="25736"/>
                    </a:lnTo>
                    <a:lnTo>
                      <a:pt x="59" y="26879"/>
                    </a:lnTo>
                    <a:lnTo>
                      <a:pt x="103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36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12" y="38183"/>
                    </a:lnTo>
                    <a:lnTo>
                      <a:pt x="1382" y="39024"/>
                    </a:lnTo>
                    <a:lnTo>
                      <a:pt x="1559" y="39831"/>
                    </a:lnTo>
                    <a:lnTo>
                      <a:pt x="1744" y="40605"/>
                    </a:lnTo>
                    <a:lnTo>
                      <a:pt x="1944" y="41345"/>
                    </a:lnTo>
                    <a:lnTo>
                      <a:pt x="2143" y="42052"/>
                    </a:lnTo>
                    <a:lnTo>
                      <a:pt x="2358" y="42691"/>
                    </a:lnTo>
                    <a:lnTo>
                      <a:pt x="2572" y="43296"/>
                    </a:lnTo>
                    <a:lnTo>
                      <a:pt x="2801" y="43868"/>
                    </a:lnTo>
                    <a:lnTo>
                      <a:pt x="3037" y="44373"/>
                    </a:lnTo>
                    <a:lnTo>
                      <a:pt x="3274" y="44844"/>
                    </a:lnTo>
                    <a:lnTo>
                      <a:pt x="3518" y="45281"/>
                    </a:lnTo>
                    <a:lnTo>
                      <a:pt x="3769" y="45651"/>
                    </a:lnTo>
                    <a:lnTo>
                      <a:pt x="4028" y="45954"/>
                    </a:lnTo>
                    <a:lnTo>
                      <a:pt x="4294" y="46223"/>
                    </a:lnTo>
                    <a:lnTo>
                      <a:pt x="4560" y="46425"/>
                    </a:lnTo>
                    <a:lnTo>
                      <a:pt x="4833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68" y="46661"/>
                    </a:lnTo>
                    <a:lnTo>
                      <a:pt x="5942" y="46560"/>
                    </a:lnTo>
                    <a:lnTo>
                      <a:pt x="6215" y="46425"/>
                    </a:lnTo>
                    <a:lnTo>
                      <a:pt x="6474" y="46223"/>
                    </a:lnTo>
                    <a:lnTo>
                      <a:pt x="6740" y="45954"/>
                    </a:lnTo>
                    <a:lnTo>
                      <a:pt x="6991" y="45651"/>
                    </a:lnTo>
                    <a:lnTo>
                      <a:pt x="7243" y="45281"/>
                    </a:lnTo>
                    <a:lnTo>
                      <a:pt x="7486" y="44844"/>
                    </a:lnTo>
                    <a:lnTo>
                      <a:pt x="7730" y="44373"/>
                    </a:lnTo>
                    <a:lnTo>
                      <a:pt x="7959" y="43868"/>
                    </a:lnTo>
                    <a:lnTo>
                      <a:pt x="8189" y="43296"/>
                    </a:lnTo>
                    <a:lnTo>
                      <a:pt x="8403" y="42691"/>
                    </a:lnTo>
                    <a:lnTo>
                      <a:pt x="8617" y="42052"/>
                    </a:lnTo>
                    <a:lnTo>
                      <a:pt x="8824" y="41345"/>
                    </a:lnTo>
                    <a:lnTo>
                      <a:pt x="9016" y="40605"/>
                    </a:lnTo>
                    <a:lnTo>
                      <a:pt x="9208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1" y="37275"/>
                    </a:lnTo>
                    <a:lnTo>
                      <a:pt x="9866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1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79" y="28023"/>
                    </a:lnTo>
                    <a:lnTo>
                      <a:pt x="10731" y="26879"/>
                    </a:lnTo>
                    <a:lnTo>
                      <a:pt x="10760" y="25736"/>
                    </a:lnTo>
                    <a:lnTo>
                      <a:pt x="10783" y="24558"/>
                    </a:lnTo>
                    <a:lnTo>
                      <a:pt x="10790" y="23347"/>
                    </a:lnTo>
                    <a:lnTo>
                      <a:pt x="10783" y="22136"/>
                    </a:lnTo>
                    <a:lnTo>
                      <a:pt x="10760" y="20959"/>
                    </a:lnTo>
                    <a:lnTo>
                      <a:pt x="10731" y="19815"/>
                    </a:lnTo>
                    <a:lnTo>
                      <a:pt x="10679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1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6" y="10328"/>
                    </a:lnTo>
                    <a:lnTo>
                      <a:pt x="9711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8" y="6863"/>
                    </a:lnTo>
                    <a:lnTo>
                      <a:pt x="9016" y="6089"/>
                    </a:lnTo>
                    <a:lnTo>
                      <a:pt x="8824" y="5349"/>
                    </a:lnTo>
                    <a:lnTo>
                      <a:pt x="8617" y="4643"/>
                    </a:lnTo>
                    <a:lnTo>
                      <a:pt x="8403" y="4003"/>
                    </a:lnTo>
                    <a:lnTo>
                      <a:pt x="8189" y="3398"/>
                    </a:lnTo>
                    <a:lnTo>
                      <a:pt x="7959" y="2826"/>
                    </a:lnTo>
                    <a:lnTo>
                      <a:pt x="7730" y="2321"/>
                    </a:lnTo>
                    <a:lnTo>
                      <a:pt x="7486" y="1850"/>
                    </a:lnTo>
                    <a:lnTo>
                      <a:pt x="7243" y="1413"/>
                    </a:lnTo>
                    <a:lnTo>
                      <a:pt x="6991" y="1043"/>
                    </a:lnTo>
                    <a:lnTo>
                      <a:pt x="6740" y="740"/>
                    </a:lnTo>
                    <a:lnTo>
                      <a:pt x="6474" y="471"/>
                    </a:lnTo>
                    <a:lnTo>
                      <a:pt x="6215" y="269"/>
                    </a:lnTo>
                    <a:lnTo>
                      <a:pt x="5942" y="135"/>
                    </a:lnTo>
                    <a:lnTo>
                      <a:pt x="5668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33" y="113573"/>
                    </a:lnTo>
                    <a:lnTo>
                      <a:pt x="4560" y="113742"/>
                    </a:lnTo>
                    <a:lnTo>
                      <a:pt x="4294" y="113943"/>
                    </a:lnTo>
                    <a:lnTo>
                      <a:pt x="4028" y="114213"/>
                    </a:lnTo>
                    <a:lnTo>
                      <a:pt x="3769" y="114515"/>
                    </a:lnTo>
                    <a:lnTo>
                      <a:pt x="3518" y="114885"/>
                    </a:lnTo>
                    <a:lnTo>
                      <a:pt x="3274" y="115323"/>
                    </a:lnTo>
                    <a:lnTo>
                      <a:pt x="3037" y="115794"/>
                    </a:lnTo>
                    <a:lnTo>
                      <a:pt x="2801" y="116298"/>
                    </a:lnTo>
                    <a:lnTo>
                      <a:pt x="2572" y="116870"/>
                    </a:lnTo>
                    <a:lnTo>
                      <a:pt x="2358" y="117476"/>
                    </a:lnTo>
                    <a:lnTo>
                      <a:pt x="2143" y="118115"/>
                    </a:lnTo>
                    <a:lnTo>
                      <a:pt x="1944" y="118821"/>
                    </a:lnTo>
                    <a:lnTo>
                      <a:pt x="1744" y="119562"/>
                    </a:lnTo>
                    <a:lnTo>
                      <a:pt x="1559" y="120335"/>
                    </a:lnTo>
                    <a:lnTo>
                      <a:pt x="1382" y="121143"/>
                    </a:lnTo>
                    <a:lnTo>
                      <a:pt x="1212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36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3" y="132110"/>
                    </a:lnTo>
                    <a:lnTo>
                      <a:pt x="59" y="133254"/>
                    </a:lnTo>
                    <a:lnTo>
                      <a:pt x="22" y="134431"/>
                    </a:lnTo>
                    <a:lnTo>
                      <a:pt x="0" y="135608"/>
                    </a:lnTo>
                    <a:lnTo>
                      <a:pt x="0" y="136820"/>
                    </a:lnTo>
                    <a:lnTo>
                      <a:pt x="0" y="137997"/>
                    </a:lnTo>
                    <a:lnTo>
                      <a:pt x="22" y="139174"/>
                    </a:lnTo>
                    <a:lnTo>
                      <a:pt x="59" y="140352"/>
                    </a:lnTo>
                    <a:lnTo>
                      <a:pt x="103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36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12" y="151622"/>
                    </a:lnTo>
                    <a:lnTo>
                      <a:pt x="1382" y="152496"/>
                    </a:lnTo>
                    <a:lnTo>
                      <a:pt x="1559" y="153304"/>
                    </a:lnTo>
                    <a:lnTo>
                      <a:pt x="1744" y="154078"/>
                    </a:lnTo>
                    <a:lnTo>
                      <a:pt x="1944" y="154818"/>
                    </a:lnTo>
                    <a:lnTo>
                      <a:pt x="2143" y="155491"/>
                    </a:lnTo>
                    <a:lnTo>
                      <a:pt x="2358" y="156163"/>
                    </a:lnTo>
                    <a:lnTo>
                      <a:pt x="2572" y="156769"/>
                    </a:lnTo>
                    <a:lnTo>
                      <a:pt x="2801" y="157341"/>
                    </a:lnTo>
                    <a:lnTo>
                      <a:pt x="3037" y="157845"/>
                    </a:lnTo>
                    <a:lnTo>
                      <a:pt x="3274" y="158316"/>
                    </a:lnTo>
                    <a:lnTo>
                      <a:pt x="3518" y="158720"/>
                    </a:lnTo>
                    <a:lnTo>
                      <a:pt x="3769" y="159090"/>
                    </a:lnTo>
                    <a:lnTo>
                      <a:pt x="4028" y="159427"/>
                    </a:lnTo>
                    <a:lnTo>
                      <a:pt x="4294" y="159696"/>
                    </a:lnTo>
                    <a:lnTo>
                      <a:pt x="4560" y="159898"/>
                    </a:lnTo>
                    <a:lnTo>
                      <a:pt x="4833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68" y="160133"/>
                    </a:lnTo>
                    <a:lnTo>
                      <a:pt x="5942" y="160032"/>
                    </a:lnTo>
                    <a:lnTo>
                      <a:pt x="6215" y="159898"/>
                    </a:lnTo>
                    <a:lnTo>
                      <a:pt x="6474" y="159696"/>
                    </a:lnTo>
                    <a:lnTo>
                      <a:pt x="6740" y="159427"/>
                    </a:lnTo>
                    <a:lnTo>
                      <a:pt x="6991" y="159090"/>
                    </a:lnTo>
                    <a:lnTo>
                      <a:pt x="7243" y="158720"/>
                    </a:lnTo>
                    <a:lnTo>
                      <a:pt x="7486" y="158316"/>
                    </a:lnTo>
                    <a:lnTo>
                      <a:pt x="7730" y="157845"/>
                    </a:lnTo>
                    <a:lnTo>
                      <a:pt x="7959" y="157341"/>
                    </a:lnTo>
                    <a:lnTo>
                      <a:pt x="8189" y="156769"/>
                    </a:lnTo>
                    <a:lnTo>
                      <a:pt x="8403" y="156163"/>
                    </a:lnTo>
                    <a:lnTo>
                      <a:pt x="8617" y="155491"/>
                    </a:lnTo>
                    <a:lnTo>
                      <a:pt x="8824" y="154818"/>
                    </a:lnTo>
                    <a:lnTo>
                      <a:pt x="9016" y="154078"/>
                    </a:lnTo>
                    <a:lnTo>
                      <a:pt x="9208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1" y="150747"/>
                    </a:lnTo>
                    <a:lnTo>
                      <a:pt x="9866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1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79" y="141496"/>
                    </a:lnTo>
                    <a:lnTo>
                      <a:pt x="10731" y="140352"/>
                    </a:lnTo>
                    <a:lnTo>
                      <a:pt x="10760" y="139174"/>
                    </a:lnTo>
                    <a:lnTo>
                      <a:pt x="10783" y="137997"/>
                    </a:lnTo>
                    <a:lnTo>
                      <a:pt x="10790" y="136820"/>
                    </a:lnTo>
                    <a:lnTo>
                      <a:pt x="10783" y="135608"/>
                    </a:lnTo>
                    <a:lnTo>
                      <a:pt x="10760" y="134431"/>
                    </a:lnTo>
                    <a:lnTo>
                      <a:pt x="10731" y="133254"/>
                    </a:lnTo>
                    <a:lnTo>
                      <a:pt x="10679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1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6" y="123800"/>
                    </a:lnTo>
                    <a:lnTo>
                      <a:pt x="9711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8" y="120335"/>
                    </a:lnTo>
                    <a:lnTo>
                      <a:pt x="9016" y="119562"/>
                    </a:lnTo>
                    <a:lnTo>
                      <a:pt x="8824" y="118821"/>
                    </a:lnTo>
                    <a:lnTo>
                      <a:pt x="8617" y="118115"/>
                    </a:lnTo>
                    <a:lnTo>
                      <a:pt x="8403" y="117476"/>
                    </a:lnTo>
                    <a:lnTo>
                      <a:pt x="8189" y="116870"/>
                    </a:lnTo>
                    <a:lnTo>
                      <a:pt x="7959" y="116298"/>
                    </a:lnTo>
                    <a:lnTo>
                      <a:pt x="7730" y="115794"/>
                    </a:lnTo>
                    <a:lnTo>
                      <a:pt x="7486" y="115323"/>
                    </a:lnTo>
                    <a:lnTo>
                      <a:pt x="7243" y="114885"/>
                    </a:lnTo>
                    <a:lnTo>
                      <a:pt x="6991" y="114515"/>
                    </a:lnTo>
                    <a:lnTo>
                      <a:pt x="6740" y="114213"/>
                    </a:lnTo>
                    <a:lnTo>
                      <a:pt x="6474" y="113943"/>
                    </a:lnTo>
                    <a:lnTo>
                      <a:pt x="6215" y="113742"/>
                    </a:lnTo>
                    <a:lnTo>
                      <a:pt x="5942" y="113573"/>
                    </a:lnTo>
                    <a:lnTo>
                      <a:pt x="5668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33" y="227046"/>
                    </a:lnTo>
                    <a:lnTo>
                      <a:pt x="4560" y="227214"/>
                    </a:lnTo>
                    <a:lnTo>
                      <a:pt x="4294" y="227416"/>
                    </a:lnTo>
                    <a:lnTo>
                      <a:pt x="4028" y="227651"/>
                    </a:lnTo>
                    <a:lnTo>
                      <a:pt x="3769" y="227988"/>
                    </a:lnTo>
                    <a:lnTo>
                      <a:pt x="3518" y="228358"/>
                    </a:lnTo>
                    <a:lnTo>
                      <a:pt x="3274" y="228761"/>
                    </a:lnTo>
                    <a:lnTo>
                      <a:pt x="3037" y="229232"/>
                    </a:lnTo>
                    <a:lnTo>
                      <a:pt x="2801" y="229771"/>
                    </a:lnTo>
                    <a:lnTo>
                      <a:pt x="2572" y="230309"/>
                    </a:lnTo>
                    <a:lnTo>
                      <a:pt x="2358" y="230915"/>
                    </a:lnTo>
                    <a:lnTo>
                      <a:pt x="2143" y="231587"/>
                    </a:lnTo>
                    <a:lnTo>
                      <a:pt x="1944" y="232260"/>
                    </a:lnTo>
                    <a:lnTo>
                      <a:pt x="1744" y="233000"/>
                    </a:lnTo>
                    <a:lnTo>
                      <a:pt x="1559" y="233774"/>
                    </a:lnTo>
                    <a:lnTo>
                      <a:pt x="1382" y="234581"/>
                    </a:lnTo>
                    <a:lnTo>
                      <a:pt x="1212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36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3" y="245582"/>
                    </a:lnTo>
                    <a:lnTo>
                      <a:pt x="59" y="246726"/>
                    </a:lnTo>
                    <a:lnTo>
                      <a:pt x="22" y="247903"/>
                    </a:lnTo>
                    <a:lnTo>
                      <a:pt x="0" y="249081"/>
                    </a:lnTo>
                    <a:lnTo>
                      <a:pt x="0" y="250258"/>
                    </a:lnTo>
                    <a:lnTo>
                      <a:pt x="0" y="251469"/>
                    </a:lnTo>
                    <a:lnTo>
                      <a:pt x="22" y="252647"/>
                    </a:lnTo>
                    <a:lnTo>
                      <a:pt x="59" y="253824"/>
                    </a:lnTo>
                    <a:lnTo>
                      <a:pt x="103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36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12" y="265094"/>
                    </a:lnTo>
                    <a:lnTo>
                      <a:pt x="1382" y="265935"/>
                    </a:lnTo>
                    <a:lnTo>
                      <a:pt x="1559" y="266743"/>
                    </a:lnTo>
                    <a:lnTo>
                      <a:pt x="1744" y="267516"/>
                    </a:lnTo>
                    <a:lnTo>
                      <a:pt x="1944" y="268256"/>
                    </a:lnTo>
                    <a:lnTo>
                      <a:pt x="2143" y="268963"/>
                    </a:lnTo>
                    <a:lnTo>
                      <a:pt x="2358" y="269602"/>
                    </a:lnTo>
                    <a:lnTo>
                      <a:pt x="2572" y="270208"/>
                    </a:lnTo>
                    <a:lnTo>
                      <a:pt x="2801" y="270780"/>
                    </a:lnTo>
                    <a:lnTo>
                      <a:pt x="3037" y="271318"/>
                    </a:lnTo>
                    <a:lnTo>
                      <a:pt x="3274" y="271789"/>
                    </a:lnTo>
                    <a:lnTo>
                      <a:pt x="3518" y="272193"/>
                    </a:lnTo>
                    <a:lnTo>
                      <a:pt x="3769" y="272563"/>
                    </a:lnTo>
                    <a:lnTo>
                      <a:pt x="4028" y="272865"/>
                    </a:lnTo>
                    <a:lnTo>
                      <a:pt x="4294" y="273134"/>
                    </a:lnTo>
                    <a:lnTo>
                      <a:pt x="4560" y="273336"/>
                    </a:lnTo>
                    <a:lnTo>
                      <a:pt x="4833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68" y="273572"/>
                    </a:lnTo>
                    <a:lnTo>
                      <a:pt x="5942" y="273505"/>
                    </a:lnTo>
                    <a:lnTo>
                      <a:pt x="6215" y="273336"/>
                    </a:lnTo>
                    <a:lnTo>
                      <a:pt x="6474" y="273134"/>
                    </a:lnTo>
                    <a:lnTo>
                      <a:pt x="6740" y="272865"/>
                    </a:lnTo>
                    <a:lnTo>
                      <a:pt x="6991" y="272563"/>
                    </a:lnTo>
                    <a:lnTo>
                      <a:pt x="7243" y="272193"/>
                    </a:lnTo>
                    <a:lnTo>
                      <a:pt x="7486" y="271789"/>
                    </a:lnTo>
                    <a:lnTo>
                      <a:pt x="7730" y="271318"/>
                    </a:lnTo>
                    <a:lnTo>
                      <a:pt x="7959" y="270780"/>
                    </a:lnTo>
                    <a:lnTo>
                      <a:pt x="8189" y="270208"/>
                    </a:lnTo>
                    <a:lnTo>
                      <a:pt x="8403" y="269602"/>
                    </a:lnTo>
                    <a:lnTo>
                      <a:pt x="8617" y="268963"/>
                    </a:lnTo>
                    <a:lnTo>
                      <a:pt x="8824" y="268256"/>
                    </a:lnTo>
                    <a:lnTo>
                      <a:pt x="9016" y="267516"/>
                    </a:lnTo>
                    <a:lnTo>
                      <a:pt x="9208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1" y="264220"/>
                    </a:lnTo>
                    <a:lnTo>
                      <a:pt x="9866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1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79" y="254968"/>
                    </a:lnTo>
                    <a:lnTo>
                      <a:pt x="10731" y="253824"/>
                    </a:lnTo>
                    <a:lnTo>
                      <a:pt x="10760" y="252647"/>
                    </a:lnTo>
                    <a:lnTo>
                      <a:pt x="10783" y="251469"/>
                    </a:lnTo>
                    <a:lnTo>
                      <a:pt x="10790" y="250258"/>
                    </a:lnTo>
                    <a:lnTo>
                      <a:pt x="10783" y="249081"/>
                    </a:lnTo>
                    <a:lnTo>
                      <a:pt x="10760" y="247903"/>
                    </a:lnTo>
                    <a:lnTo>
                      <a:pt x="10731" y="246726"/>
                    </a:lnTo>
                    <a:lnTo>
                      <a:pt x="10679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1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6" y="237239"/>
                    </a:lnTo>
                    <a:lnTo>
                      <a:pt x="9711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8" y="233774"/>
                    </a:lnTo>
                    <a:lnTo>
                      <a:pt x="9016" y="233000"/>
                    </a:lnTo>
                    <a:lnTo>
                      <a:pt x="8824" y="232260"/>
                    </a:lnTo>
                    <a:lnTo>
                      <a:pt x="8617" y="231587"/>
                    </a:lnTo>
                    <a:lnTo>
                      <a:pt x="8403" y="230915"/>
                    </a:lnTo>
                    <a:lnTo>
                      <a:pt x="8189" y="230309"/>
                    </a:lnTo>
                    <a:lnTo>
                      <a:pt x="7959" y="229771"/>
                    </a:lnTo>
                    <a:lnTo>
                      <a:pt x="7730" y="229232"/>
                    </a:lnTo>
                    <a:lnTo>
                      <a:pt x="7486" y="228761"/>
                    </a:lnTo>
                    <a:lnTo>
                      <a:pt x="7243" y="228358"/>
                    </a:lnTo>
                    <a:lnTo>
                      <a:pt x="6991" y="227988"/>
                    </a:lnTo>
                    <a:lnTo>
                      <a:pt x="6740" y="227651"/>
                    </a:lnTo>
                    <a:lnTo>
                      <a:pt x="6474" y="227416"/>
                    </a:lnTo>
                    <a:lnTo>
                      <a:pt x="6215" y="227214"/>
                    </a:lnTo>
                    <a:lnTo>
                      <a:pt x="5942" y="227046"/>
                    </a:lnTo>
                    <a:lnTo>
                      <a:pt x="5668" y="226945"/>
                    </a:lnTo>
                    <a:close/>
                    <a:moveTo>
                      <a:pt x="5114" y="340384"/>
                    </a:moveTo>
                    <a:lnTo>
                      <a:pt x="4833" y="340485"/>
                    </a:lnTo>
                    <a:lnTo>
                      <a:pt x="4560" y="340653"/>
                    </a:lnTo>
                    <a:lnTo>
                      <a:pt x="4294" y="340855"/>
                    </a:lnTo>
                    <a:lnTo>
                      <a:pt x="4028" y="341124"/>
                    </a:lnTo>
                    <a:lnTo>
                      <a:pt x="3769" y="341426"/>
                    </a:lnTo>
                    <a:lnTo>
                      <a:pt x="3518" y="341797"/>
                    </a:lnTo>
                    <a:lnTo>
                      <a:pt x="3274" y="342200"/>
                    </a:lnTo>
                    <a:lnTo>
                      <a:pt x="3037" y="342671"/>
                    </a:lnTo>
                    <a:lnTo>
                      <a:pt x="2801" y="343209"/>
                    </a:lnTo>
                    <a:lnTo>
                      <a:pt x="2572" y="343748"/>
                    </a:lnTo>
                    <a:lnTo>
                      <a:pt x="2358" y="344387"/>
                    </a:lnTo>
                    <a:lnTo>
                      <a:pt x="2143" y="345026"/>
                    </a:lnTo>
                    <a:lnTo>
                      <a:pt x="1944" y="345733"/>
                    </a:lnTo>
                    <a:lnTo>
                      <a:pt x="1744" y="346439"/>
                    </a:lnTo>
                    <a:lnTo>
                      <a:pt x="1559" y="347213"/>
                    </a:lnTo>
                    <a:lnTo>
                      <a:pt x="1382" y="348054"/>
                    </a:lnTo>
                    <a:lnTo>
                      <a:pt x="1212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36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3" y="359021"/>
                    </a:lnTo>
                    <a:lnTo>
                      <a:pt x="59" y="360165"/>
                    </a:lnTo>
                    <a:lnTo>
                      <a:pt x="22" y="361342"/>
                    </a:lnTo>
                    <a:lnTo>
                      <a:pt x="0" y="362520"/>
                    </a:lnTo>
                    <a:lnTo>
                      <a:pt x="0" y="363697"/>
                    </a:lnTo>
                    <a:lnTo>
                      <a:pt x="0" y="364908"/>
                    </a:lnTo>
                    <a:lnTo>
                      <a:pt x="22" y="366086"/>
                    </a:lnTo>
                    <a:lnTo>
                      <a:pt x="59" y="367263"/>
                    </a:lnTo>
                    <a:lnTo>
                      <a:pt x="103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36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12" y="378533"/>
                    </a:lnTo>
                    <a:lnTo>
                      <a:pt x="1382" y="379374"/>
                    </a:lnTo>
                    <a:lnTo>
                      <a:pt x="1559" y="380215"/>
                    </a:lnTo>
                    <a:lnTo>
                      <a:pt x="1744" y="380989"/>
                    </a:lnTo>
                    <a:lnTo>
                      <a:pt x="1944" y="381695"/>
                    </a:lnTo>
                    <a:lnTo>
                      <a:pt x="2143" y="382402"/>
                    </a:lnTo>
                    <a:lnTo>
                      <a:pt x="2358" y="383041"/>
                    </a:lnTo>
                    <a:lnTo>
                      <a:pt x="2572" y="383680"/>
                    </a:lnTo>
                    <a:lnTo>
                      <a:pt x="2801" y="384218"/>
                    </a:lnTo>
                    <a:lnTo>
                      <a:pt x="3037" y="384757"/>
                    </a:lnTo>
                    <a:lnTo>
                      <a:pt x="3274" y="385228"/>
                    </a:lnTo>
                    <a:lnTo>
                      <a:pt x="3518" y="385631"/>
                    </a:lnTo>
                    <a:lnTo>
                      <a:pt x="3769" y="386001"/>
                    </a:lnTo>
                    <a:lnTo>
                      <a:pt x="4028" y="386304"/>
                    </a:lnTo>
                    <a:lnTo>
                      <a:pt x="4294" y="386573"/>
                    </a:lnTo>
                    <a:lnTo>
                      <a:pt x="4560" y="386775"/>
                    </a:lnTo>
                    <a:lnTo>
                      <a:pt x="4833" y="386943"/>
                    </a:lnTo>
                    <a:lnTo>
                      <a:pt x="5114" y="387044"/>
                    </a:lnTo>
                    <a:lnTo>
                      <a:pt x="5668" y="387044"/>
                    </a:lnTo>
                    <a:lnTo>
                      <a:pt x="5942" y="386943"/>
                    </a:lnTo>
                    <a:lnTo>
                      <a:pt x="6215" y="386775"/>
                    </a:lnTo>
                    <a:lnTo>
                      <a:pt x="6474" y="386573"/>
                    </a:lnTo>
                    <a:lnTo>
                      <a:pt x="6740" y="386304"/>
                    </a:lnTo>
                    <a:lnTo>
                      <a:pt x="6991" y="386001"/>
                    </a:lnTo>
                    <a:lnTo>
                      <a:pt x="7243" y="385631"/>
                    </a:lnTo>
                    <a:lnTo>
                      <a:pt x="7486" y="385228"/>
                    </a:lnTo>
                    <a:lnTo>
                      <a:pt x="7730" y="384757"/>
                    </a:lnTo>
                    <a:lnTo>
                      <a:pt x="7959" y="384218"/>
                    </a:lnTo>
                    <a:lnTo>
                      <a:pt x="8189" y="383680"/>
                    </a:lnTo>
                    <a:lnTo>
                      <a:pt x="8403" y="383041"/>
                    </a:lnTo>
                    <a:lnTo>
                      <a:pt x="8617" y="382402"/>
                    </a:lnTo>
                    <a:lnTo>
                      <a:pt x="8824" y="381695"/>
                    </a:lnTo>
                    <a:lnTo>
                      <a:pt x="9016" y="380989"/>
                    </a:lnTo>
                    <a:lnTo>
                      <a:pt x="9208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1" y="377658"/>
                    </a:lnTo>
                    <a:lnTo>
                      <a:pt x="9866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1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79" y="368407"/>
                    </a:lnTo>
                    <a:lnTo>
                      <a:pt x="10731" y="367263"/>
                    </a:lnTo>
                    <a:lnTo>
                      <a:pt x="10760" y="366086"/>
                    </a:lnTo>
                    <a:lnTo>
                      <a:pt x="10783" y="364908"/>
                    </a:lnTo>
                    <a:lnTo>
                      <a:pt x="10790" y="363697"/>
                    </a:lnTo>
                    <a:lnTo>
                      <a:pt x="10783" y="362520"/>
                    </a:lnTo>
                    <a:lnTo>
                      <a:pt x="10760" y="361342"/>
                    </a:lnTo>
                    <a:lnTo>
                      <a:pt x="10731" y="360165"/>
                    </a:lnTo>
                    <a:lnTo>
                      <a:pt x="10679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1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6" y="350678"/>
                    </a:lnTo>
                    <a:lnTo>
                      <a:pt x="9711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8" y="347213"/>
                    </a:lnTo>
                    <a:lnTo>
                      <a:pt x="9016" y="346439"/>
                    </a:lnTo>
                    <a:lnTo>
                      <a:pt x="8824" y="345733"/>
                    </a:lnTo>
                    <a:lnTo>
                      <a:pt x="8617" y="345026"/>
                    </a:lnTo>
                    <a:lnTo>
                      <a:pt x="8403" y="344387"/>
                    </a:lnTo>
                    <a:lnTo>
                      <a:pt x="8189" y="343748"/>
                    </a:lnTo>
                    <a:lnTo>
                      <a:pt x="7959" y="343209"/>
                    </a:lnTo>
                    <a:lnTo>
                      <a:pt x="7730" y="342671"/>
                    </a:lnTo>
                    <a:lnTo>
                      <a:pt x="7486" y="342200"/>
                    </a:lnTo>
                    <a:lnTo>
                      <a:pt x="7243" y="341797"/>
                    </a:lnTo>
                    <a:lnTo>
                      <a:pt x="6991" y="341426"/>
                    </a:lnTo>
                    <a:lnTo>
                      <a:pt x="6740" y="341124"/>
                    </a:lnTo>
                    <a:lnTo>
                      <a:pt x="6474" y="340855"/>
                    </a:lnTo>
                    <a:lnTo>
                      <a:pt x="6215" y="340653"/>
                    </a:lnTo>
                    <a:lnTo>
                      <a:pt x="5942" y="340485"/>
                    </a:lnTo>
                    <a:lnTo>
                      <a:pt x="5668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33" y="453957"/>
                    </a:lnTo>
                    <a:lnTo>
                      <a:pt x="4560" y="454092"/>
                    </a:lnTo>
                    <a:lnTo>
                      <a:pt x="4294" y="454293"/>
                    </a:lnTo>
                    <a:lnTo>
                      <a:pt x="4028" y="454562"/>
                    </a:lnTo>
                    <a:lnTo>
                      <a:pt x="3769" y="454865"/>
                    </a:lnTo>
                    <a:lnTo>
                      <a:pt x="3518" y="455235"/>
                    </a:lnTo>
                    <a:lnTo>
                      <a:pt x="3274" y="455639"/>
                    </a:lnTo>
                    <a:lnTo>
                      <a:pt x="3037" y="456110"/>
                    </a:lnTo>
                    <a:lnTo>
                      <a:pt x="2801" y="456615"/>
                    </a:lnTo>
                    <a:lnTo>
                      <a:pt x="2572" y="457153"/>
                    </a:lnTo>
                    <a:lnTo>
                      <a:pt x="2358" y="457758"/>
                    </a:lnTo>
                    <a:lnTo>
                      <a:pt x="2143" y="458398"/>
                    </a:lnTo>
                    <a:lnTo>
                      <a:pt x="1944" y="459104"/>
                    </a:lnTo>
                    <a:lnTo>
                      <a:pt x="1744" y="459811"/>
                    </a:lnTo>
                    <a:lnTo>
                      <a:pt x="1559" y="460584"/>
                    </a:lnTo>
                    <a:lnTo>
                      <a:pt x="1382" y="461392"/>
                    </a:lnTo>
                    <a:lnTo>
                      <a:pt x="1212" y="462233"/>
                    </a:lnTo>
                    <a:lnTo>
                      <a:pt x="1057" y="463141"/>
                    </a:lnTo>
                    <a:lnTo>
                      <a:pt x="909" y="464049"/>
                    </a:lnTo>
                    <a:lnTo>
                      <a:pt x="769" y="464991"/>
                    </a:lnTo>
                    <a:lnTo>
                      <a:pt x="636" y="465967"/>
                    </a:lnTo>
                    <a:lnTo>
                      <a:pt x="525" y="466976"/>
                    </a:lnTo>
                    <a:lnTo>
                      <a:pt x="414" y="468019"/>
                    </a:lnTo>
                    <a:lnTo>
                      <a:pt x="318" y="469062"/>
                    </a:lnTo>
                    <a:lnTo>
                      <a:pt x="237" y="470172"/>
                    </a:lnTo>
                    <a:lnTo>
                      <a:pt x="163" y="471282"/>
                    </a:lnTo>
                    <a:lnTo>
                      <a:pt x="103" y="472426"/>
                    </a:lnTo>
                    <a:lnTo>
                      <a:pt x="59" y="473570"/>
                    </a:lnTo>
                    <a:lnTo>
                      <a:pt x="22" y="474747"/>
                    </a:lnTo>
                    <a:lnTo>
                      <a:pt x="0" y="475958"/>
                    </a:lnTo>
                    <a:lnTo>
                      <a:pt x="0" y="477170"/>
                    </a:lnTo>
                    <a:lnTo>
                      <a:pt x="0" y="478381"/>
                    </a:lnTo>
                    <a:lnTo>
                      <a:pt x="22" y="479558"/>
                    </a:lnTo>
                    <a:lnTo>
                      <a:pt x="59" y="480702"/>
                    </a:lnTo>
                    <a:lnTo>
                      <a:pt x="103" y="481879"/>
                    </a:lnTo>
                    <a:lnTo>
                      <a:pt x="163" y="482989"/>
                    </a:lnTo>
                    <a:lnTo>
                      <a:pt x="237" y="484100"/>
                    </a:lnTo>
                    <a:lnTo>
                      <a:pt x="318" y="485176"/>
                    </a:lnTo>
                    <a:lnTo>
                      <a:pt x="414" y="486253"/>
                    </a:lnTo>
                    <a:lnTo>
                      <a:pt x="525" y="487262"/>
                    </a:lnTo>
                    <a:lnTo>
                      <a:pt x="636" y="488271"/>
                    </a:lnTo>
                    <a:lnTo>
                      <a:pt x="769" y="489247"/>
                    </a:lnTo>
                    <a:lnTo>
                      <a:pt x="909" y="490189"/>
                    </a:lnTo>
                    <a:lnTo>
                      <a:pt x="1057" y="491131"/>
                    </a:lnTo>
                    <a:lnTo>
                      <a:pt x="1212" y="492005"/>
                    </a:lnTo>
                    <a:lnTo>
                      <a:pt x="1382" y="492846"/>
                    </a:lnTo>
                    <a:lnTo>
                      <a:pt x="1559" y="493654"/>
                    </a:lnTo>
                    <a:lnTo>
                      <a:pt x="1744" y="494428"/>
                    </a:lnTo>
                    <a:lnTo>
                      <a:pt x="1944" y="495168"/>
                    </a:lnTo>
                    <a:lnTo>
                      <a:pt x="2143" y="495874"/>
                    </a:lnTo>
                    <a:lnTo>
                      <a:pt x="2358" y="496513"/>
                    </a:lnTo>
                    <a:lnTo>
                      <a:pt x="2572" y="497119"/>
                    </a:lnTo>
                    <a:lnTo>
                      <a:pt x="2801" y="497691"/>
                    </a:lnTo>
                    <a:lnTo>
                      <a:pt x="3037" y="498195"/>
                    </a:lnTo>
                    <a:lnTo>
                      <a:pt x="3274" y="498666"/>
                    </a:lnTo>
                    <a:lnTo>
                      <a:pt x="3518" y="499104"/>
                    </a:lnTo>
                    <a:lnTo>
                      <a:pt x="3769" y="499474"/>
                    </a:lnTo>
                    <a:lnTo>
                      <a:pt x="4028" y="499777"/>
                    </a:lnTo>
                    <a:lnTo>
                      <a:pt x="4294" y="500046"/>
                    </a:lnTo>
                    <a:lnTo>
                      <a:pt x="4560" y="500248"/>
                    </a:lnTo>
                    <a:lnTo>
                      <a:pt x="4833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68" y="500483"/>
                    </a:lnTo>
                    <a:lnTo>
                      <a:pt x="5942" y="500382"/>
                    </a:lnTo>
                    <a:lnTo>
                      <a:pt x="6215" y="500248"/>
                    </a:lnTo>
                    <a:lnTo>
                      <a:pt x="6474" y="500046"/>
                    </a:lnTo>
                    <a:lnTo>
                      <a:pt x="6740" y="499777"/>
                    </a:lnTo>
                    <a:lnTo>
                      <a:pt x="6991" y="499474"/>
                    </a:lnTo>
                    <a:lnTo>
                      <a:pt x="7243" y="499104"/>
                    </a:lnTo>
                    <a:lnTo>
                      <a:pt x="7486" y="498666"/>
                    </a:lnTo>
                    <a:lnTo>
                      <a:pt x="7730" y="498195"/>
                    </a:lnTo>
                    <a:lnTo>
                      <a:pt x="7959" y="497691"/>
                    </a:lnTo>
                    <a:lnTo>
                      <a:pt x="8189" y="497119"/>
                    </a:lnTo>
                    <a:lnTo>
                      <a:pt x="8403" y="496513"/>
                    </a:lnTo>
                    <a:lnTo>
                      <a:pt x="8617" y="495874"/>
                    </a:lnTo>
                    <a:lnTo>
                      <a:pt x="8824" y="495168"/>
                    </a:lnTo>
                    <a:lnTo>
                      <a:pt x="9016" y="494428"/>
                    </a:lnTo>
                    <a:lnTo>
                      <a:pt x="9208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1" y="491131"/>
                    </a:lnTo>
                    <a:lnTo>
                      <a:pt x="9866" y="490189"/>
                    </a:lnTo>
                    <a:lnTo>
                      <a:pt x="10007" y="489247"/>
                    </a:lnTo>
                    <a:lnTo>
                      <a:pt x="10140" y="488271"/>
                    </a:lnTo>
                    <a:lnTo>
                      <a:pt x="10258" y="487262"/>
                    </a:lnTo>
                    <a:lnTo>
                      <a:pt x="10361" y="486253"/>
                    </a:lnTo>
                    <a:lnTo>
                      <a:pt x="10465" y="485176"/>
                    </a:lnTo>
                    <a:lnTo>
                      <a:pt x="10546" y="484100"/>
                    </a:lnTo>
                    <a:lnTo>
                      <a:pt x="10620" y="482989"/>
                    </a:lnTo>
                    <a:lnTo>
                      <a:pt x="10679" y="481879"/>
                    </a:lnTo>
                    <a:lnTo>
                      <a:pt x="10731" y="480702"/>
                    </a:lnTo>
                    <a:lnTo>
                      <a:pt x="10760" y="479558"/>
                    </a:lnTo>
                    <a:lnTo>
                      <a:pt x="10783" y="478381"/>
                    </a:lnTo>
                    <a:lnTo>
                      <a:pt x="10790" y="477170"/>
                    </a:lnTo>
                    <a:lnTo>
                      <a:pt x="10783" y="475958"/>
                    </a:lnTo>
                    <a:lnTo>
                      <a:pt x="10760" y="474747"/>
                    </a:lnTo>
                    <a:lnTo>
                      <a:pt x="10731" y="473570"/>
                    </a:lnTo>
                    <a:lnTo>
                      <a:pt x="10679" y="472426"/>
                    </a:lnTo>
                    <a:lnTo>
                      <a:pt x="10620" y="471282"/>
                    </a:lnTo>
                    <a:lnTo>
                      <a:pt x="10546" y="470172"/>
                    </a:lnTo>
                    <a:lnTo>
                      <a:pt x="10465" y="469062"/>
                    </a:lnTo>
                    <a:lnTo>
                      <a:pt x="10361" y="468019"/>
                    </a:lnTo>
                    <a:lnTo>
                      <a:pt x="10258" y="466976"/>
                    </a:lnTo>
                    <a:lnTo>
                      <a:pt x="10140" y="465967"/>
                    </a:lnTo>
                    <a:lnTo>
                      <a:pt x="10007" y="464991"/>
                    </a:lnTo>
                    <a:lnTo>
                      <a:pt x="9866" y="464049"/>
                    </a:lnTo>
                    <a:lnTo>
                      <a:pt x="9711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8" y="460584"/>
                    </a:lnTo>
                    <a:lnTo>
                      <a:pt x="9016" y="459811"/>
                    </a:lnTo>
                    <a:lnTo>
                      <a:pt x="8824" y="459104"/>
                    </a:lnTo>
                    <a:lnTo>
                      <a:pt x="8617" y="458398"/>
                    </a:lnTo>
                    <a:lnTo>
                      <a:pt x="8403" y="457758"/>
                    </a:lnTo>
                    <a:lnTo>
                      <a:pt x="8189" y="457153"/>
                    </a:lnTo>
                    <a:lnTo>
                      <a:pt x="7959" y="456615"/>
                    </a:lnTo>
                    <a:lnTo>
                      <a:pt x="7730" y="456110"/>
                    </a:lnTo>
                    <a:lnTo>
                      <a:pt x="7486" y="455639"/>
                    </a:lnTo>
                    <a:lnTo>
                      <a:pt x="7243" y="455235"/>
                    </a:lnTo>
                    <a:lnTo>
                      <a:pt x="6991" y="454865"/>
                    </a:lnTo>
                    <a:lnTo>
                      <a:pt x="6740" y="454562"/>
                    </a:lnTo>
                    <a:lnTo>
                      <a:pt x="6474" y="454293"/>
                    </a:lnTo>
                    <a:lnTo>
                      <a:pt x="6215" y="454092"/>
                    </a:lnTo>
                    <a:lnTo>
                      <a:pt x="5942" y="453957"/>
                    </a:lnTo>
                    <a:lnTo>
                      <a:pt x="5668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33" y="567160"/>
                    </a:lnTo>
                    <a:lnTo>
                      <a:pt x="4560" y="567328"/>
                    </a:lnTo>
                    <a:lnTo>
                      <a:pt x="4294" y="567530"/>
                    </a:lnTo>
                    <a:lnTo>
                      <a:pt x="4028" y="567766"/>
                    </a:lnTo>
                    <a:lnTo>
                      <a:pt x="3769" y="568102"/>
                    </a:lnTo>
                    <a:lnTo>
                      <a:pt x="3518" y="568472"/>
                    </a:lnTo>
                    <a:lnTo>
                      <a:pt x="3274" y="568876"/>
                    </a:lnTo>
                    <a:lnTo>
                      <a:pt x="3037" y="569347"/>
                    </a:lnTo>
                    <a:lnTo>
                      <a:pt x="2801" y="569885"/>
                    </a:lnTo>
                    <a:lnTo>
                      <a:pt x="2572" y="570423"/>
                    </a:lnTo>
                    <a:lnTo>
                      <a:pt x="2358" y="571029"/>
                    </a:lnTo>
                    <a:lnTo>
                      <a:pt x="2143" y="571702"/>
                    </a:lnTo>
                    <a:lnTo>
                      <a:pt x="1944" y="572408"/>
                    </a:lnTo>
                    <a:lnTo>
                      <a:pt x="1744" y="573115"/>
                    </a:lnTo>
                    <a:lnTo>
                      <a:pt x="1559" y="573889"/>
                    </a:lnTo>
                    <a:lnTo>
                      <a:pt x="1382" y="574730"/>
                    </a:lnTo>
                    <a:lnTo>
                      <a:pt x="1212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36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3" y="585697"/>
                    </a:lnTo>
                    <a:lnTo>
                      <a:pt x="59" y="586840"/>
                    </a:lnTo>
                    <a:lnTo>
                      <a:pt x="22" y="588018"/>
                    </a:lnTo>
                    <a:lnTo>
                      <a:pt x="0" y="589195"/>
                    </a:lnTo>
                    <a:lnTo>
                      <a:pt x="0" y="590373"/>
                    </a:lnTo>
                    <a:lnTo>
                      <a:pt x="0" y="591618"/>
                    </a:lnTo>
                    <a:lnTo>
                      <a:pt x="22" y="592795"/>
                    </a:lnTo>
                    <a:lnTo>
                      <a:pt x="59" y="593972"/>
                    </a:lnTo>
                    <a:lnTo>
                      <a:pt x="103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36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12" y="605310"/>
                    </a:lnTo>
                    <a:lnTo>
                      <a:pt x="1382" y="606151"/>
                    </a:lnTo>
                    <a:lnTo>
                      <a:pt x="1559" y="606958"/>
                    </a:lnTo>
                    <a:lnTo>
                      <a:pt x="1744" y="607732"/>
                    </a:lnTo>
                    <a:lnTo>
                      <a:pt x="1944" y="608472"/>
                    </a:lnTo>
                    <a:lnTo>
                      <a:pt x="2143" y="609145"/>
                    </a:lnTo>
                    <a:lnTo>
                      <a:pt x="2358" y="609784"/>
                    </a:lnTo>
                    <a:lnTo>
                      <a:pt x="2572" y="610389"/>
                    </a:lnTo>
                    <a:lnTo>
                      <a:pt x="2801" y="610961"/>
                    </a:lnTo>
                    <a:lnTo>
                      <a:pt x="3037" y="611466"/>
                    </a:lnTo>
                    <a:lnTo>
                      <a:pt x="3274" y="611937"/>
                    </a:lnTo>
                    <a:lnTo>
                      <a:pt x="3518" y="612341"/>
                    </a:lnTo>
                    <a:lnTo>
                      <a:pt x="3769" y="612711"/>
                    </a:lnTo>
                    <a:lnTo>
                      <a:pt x="4028" y="613013"/>
                    </a:lnTo>
                    <a:lnTo>
                      <a:pt x="4294" y="613249"/>
                    </a:lnTo>
                    <a:lnTo>
                      <a:pt x="4560" y="613451"/>
                    </a:lnTo>
                    <a:lnTo>
                      <a:pt x="4833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68" y="613686"/>
                    </a:lnTo>
                    <a:lnTo>
                      <a:pt x="5942" y="613619"/>
                    </a:lnTo>
                    <a:lnTo>
                      <a:pt x="6215" y="613451"/>
                    </a:lnTo>
                    <a:lnTo>
                      <a:pt x="6474" y="613249"/>
                    </a:lnTo>
                    <a:lnTo>
                      <a:pt x="6740" y="613013"/>
                    </a:lnTo>
                    <a:lnTo>
                      <a:pt x="6991" y="612711"/>
                    </a:lnTo>
                    <a:lnTo>
                      <a:pt x="7243" y="612341"/>
                    </a:lnTo>
                    <a:lnTo>
                      <a:pt x="7486" y="611937"/>
                    </a:lnTo>
                    <a:lnTo>
                      <a:pt x="7730" y="611466"/>
                    </a:lnTo>
                    <a:lnTo>
                      <a:pt x="7959" y="610961"/>
                    </a:lnTo>
                    <a:lnTo>
                      <a:pt x="8189" y="610389"/>
                    </a:lnTo>
                    <a:lnTo>
                      <a:pt x="8403" y="609784"/>
                    </a:lnTo>
                    <a:lnTo>
                      <a:pt x="8617" y="609145"/>
                    </a:lnTo>
                    <a:lnTo>
                      <a:pt x="8824" y="608472"/>
                    </a:lnTo>
                    <a:lnTo>
                      <a:pt x="9016" y="607732"/>
                    </a:lnTo>
                    <a:lnTo>
                      <a:pt x="9208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1" y="604435"/>
                    </a:lnTo>
                    <a:lnTo>
                      <a:pt x="9866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1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79" y="595150"/>
                    </a:lnTo>
                    <a:lnTo>
                      <a:pt x="10731" y="593972"/>
                    </a:lnTo>
                    <a:lnTo>
                      <a:pt x="10760" y="592795"/>
                    </a:lnTo>
                    <a:lnTo>
                      <a:pt x="10783" y="591618"/>
                    </a:lnTo>
                    <a:lnTo>
                      <a:pt x="10790" y="590373"/>
                    </a:lnTo>
                    <a:lnTo>
                      <a:pt x="10783" y="589195"/>
                    </a:lnTo>
                    <a:lnTo>
                      <a:pt x="10760" y="588018"/>
                    </a:lnTo>
                    <a:lnTo>
                      <a:pt x="10731" y="586840"/>
                    </a:lnTo>
                    <a:lnTo>
                      <a:pt x="10679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1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6" y="577354"/>
                    </a:lnTo>
                    <a:lnTo>
                      <a:pt x="9711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8" y="573889"/>
                    </a:lnTo>
                    <a:lnTo>
                      <a:pt x="9016" y="573115"/>
                    </a:lnTo>
                    <a:lnTo>
                      <a:pt x="8824" y="572408"/>
                    </a:lnTo>
                    <a:lnTo>
                      <a:pt x="8617" y="571702"/>
                    </a:lnTo>
                    <a:lnTo>
                      <a:pt x="8403" y="571029"/>
                    </a:lnTo>
                    <a:lnTo>
                      <a:pt x="8189" y="570423"/>
                    </a:lnTo>
                    <a:lnTo>
                      <a:pt x="7959" y="569885"/>
                    </a:lnTo>
                    <a:lnTo>
                      <a:pt x="7730" y="569347"/>
                    </a:lnTo>
                    <a:lnTo>
                      <a:pt x="7486" y="568876"/>
                    </a:lnTo>
                    <a:lnTo>
                      <a:pt x="7243" y="568472"/>
                    </a:lnTo>
                    <a:lnTo>
                      <a:pt x="6991" y="568102"/>
                    </a:lnTo>
                    <a:lnTo>
                      <a:pt x="6740" y="567766"/>
                    </a:lnTo>
                    <a:lnTo>
                      <a:pt x="6474" y="567530"/>
                    </a:lnTo>
                    <a:lnTo>
                      <a:pt x="6215" y="567328"/>
                    </a:lnTo>
                    <a:lnTo>
                      <a:pt x="5942" y="567160"/>
                    </a:lnTo>
                    <a:lnTo>
                      <a:pt x="5668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Google Shape;42;p3"/>
              <p:cNvSpPr/>
              <p:nvPr/>
            </p:nvSpPr>
            <p:spPr>
              <a:xfrm>
                <a:off x="11244103" y="3272898"/>
                <a:ext cx="5563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403" y="0"/>
                    </a:moveTo>
                    <a:lnTo>
                      <a:pt x="5122" y="34"/>
                    </a:lnTo>
                    <a:lnTo>
                      <a:pt x="4848" y="135"/>
                    </a:lnTo>
                    <a:lnTo>
                      <a:pt x="4582" y="269"/>
                    </a:lnTo>
                    <a:lnTo>
                      <a:pt x="4316" y="471"/>
                    </a:lnTo>
                    <a:lnTo>
                      <a:pt x="4050" y="740"/>
                    </a:lnTo>
                    <a:lnTo>
                      <a:pt x="3799" y="1043"/>
                    </a:lnTo>
                    <a:lnTo>
                      <a:pt x="3548" y="1413"/>
                    </a:lnTo>
                    <a:lnTo>
                      <a:pt x="3304" y="1850"/>
                    </a:lnTo>
                    <a:lnTo>
                      <a:pt x="3060" y="2321"/>
                    </a:lnTo>
                    <a:lnTo>
                      <a:pt x="2831" y="2826"/>
                    </a:lnTo>
                    <a:lnTo>
                      <a:pt x="2602" y="3398"/>
                    </a:lnTo>
                    <a:lnTo>
                      <a:pt x="2387" y="4003"/>
                    </a:lnTo>
                    <a:lnTo>
                      <a:pt x="2173" y="4643"/>
                    </a:lnTo>
                    <a:lnTo>
                      <a:pt x="1966" y="5349"/>
                    </a:lnTo>
                    <a:lnTo>
                      <a:pt x="1774" y="6089"/>
                    </a:lnTo>
                    <a:lnTo>
                      <a:pt x="1589" y="6863"/>
                    </a:lnTo>
                    <a:lnTo>
                      <a:pt x="1404" y="7670"/>
                    </a:lnTo>
                    <a:lnTo>
                      <a:pt x="1234" y="8511"/>
                    </a:lnTo>
                    <a:lnTo>
                      <a:pt x="1079" y="9420"/>
                    </a:lnTo>
                    <a:lnTo>
                      <a:pt x="924" y="10328"/>
                    </a:lnTo>
                    <a:lnTo>
                      <a:pt x="784" y="11270"/>
                    </a:lnTo>
                    <a:lnTo>
                      <a:pt x="658" y="12245"/>
                    </a:lnTo>
                    <a:lnTo>
                      <a:pt x="532" y="13255"/>
                    </a:lnTo>
                    <a:lnTo>
                      <a:pt x="429" y="14298"/>
                    </a:lnTo>
                    <a:lnTo>
                      <a:pt x="333" y="15340"/>
                    </a:lnTo>
                    <a:lnTo>
                      <a:pt x="244" y="16417"/>
                    </a:lnTo>
                    <a:lnTo>
                      <a:pt x="170" y="17527"/>
                    </a:lnTo>
                    <a:lnTo>
                      <a:pt x="111" y="18671"/>
                    </a:lnTo>
                    <a:lnTo>
                      <a:pt x="67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69"/>
                    </a:lnTo>
                    <a:lnTo>
                      <a:pt x="67" y="26947"/>
                    </a:lnTo>
                    <a:lnTo>
                      <a:pt x="111" y="28091"/>
                    </a:lnTo>
                    <a:lnTo>
                      <a:pt x="170" y="29234"/>
                    </a:lnTo>
                    <a:lnTo>
                      <a:pt x="244" y="30345"/>
                    </a:lnTo>
                    <a:lnTo>
                      <a:pt x="333" y="31455"/>
                    </a:lnTo>
                    <a:lnTo>
                      <a:pt x="429" y="32531"/>
                    </a:lnTo>
                    <a:lnTo>
                      <a:pt x="532" y="33540"/>
                    </a:lnTo>
                    <a:lnTo>
                      <a:pt x="658" y="34550"/>
                    </a:lnTo>
                    <a:lnTo>
                      <a:pt x="784" y="35525"/>
                    </a:lnTo>
                    <a:lnTo>
                      <a:pt x="924" y="36501"/>
                    </a:lnTo>
                    <a:lnTo>
                      <a:pt x="1079" y="37409"/>
                    </a:lnTo>
                    <a:lnTo>
                      <a:pt x="1234" y="38284"/>
                    </a:lnTo>
                    <a:lnTo>
                      <a:pt x="1404" y="39125"/>
                    </a:lnTo>
                    <a:lnTo>
                      <a:pt x="1589" y="39932"/>
                    </a:lnTo>
                    <a:lnTo>
                      <a:pt x="1774" y="40706"/>
                    </a:lnTo>
                    <a:lnTo>
                      <a:pt x="1966" y="41413"/>
                    </a:lnTo>
                    <a:lnTo>
                      <a:pt x="2173" y="42119"/>
                    </a:lnTo>
                    <a:lnTo>
                      <a:pt x="2387" y="42758"/>
                    </a:lnTo>
                    <a:lnTo>
                      <a:pt x="2602" y="43364"/>
                    </a:lnTo>
                    <a:lnTo>
                      <a:pt x="2831" y="43902"/>
                    </a:lnTo>
                    <a:lnTo>
                      <a:pt x="3060" y="44407"/>
                    </a:lnTo>
                    <a:lnTo>
                      <a:pt x="3304" y="44878"/>
                    </a:lnTo>
                    <a:lnTo>
                      <a:pt x="3548" y="45281"/>
                    </a:lnTo>
                    <a:lnTo>
                      <a:pt x="3799" y="45651"/>
                    </a:lnTo>
                    <a:lnTo>
                      <a:pt x="4050" y="45954"/>
                    </a:lnTo>
                    <a:lnTo>
                      <a:pt x="4316" y="46223"/>
                    </a:lnTo>
                    <a:lnTo>
                      <a:pt x="4582" y="46425"/>
                    </a:lnTo>
                    <a:lnTo>
                      <a:pt x="4848" y="46560"/>
                    </a:lnTo>
                    <a:lnTo>
                      <a:pt x="5122" y="46661"/>
                    </a:lnTo>
                    <a:lnTo>
                      <a:pt x="5403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78"/>
                    </a:lnTo>
                    <a:lnTo>
                      <a:pt x="7731" y="44407"/>
                    </a:lnTo>
                    <a:lnTo>
                      <a:pt x="7967" y="43902"/>
                    </a:lnTo>
                    <a:lnTo>
                      <a:pt x="8189" y="43364"/>
                    </a:lnTo>
                    <a:lnTo>
                      <a:pt x="8411" y="42758"/>
                    </a:lnTo>
                    <a:lnTo>
                      <a:pt x="8625" y="42119"/>
                    </a:lnTo>
                    <a:lnTo>
                      <a:pt x="8824" y="41413"/>
                    </a:lnTo>
                    <a:lnTo>
                      <a:pt x="9024" y="40706"/>
                    </a:lnTo>
                    <a:lnTo>
                      <a:pt x="9209" y="39932"/>
                    </a:lnTo>
                    <a:lnTo>
                      <a:pt x="9386" y="39125"/>
                    </a:lnTo>
                    <a:lnTo>
                      <a:pt x="9556" y="38284"/>
                    </a:lnTo>
                    <a:lnTo>
                      <a:pt x="9719" y="37409"/>
                    </a:lnTo>
                    <a:lnTo>
                      <a:pt x="9874" y="36501"/>
                    </a:lnTo>
                    <a:lnTo>
                      <a:pt x="10014" y="35525"/>
                    </a:lnTo>
                    <a:lnTo>
                      <a:pt x="10140" y="34550"/>
                    </a:lnTo>
                    <a:lnTo>
                      <a:pt x="10266" y="33540"/>
                    </a:lnTo>
                    <a:lnTo>
                      <a:pt x="10369" y="32531"/>
                    </a:lnTo>
                    <a:lnTo>
                      <a:pt x="10465" y="31455"/>
                    </a:lnTo>
                    <a:lnTo>
                      <a:pt x="10554" y="30345"/>
                    </a:lnTo>
                    <a:lnTo>
                      <a:pt x="10628" y="29234"/>
                    </a:lnTo>
                    <a:lnTo>
                      <a:pt x="10687" y="28091"/>
                    </a:lnTo>
                    <a:lnTo>
                      <a:pt x="10731" y="26947"/>
                    </a:lnTo>
                    <a:lnTo>
                      <a:pt x="10768" y="25769"/>
                    </a:lnTo>
                    <a:lnTo>
                      <a:pt x="10790" y="24558"/>
                    </a:lnTo>
                    <a:lnTo>
                      <a:pt x="10798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66" y="13255"/>
                    </a:lnTo>
                    <a:lnTo>
                      <a:pt x="10140" y="12245"/>
                    </a:lnTo>
                    <a:lnTo>
                      <a:pt x="10014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4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403" y="0"/>
                    </a:lnTo>
                    <a:close/>
                    <a:moveTo>
                      <a:pt x="5403" y="113472"/>
                    </a:moveTo>
                    <a:lnTo>
                      <a:pt x="5122" y="113506"/>
                    </a:lnTo>
                    <a:lnTo>
                      <a:pt x="4848" y="113573"/>
                    </a:lnTo>
                    <a:lnTo>
                      <a:pt x="4582" y="113742"/>
                    </a:lnTo>
                    <a:lnTo>
                      <a:pt x="4316" y="113943"/>
                    </a:lnTo>
                    <a:lnTo>
                      <a:pt x="4050" y="114213"/>
                    </a:lnTo>
                    <a:lnTo>
                      <a:pt x="3799" y="114515"/>
                    </a:lnTo>
                    <a:lnTo>
                      <a:pt x="3548" y="114885"/>
                    </a:lnTo>
                    <a:lnTo>
                      <a:pt x="3304" y="115323"/>
                    </a:lnTo>
                    <a:lnTo>
                      <a:pt x="3060" y="115794"/>
                    </a:lnTo>
                    <a:lnTo>
                      <a:pt x="2831" y="116298"/>
                    </a:lnTo>
                    <a:lnTo>
                      <a:pt x="2602" y="116870"/>
                    </a:lnTo>
                    <a:lnTo>
                      <a:pt x="2387" y="117476"/>
                    </a:lnTo>
                    <a:lnTo>
                      <a:pt x="2173" y="118115"/>
                    </a:lnTo>
                    <a:lnTo>
                      <a:pt x="1966" y="118821"/>
                    </a:lnTo>
                    <a:lnTo>
                      <a:pt x="1774" y="119562"/>
                    </a:lnTo>
                    <a:lnTo>
                      <a:pt x="1589" y="120335"/>
                    </a:lnTo>
                    <a:lnTo>
                      <a:pt x="1404" y="121143"/>
                    </a:lnTo>
                    <a:lnTo>
                      <a:pt x="1234" y="121984"/>
                    </a:lnTo>
                    <a:lnTo>
                      <a:pt x="1079" y="122858"/>
                    </a:lnTo>
                    <a:lnTo>
                      <a:pt x="924" y="123800"/>
                    </a:lnTo>
                    <a:lnTo>
                      <a:pt x="784" y="124742"/>
                    </a:lnTo>
                    <a:lnTo>
                      <a:pt x="658" y="125718"/>
                    </a:lnTo>
                    <a:lnTo>
                      <a:pt x="532" y="126727"/>
                    </a:lnTo>
                    <a:lnTo>
                      <a:pt x="429" y="127736"/>
                    </a:lnTo>
                    <a:lnTo>
                      <a:pt x="333" y="128813"/>
                    </a:lnTo>
                    <a:lnTo>
                      <a:pt x="244" y="129889"/>
                    </a:lnTo>
                    <a:lnTo>
                      <a:pt x="170" y="131000"/>
                    </a:lnTo>
                    <a:lnTo>
                      <a:pt x="111" y="132110"/>
                    </a:lnTo>
                    <a:lnTo>
                      <a:pt x="67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7" y="140352"/>
                    </a:lnTo>
                    <a:lnTo>
                      <a:pt x="111" y="141496"/>
                    </a:lnTo>
                    <a:lnTo>
                      <a:pt x="170" y="142640"/>
                    </a:lnTo>
                    <a:lnTo>
                      <a:pt x="244" y="143716"/>
                    </a:lnTo>
                    <a:lnTo>
                      <a:pt x="333" y="144826"/>
                    </a:lnTo>
                    <a:lnTo>
                      <a:pt x="429" y="145869"/>
                    </a:lnTo>
                    <a:lnTo>
                      <a:pt x="532" y="146912"/>
                    </a:lnTo>
                    <a:lnTo>
                      <a:pt x="658" y="147921"/>
                    </a:lnTo>
                    <a:lnTo>
                      <a:pt x="784" y="148897"/>
                    </a:lnTo>
                    <a:lnTo>
                      <a:pt x="924" y="149839"/>
                    </a:lnTo>
                    <a:lnTo>
                      <a:pt x="1079" y="150747"/>
                    </a:lnTo>
                    <a:lnTo>
                      <a:pt x="1234" y="151622"/>
                    </a:lnTo>
                    <a:lnTo>
                      <a:pt x="1404" y="152496"/>
                    </a:lnTo>
                    <a:lnTo>
                      <a:pt x="1589" y="153304"/>
                    </a:lnTo>
                    <a:lnTo>
                      <a:pt x="1774" y="154078"/>
                    </a:lnTo>
                    <a:lnTo>
                      <a:pt x="1966" y="154818"/>
                    </a:lnTo>
                    <a:lnTo>
                      <a:pt x="2173" y="155491"/>
                    </a:lnTo>
                    <a:lnTo>
                      <a:pt x="2387" y="156163"/>
                    </a:lnTo>
                    <a:lnTo>
                      <a:pt x="2602" y="156769"/>
                    </a:lnTo>
                    <a:lnTo>
                      <a:pt x="2831" y="157341"/>
                    </a:lnTo>
                    <a:lnTo>
                      <a:pt x="3060" y="157845"/>
                    </a:lnTo>
                    <a:lnTo>
                      <a:pt x="3304" y="158316"/>
                    </a:lnTo>
                    <a:lnTo>
                      <a:pt x="3548" y="158720"/>
                    </a:lnTo>
                    <a:lnTo>
                      <a:pt x="3799" y="159090"/>
                    </a:lnTo>
                    <a:lnTo>
                      <a:pt x="4050" y="159427"/>
                    </a:lnTo>
                    <a:lnTo>
                      <a:pt x="4316" y="159696"/>
                    </a:lnTo>
                    <a:lnTo>
                      <a:pt x="4582" y="159898"/>
                    </a:lnTo>
                    <a:lnTo>
                      <a:pt x="4848" y="160032"/>
                    </a:lnTo>
                    <a:lnTo>
                      <a:pt x="5122" y="160133"/>
                    </a:lnTo>
                    <a:lnTo>
                      <a:pt x="5403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4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4" y="148897"/>
                    </a:lnTo>
                    <a:lnTo>
                      <a:pt x="10140" y="147921"/>
                    </a:lnTo>
                    <a:lnTo>
                      <a:pt x="10266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8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66" y="126727"/>
                    </a:lnTo>
                    <a:lnTo>
                      <a:pt x="10140" y="125718"/>
                    </a:lnTo>
                    <a:lnTo>
                      <a:pt x="10014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4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403" y="113472"/>
                    </a:lnTo>
                    <a:close/>
                    <a:moveTo>
                      <a:pt x="5122" y="226945"/>
                    </a:moveTo>
                    <a:lnTo>
                      <a:pt x="4848" y="227046"/>
                    </a:lnTo>
                    <a:lnTo>
                      <a:pt x="4582" y="227214"/>
                    </a:lnTo>
                    <a:lnTo>
                      <a:pt x="4316" y="227416"/>
                    </a:lnTo>
                    <a:lnTo>
                      <a:pt x="4050" y="227651"/>
                    </a:lnTo>
                    <a:lnTo>
                      <a:pt x="3799" y="227988"/>
                    </a:lnTo>
                    <a:lnTo>
                      <a:pt x="3548" y="228358"/>
                    </a:lnTo>
                    <a:lnTo>
                      <a:pt x="3304" y="228761"/>
                    </a:lnTo>
                    <a:lnTo>
                      <a:pt x="3060" y="229232"/>
                    </a:lnTo>
                    <a:lnTo>
                      <a:pt x="2831" y="229771"/>
                    </a:lnTo>
                    <a:lnTo>
                      <a:pt x="2602" y="230309"/>
                    </a:lnTo>
                    <a:lnTo>
                      <a:pt x="2387" y="230915"/>
                    </a:lnTo>
                    <a:lnTo>
                      <a:pt x="2173" y="231587"/>
                    </a:lnTo>
                    <a:lnTo>
                      <a:pt x="1966" y="232260"/>
                    </a:lnTo>
                    <a:lnTo>
                      <a:pt x="1774" y="233000"/>
                    </a:lnTo>
                    <a:lnTo>
                      <a:pt x="1589" y="233774"/>
                    </a:lnTo>
                    <a:lnTo>
                      <a:pt x="1404" y="234581"/>
                    </a:lnTo>
                    <a:lnTo>
                      <a:pt x="1234" y="235422"/>
                    </a:lnTo>
                    <a:lnTo>
                      <a:pt x="1079" y="236331"/>
                    </a:lnTo>
                    <a:lnTo>
                      <a:pt x="924" y="237239"/>
                    </a:lnTo>
                    <a:lnTo>
                      <a:pt x="784" y="238181"/>
                    </a:lnTo>
                    <a:lnTo>
                      <a:pt x="658" y="239157"/>
                    </a:lnTo>
                    <a:lnTo>
                      <a:pt x="532" y="240166"/>
                    </a:lnTo>
                    <a:lnTo>
                      <a:pt x="429" y="241209"/>
                    </a:lnTo>
                    <a:lnTo>
                      <a:pt x="333" y="242252"/>
                    </a:lnTo>
                    <a:lnTo>
                      <a:pt x="244" y="243328"/>
                    </a:lnTo>
                    <a:lnTo>
                      <a:pt x="170" y="244438"/>
                    </a:lnTo>
                    <a:lnTo>
                      <a:pt x="111" y="245582"/>
                    </a:lnTo>
                    <a:lnTo>
                      <a:pt x="67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7" y="253824"/>
                    </a:lnTo>
                    <a:lnTo>
                      <a:pt x="111" y="254968"/>
                    </a:lnTo>
                    <a:lnTo>
                      <a:pt x="170" y="256078"/>
                    </a:lnTo>
                    <a:lnTo>
                      <a:pt x="244" y="257188"/>
                    </a:lnTo>
                    <a:lnTo>
                      <a:pt x="333" y="258265"/>
                    </a:lnTo>
                    <a:lnTo>
                      <a:pt x="429" y="259341"/>
                    </a:lnTo>
                    <a:lnTo>
                      <a:pt x="532" y="260384"/>
                    </a:lnTo>
                    <a:lnTo>
                      <a:pt x="658" y="261360"/>
                    </a:lnTo>
                    <a:lnTo>
                      <a:pt x="784" y="262336"/>
                    </a:lnTo>
                    <a:lnTo>
                      <a:pt x="924" y="263311"/>
                    </a:lnTo>
                    <a:lnTo>
                      <a:pt x="1079" y="264220"/>
                    </a:lnTo>
                    <a:lnTo>
                      <a:pt x="1234" y="265094"/>
                    </a:lnTo>
                    <a:lnTo>
                      <a:pt x="1404" y="265935"/>
                    </a:lnTo>
                    <a:lnTo>
                      <a:pt x="1589" y="266743"/>
                    </a:lnTo>
                    <a:lnTo>
                      <a:pt x="1774" y="267516"/>
                    </a:lnTo>
                    <a:lnTo>
                      <a:pt x="1966" y="268256"/>
                    </a:lnTo>
                    <a:lnTo>
                      <a:pt x="2173" y="268963"/>
                    </a:lnTo>
                    <a:lnTo>
                      <a:pt x="2387" y="269602"/>
                    </a:lnTo>
                    <a:lnTo>
                      <a:pt x="2602" y="270208"/>
                    </a:lnTo>
                    <a:lnTo>
                      <a:pt x="2831" y="270780"/>
                    </a:lnTo>
                    <a:lnTo>
                      <a:pt x="3060" y="271318"/>
                    </a:lnTo>
                    <a:lnTo>
                      <a:pt x="3304" y="271789"/>
                    </a:lnTo>
                    <a:lnTo>
                      <a:pt x="3548" y="272193"/>
                    </a:lnTo>
                    <a:lnTo>
                      <a:pt x="3799" y="272563"/>
                    </a:lnTo>
                    <a:lnTo>
                      <a:pt x="4050" y="272865"/>
                    </a:lnTo>
                    <a:lnTo>
                      <a:pt x="4316" y="273134"/>
                    </a:lnTo>
                    <a:lnTo>
                      <a:pt x="4582" y="273336"/>
                    </a:lnTo>
                    <a:lnTo>
                      <a:pt x="4848" y="273505"/>
                    </a:lnTo>
                    <a:lnTo>
                      <a:pt x="5122" y="273572"/>
                    </a:lnTo>
                    <a:lnTo>
                      <a:pt x="5403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4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4" y="262336"/>
                    </a:lnTo>
                    <a:lnTo>
                      <a:pt x="10140" y="261360"/>
                    </a:lnTo>
                    <a:lnTo>
                      <a:pt x="10266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8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66" y="240166"/>
                    </a:lnTo>
                    <a:lnTo>
                      <a:pt x="10140" y="239157"/>
                    </a:lnTo>
                    <a:lnTo>
                      <a:pt x="10014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4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22" y="340384"/>
                    </a:moveTo>
                    <a:lnTo>
                      <a:pt x="4848" y="340485"/>
                    </a:lnTo>
                    <a:lnTo>
                      <a:pt x="4582" y="340653"/>
                    </a:lnTo>
                    <a:lnTo>
                      <a:pt x="4316" y="340855"/>
                    </a:lnTo>
                    <a:lnTo>
                      <a:pt x="4050" y="341124"/>
                    </a:lnTo>
                    <a:lnTo>
                      <a:pt x="3799" y="341426"/>
                    </a:lnTo>
                    <a:lnTo>
                      <a:pt x="3548" y="341797"/>
                    </a:lnTo>
                    <a:lnTo>
                      <a:pt x="3304" y="342200"/>
                    </a:lnTo>
                    <a:lnTo>
                      <a:pt x="3060" y="342671"/>
                    </a:lnTo>
                    <a:lnTo>
                      <a:pt x="2831" y="343209"/>
                    </a:lnTo>
                    <a:lnTo>
                      <a:pt x="2602" y="343748"/>
                    </a:lnTo>
                    <a:lnTo>
                      <a:pt x="2387" y="344387"/>
                    </a:lnTo>
                    <a:lnTo>
                      <a:pt x="2173" y="345026"/>
                    </a:lnTo>
                    <a:lnTo>
                      <a:pt x="1966" y="345733"/>
                    </a:lnTo>
                    <a:lnTo>
                      <a:pt x="1774" y="346439"/>
                    </a:lnTo>
                    <a:lnTo>
                      <a:pt x="1589" y="347213"/>
                    </a:lnTo>
                    <a:lnTo>
                      <a:pt x="1404" y="348054"/>
                    </a:lnTo>
                    <a:lnTo>
                      <a:pt x="1234" y="348895"/>
                    </a:lnTo>
                    <a:lnTo>
                      <a:pt x="1079" y="349770"/>
                    </a:lnTo>
                    <a:lnTo>
                      <a:pt x="924" y="350678"/>
                    </a:lnTo>
                    <a:lnTo>
                      <a:pt x="784" y="351620"/>
                    </a:lnTo>
                    <a:lnTo>
                      <a:pt x="658" y="352595"/>
                    </a:lnTo>
                    <a:lnTo>
                      <a:pt x="532" y="353605"/>
                    </a:lnTo>
                    <a:lnTo>
                      <a:pt x="429" y="354648"/>
                    </a:lnTo>
                    <a:lnTo>
                      <a:pt x="333" y="355724"/>
                    </a:lnTo>
                    <a:lnTo>
                      <a:pt x="244" y="356801"/>
                    </a:lnTo>
                    <a:lnTo>
                      <a:pt x="170" y="357911"/>
                    </a:lnTo>
                    <a:lnTo>
                      <a:pt x="111" y="359021"/>
                    </a:lnTo>
                    <a:lnTo>
                      <a:pt x="67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7" y="367263"/>
                    </a:lnTo>
                    <a:lnTo>
                      <a:pt x="111" y="368407"/>
                    </a:lnTo>
                    <a:lnTo>
                      <a:pt x="170" y="369517"/>
                    </a:lnTo>
                    <a:lnTo>
                      <a:pt x="244" y="370627"/>
                    </a:lnTo>
                    <a:lnTo>
                      <a:pt x="333" y="371704"/>
                    </a:lnTo>
                    <a:lnTo>
                      <a:pt x="429" y="372780"/>
                    </a:lnTo>
                    <a:lnTo>
                      <a:pt x="532" y="373823"/>
                    </a:lnTo>
                    <a:lnTo>
                      <a:pt x="658" y="374799"/>
                    </a:lnTo>
                    <a:lnTo>
                      <a:pt x="784" y="375808"/>
                    </a:lnTo>
                    <a:lnTo>
                      <a:pt x="924" y="376750"/>
                    </a:lnTo>
                    <a:lnTo>
                      <a:pt x="1079" y="377658"/>
                    </a:lnTo>
                    <a:lnTo>
                      <a:pt x="1234" y="378533"/>
                    </a:lnTo>
                    <a:lnTo>
                      <a:pt x="1404" y="379374"/>
                    </a:lnTo>
                    <a:lnTo>
                      <a:pt x="1589" y="380215"/>
                    </a:lnTo>
                    <a:lnTo>
                      <a:pt x="1774" y="380989"/>
                    </a:lnTo>
                    <a:lnTo>
                      <a:pt x="1966" y="381695"/>
                    </a:lnTo>
                    <a:lnTo>
                      <a:pt x="2173" y="382402"/>
                    </a:lnTo>
                    <a:lnTo>
                      <a:pt x="2387" y="383041"/>
                    </a:lnTo>
                    <a:lnTo>
                      <a:pt x="2602" y="383680"/>
                    </a:lnTo>
                    <a:lnTo>
                      <a:pt x="2831" y="384218"/>
                    </a:lnTo>
                    <a:lnTo>
                      <a:pt x="3060" y="384757"/>
                    </a:lnTo>
                    <a:lnTo>
                      <a:pt x="3304" y="385228"/>
                    </a:lnTo>
                    <a:lnTo>
                      <a:pt x="3548" y="385631"/>
                    </a:lnTo>
                    <a:lnTo>
                      <a:pt x="3799" y="386001"/>
                    </a:lnTo>
                    <a:lnTo>
                      <a:pt x="4050" y="386304"/>
                    </a:lnTo>
                    <a:lnTo>
                      <a:pt x="4316" y="386573"/>
                    </a:lnTo>
                    <a:lnTo>
                      <a:pt x="4582" y="386775"/>
                    </a:lnTo>
                    <a:lnTo>
                      <a:pt x="4848" y="386943"/>
                    </a:lnTo>
                    <a:lnTo>
                      <a:pt x="5122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4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4" y="375808"/>
                    </a:lnTo>
                    <a:lnTo>
                      <a:pt x="10140" y="374799"/>
                    </a:lnTo>
                    <a:lnTo>
                      <a:pt x="10266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8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66" y="353605"/>
                    </a:lnTo>
                    <a:lnTo>
                      <a:pt x="10140" y="352595"/>
                    </a:lnTo>
                    <a:lnTo>
                      <a:pt x="10014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4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403" y="453822"/>
                    </a:moveTo>
                    <a:lnTo>
                      <a:pt x="5122" y="453856"/>
                    </a:lnTo>
                    <a:lnTo>
                      <a:pt x="4848" y="453957"/>
                    </a:lnTo>
                    <a:lnTo>
                      <a:pt x="4582" y="454092"/>
                    </a:lnTo>
                    <a:lnTo>
                      <a:pt x="4316" y="454293"/>
                    </a:lnTo>
                    <a:lnTo>
                      <a:pt x="4050" y="454562"/>
                    </a:lnTo>
                    <a:lnTo>
                      <a:pt x="3799" y="454865"/>
                    </a:lnTo>
                    <a:lnTo>
                      <a:pt x="3548" y="455235"/>
                    </a:lnTo>
                    <a:lnTo>
                      <a:pt x="3304" y="455639"/>
                    </a:lnTo>
                    <a:lnTo>
                      <a:pt x="3060" y="456110"/>
                    </a:lnTo>
                    <a:lnTo>
                      <a:pt x="2831" y="456615"/>
                    </a:lnTo>
                    <a:lnTo>
                      <a:pt x="2602" y="457153"/>
                    </a:lnTo>
                    <a:lnTo>
                      <a:pt x="2387" y="457758"/>
                    </a:lnTo>
                    <a:lnTo>
                      <a:pt x="2173" y="458398"/>
                    </a:lnTo>
                    <a:lnTo>
                      <a:pt x="1966" y="459104"/>
                    </a:lnTo>
                    <a:lnTo>
                      <a:pt x="1774" y="459811"/>
                    </a:lnTo>
                    <a:lnTo>
                      <a:pt x="1589" y="460584"/>
                    </a:lnTo>
                    <a:lnTo>
                      <a:pt x="1404" y="461392"/>
                    </a:lnTo>
                    <a:lnTo>
                      <a:pt x="1234" y="462233"/>
                    </a:lnTo>
                    <a:lnTo>
                      <a:pt x="1079" y="463141"/>
                    </a:lnTo>
                    <a:lnTo>
                      <a:pt x="924" y="464049"/>
                    </a:lnTo>
                    <a:lnTo>
                      <a:pt x="784" y="464991"/>
                    </a:lnTo>
                    <a:lnTo>
                      <a:pt x="658" y="465967"/>
                    </a:lnTo>
                    <a:lnTo>
                      <a:pt x="532" y="466976"/>
                    </a:lnTo>
                    <a:lnTo>
                      <a:pt x="429" y="468019"/>
                    </a:lnTo>
                    <a:lnTo>
                      <a:pt x="333" y="469062"/>
                    </a:lnTo>
                    <a:lnTo>
                      <a:pt x="244" y="470172"/>
                    </a:lnTo>
                    <a:lnTo>
                      <a:pt x="170" y="471282"/>
                    </a:lnTo>
                    <a:lnTo>
                      <a:pt x="111" y="472426"/>
                    </a:lnTo>
                    <a:lnTo>
                      <a:pt x="67" y="473570"/>
                    </a:lnTo>
                    <a:lnTo>
                      <a:pt x="30" y="474747"/>
                    </a:lnTo>
                    <a:lnTo>
                      <a:pt x="8" y="475958"/>
                    </a:lnTo>
                    <a:lnTo>
                      <a:pt x="0" y="477170"/>
                    </a:lnTo>
                    <a:lnTo>
                      <a:pt x="8" y="478381"/>
                    </a:lnTo>
                    <a:lnTo>
                      <a:pt x="30" y="479558"/>
                    </a:lnTo>
                    <a:lnTo>
                      <a:pt x="67" y="480702"/>
                    </a:lnTo>
                    <a:lnTo>
                      <a:pt x="111" y="481879"/>
                    </a:lnTo>
                    <a:lnTo>
                      <a:pt x="170" y="482989"/>
                    </a:lnTo>
                    <a:lnTo>
                      <a:pt x="244" y="484100"/>
                    </a:lnTo>
                    <a:lnTo>
                      <a:pt x="333" y="485176"/>
                    </a:lnTo>
                    <a:lnTo>
                      <a:pt x="429" y="486253"/>
                    </a:lnTo>
                    <a:lnTo>
                      <a:pt x="532" y="487262"/>
                    </a:lnTo>
                    <a:lnTo>
                      <a:pt x="658" y="488271"/>
                    </a:lnTo>
                    <a:lnTo>
                      <a:pt x="784" y="489247"/>
                    </a:lnTo>
                    <a:lnTo>
                      <a:pt x="924" y="490189"/>
                    </a:lnTo>
                    <a:lnTo>
                      <a:pt x="1079" y="491131"/>
                    </a:lnTo>
                    <a:lnTo>
                      <a:pt x="1234" y="492005"/>
                    </a:lnTo>
                    <a:lnTo>
                      <a:pt x="1404" y="492846"/>
                    </a:lnTo>
                    <a:lnTo>
                      <a:pt x="1589" y="493654"/>
                    </a:lnTo>
                    <a:lnTo>
                      <a:pt x="1774" y="494428"/>
                    </a:lnTo>
                    <a:lnTo>
                      <a:pt x="1966" y="495168"/>
                    </a:lnTo>
                    <a:lnTo>
                      <a:pt x="2173" y="495874"/>
                    </a:lnTo>
                    <a:lnTo>
                      <a:pt x="2387" y="496513"/>
                    </a:lnTo>
                    <a:lnTo>
                      <a:pt x="2602" y="497119"/>
                    </a:lnTo>
                    <a:lnTo>
                      <a:pt x="2831" y="497691"/>
                    </a:lnTo>
                    <a:lnTo>
                      <a:pt x="3060" y="498195"/>
                    </a:lnTo>
                    <a:lnTo>
                      <a:pt x="3304" y="498666"/>
                    </a:lnTo>
                    <a:lnTo>
                      <a:pt x="3548" y="499104"/>
                    </a:lnTo>
                    <a:lnTo>
                      <a:pt x="3799" y="499474"/>
                    </a:lnTo>
                    <a:lnTo>
                      <a:pt x="4050" y="499777"/>
                    </a:lnTo>
                    <a:lnTo>
                      <a:pt x="4316" y="500046"/>
                    </a:lnTo>
                    <a:lnTo>
                      <a:pt x="4582" y="500248"/>
                    </a:lnTo>
                    <a:lnTo>
                      <a:pt x="4848" y="500382"/>
                    </a:lnTo>
                    <a:lnTo>
                      <a:pt x="5122" y="500483"/>
                    </a:lnTo>
                    <a:lnTo>
                      <a:pt x="5403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74"/>
                    </a:lnTo>
                    <a:lnTo>
                      <a:pt x="8824" y="495168"/>
                    </a:lnTo>
                    <a:lnTo>
                      <a:pt x="9024" y="494428"/>
                    </a:lnTo>
                    <a:lnTo>
                      <a:pt x="9209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9" y="491131"/>
                    </a:lnTo>
                    <a:lnTo>
                      <a:pt x="9874" y="490189"/>
                    </a:lnTo>
                    <a:lnTo>
                      <a:pt x="10014" y="489247"/>
                    </a:lnTo>
                    <a:lnTo>
                      <a:pt x="10140" y="488271"/>
                    </a:lnTo>
                    <a:lnTo>
                      <a:pt x="10266" y="487262"/>
                    </a:lnTo>
                    <a:lnTo>
                      <a:pt x="10369" y="486253"/>
                    </a:lnTo>
                    <a:lnTo>
                      <a:pt x="10465" y="485176"/>
                    </a:lnTo>
                    <a:lnTo>
                      <a:pt x="10554" y="484100"/>
                    </a:lnTo>
                    <a:lnTo>
                      <a:pt x="10628" y="482989"/>
                    </a:lnTo>
                    <a:lnTo>
                      <a:pt x="10687" y="481879"/>
                    </a:lnTo>
                    <a:lnTo>
                      <a:pt x="10731" y="480702"/>
                    </a:lnTo>
                    <a:lnTo>
                      <a:pt x="10768" y="479558"/>
                    </a:lnTo>
                    <a:lnTo>
                      <a:pt x="10790" y="478381"/>
                    </a:lnTo>
                    <a:lnTo>
                      <a:pt x="10798" y="477170"/>
                    </a:lnTo>
                    <a:lnTo>
                      <a:pt x="10790" y="475958"/>
                    </a:lnTo>
                    <a:lnTo>
                      <a:pt x="10768" y="474747"/>
                    </a:lnTo>
                    <a:lnTo>
                      <a:pt x="10731" y="473570"/>
                    </a:lnTo>
                    <a:lnTo>
                      <a:pt x="10687" y="472426"/>
                    </a:lnTo>
                    <a:lnTo>
                      <a:pt x="10628" y="471282"/>
                    </a:lnTo>
                    <a:lnTo>
                      <a:pt x="10554" y="470172"/>
                    </a:lnTo>
                    <a:lnTo>
                      <a:pt x="10465" y="469062"/>
                    </a:lnTo>
                    <a:lnTo>
                      <a:pt x="10369" y="468019"/>
                    </a:lnTo>
                    <a:lnTo>
                      <a:pt x="10266" y="466976"/>
                    </a:lnTo>
                    <a:lnTo>
                      <a:pt x="10140" y="465967"/>
                    </a:lnTo>
                    <a:lnTo>
                      <a:pt x="10014" y="464991"/>
                    </a:lnTo>
                    <a:lnTo>
                      <a:pt x="9874" y="464049"/>
                    </a:lnTo>
                    <a:lnTo>
                      <a:pt x="9719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9" y="460584"/>
                    </a:lnTo>
                    <a:lnTo>
                      <a:pt x="9024" y="459811"/>
                    </a:lnTo>
                    <a:lnTo>
                      <a:pt x="8824" y="459104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403" y="453822"/>
                    </a:lnTo>
                    <a:close/>
                    <a:moveTo>
                      <a:pt x="5122" y="567059"/>
                    </a:moveTo>
                    <a:lnTo>
                      <a:pt x="4848" y="567160"/>
                    </a:lnTo>
                    <a:lnTo>
                      <a:pt x="4582" y="567328"/>
                    </a:lnTo>
                    <a:lnTo>
                      <a:pt x="4316" y="567530"/>
                    </a:lnTo>
                    <a:lnTo>
                      <a:pt x="4050" y="567766"/>
                    </a:lnTo>
                    <a:lnTo>
                      <a:pt x="3799" y="568102"/>
                    </a:lnTo>
                    <a:lnTo>
                      <a:pt x="3548" y="568472"/>
                    </a:lnTo>
                    <a:lnTo>
                      <a:pt x="3304" y="568876"/>
                    </a:lnTo>
                    <a:lnTo>
                      <a:pt x="3060" y="569347"/>
                    </a:lnTo>
                    <a:lnTo>
                      <a:pt x="2831" y="569885"/>
                    </a:lnTo>
                    <a:lnTo>
                      <a:pt x="2602" y="570423"/>
                    </a:lnTo>
                    <a:lnTo>
                      <a:pt x="2387" y="571029"/>
                    </a:lnTo>
                    <a:lnTo>
                      <a:pt x="2173" y="571702"/>
                    </a:lnTo>
                    <a:lnTo>
                      <a:pt x="1966" y="572408"/>
                    </a:lnTo>
                    <a:lnTo>
                      <a:pt x="1774" y="573115"/>
                    </a:lnTo>
                    <a:lnTo>
                      <a:pt x="1589" y="573889"/>
                    </a:lnTo>
                    <a:lnTo>
                      <a:pt x="1404" y="574730"/>
                    </a:lnTo>
                    <a:lnTo>
                      <a:pt x="1234" y="575571"/>
                    </a:lnTo>
                    <a:lnTo>
                      <a:pt x="1079" y="576445"/>
                    </a:lnTo>
                    <a:lnTo>
                      <a:pt x="924" y="577354"/>
                    </a:lnTo>
                    <a:lnTo>
                      <a:pt x="784" y="578296"/>
                    </a:lnTo>
                    <a:lnTo>
                      <a:pt x="658" y="579271"/>
                    </a:lnTo>
                    <a:lnTo>
                      <a:pt x="532" y="580280"/>
                    </a:lnTo>
                    <a:lnTo>
                      <a:pt x="429" y="581323"/>
                    </a:lnTo>
                    <a:lnTo>
                      <a:pt x="333" y="582400"/>
                    </a:lnTo>
                    <a:lnTo>
                      <a:pt x="244" y="583476"/>
                    </a:lnTo>
                    <a:lnTo>
                      <a:pt x="170" y="584586"/>
                    </a:lnTo>
                    <a:lnTo>
                      <a:pt x="111" y="585697"/>
                    </a:lnTo>
                    <a:lnTo>
                      <a:pt x="67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7" y="593972"/>
                    </a:lnTo>
                    <a:lnTo>
                      <a:pt x="111" y="595150"/>
                    </a:lnTo>
                    <a:lnTo>
                      <a:pt x="170" y="596294"/>
                    </a:lnTo>
                    <a:lnTo>
                      <a:pt x="244" y="597404"/>
                    </a:lnTo>
                    <a:lnTo>
                      <a:pt x="333" y="598480"/>
                    </a:lnTo>
                    <a:lnTo>
                      <a:pt x="429" y="599557"/>
                    </a:lnTo>
                    <a:lnTo>
                      <a:pt x="532" y="600600"/>
                    </a:lnTo>
                    <a:lnTo>
                      <a:pt x="658" y="601609"/>
                    </a:lnTo>
                    <a:lnTo>
                      <a:pt x="784" y="602585"/>
                    </a:lnTo>
                    <a:lnTo>
                      <a:pt x="924" y="603527"/>
                    </a:lnTo>
                    <a:lnTo>
                      <a:pt x="1079" y="604435"/>
                    </a:lnTo>
                    <a:lnTo>
                      <a:pt x="1234" y="605310"/>
                    </a:lnTo>
                    <a:lnTo>
                      <a:pt x="1404" y="606151"/>
                    </a:lnTo>
                    <a:lnTo>
                      <a:pt x="1589" y="606958"/>
                    </a:lnTo>
                    <a:lnTo>
                      <a:pt x="1774" y="607732"/>
                    </a:lnTo>
                    <a:lnTo>
                      <a:pt x="1966" y="608472"/>
                    </a:lnTo>
                    <a:lnTo>
                      <a:pt x="2173" y="609145"/>
                    </a:lnTo>
                    <a:lnTo>
                      <a:pt x="2387" y="609784"/>
                    </a:lnTo>
                    <a:lnTo>
                      <a:pt x="2602" y="610389"/>
                    </a:lnTo>
                    <a:lnTo>
                      <a:pt x="2831" y="610961"/>
                    </a:lnTo>
                    <a:lnTo>
                      <a:pt x="3060" y="611466"/>
                    </a:lnTo>
                    <a:lnTo>
                      <a:pt x="3304" y="611937"/>
                    </a:lnTo>
                    <a:lnTo>
                      <a:pt x="3548" y="612341"/>
                    </a:lnTo>
                    <a:lnTo>
                      <a:pt x="3799" y="612711"/>
                    </a:lnTo>
                    <a:lnTo>
                      <a:pt x="4050" y="613013"/>
                    </a:lnTo>
                    <a:lnTo>
                      <a:pt x="4316" y="613249"/>
                    </a:lnTo>
                    <a:lnTo>
                      <a:pt x="4582" y="613451"/>
                    </a:lnTo>
                    <a:lnTo>
                      <a:pt x="4848" y="613619"/>
                    </a:lnTo>
                    <a:lnTo>
                      <a:pt x="5122" y="613686"/>
                    </a:lnTo>
                    <a:lnTo>
                      <a:pt x="5403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4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4" y="602585"/>
                    </a:lnTo>
                    <a:lnTo>
                      <a:pt x="10140" y="601609"/>
                    </a:lnTo>
                    <a:lnTo>
                      <a:pt x="10266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8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66" y="580280"/>
                    </a:lnTo>
                    <a:lnTo>
                      <a:pt x="10140" y="579271"/>
                    </a:lnTo>
                    <a:lnTo>
                      <a:pt x="10014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4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" name="Google Shape;43;p3"/>
              <p:cNvSpPr/>
              <p:nvPr/>
            </p:nvSpPr>
            <p:spPr>
              <a:xfrm>
                <a:off x="11379817" y="3272898"/>
                <a:ext cx="5563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302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82" y="1850"/>
                    </a:lnTo>
                    <a:lnTo>
                      <a:pt x="3038" y="2321"/>
                    </a:lnTo>
                    <a:lnTo>
                      <a:pt x="2809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7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10" y="10328"/>
                    </a:lnTo>
                    <a:lnTo>
                      <a:pt x="769" y="11270"/>
                    </a:lnTo>
                    <a:lnTo>
                      <a:pt x="644" y="12245"/>
                    </a:lnTo>
                    <a:lnTo>
                      <a:pt x="525" y="13255"/>
                    </a:lnTo>
                    <a:lnTo>
                      <a:pt x="422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1" y="18671"/>
                    </a:lnTo>
                    <a:lnTo>
                      <a:pt x="60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60" y="26879"/>
                    </a:lnTo>
                    <a:lnTo>
                      <a:pt x="111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22" y="32397"/>
                    </a:lnTo>
                    <a:lnTo>
                      <a:pt x="525" y="33440"/>
                    </a:lnTo>
                    <a:lnTo>
                      <a:pt x="644" y="34449"/>
                    </a:lnTo>
                    <a:lnTo>
                      <a:pt x="769" y="35424"/>
                    </a:lnTo>
                    <a:lnTo>
                      <a:pt x="910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7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9" y="43868"/>
                    </a:lnTo>
                    <a:lnTo>
                      <a:pt x="3038" y="44373"/>
                    </a:lnTo>
                    <a:lnTo>
                      <a:pt x="3282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302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6999" y="45651"/>
                    </a:lnTo>
                    <a:lnTo>
                      <a:pt x="7251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7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25" y="42052"/>
                    </a:lnTo>
                    <a:lnTo>
                      <a:pt x="8825" y="41345"/>
                    </a:lnTo>
                    <a:lnTo>
                      <a:pt x="9024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74" y="36366"/>
                    </a:lnTo>
                    <a:lnTo>
                      <a:pt x="10015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54" y="30277"/>
                    </a:lnTo>
                    <a:lnTo>
                      <a:pt x="10628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15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5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1" y="1413"/>
                    </a:lnTo>
                    <a:lnTo>
                      <a:pt x="6999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302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82" y="115323"/>
                    </a:lnTo>
                    <a:lnTo>
                      <a:pt x="3038" y="115794"/>
                    </a:lnTo>
                    <a:lnTo>
                      <a:pt x="2809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7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10" y="123800"/>
                    </a:lnTo>
                    <a:lnTo>
                      <a:pt x="769" y="124742"/>
                    </a:lnTo>
                    <a:lnTo>
                      <a:pt x="644" y="125718"/>
                    </a:lnTo>
                    <a:lnTo>
                      <a:pt x="525" y="126727"/>
                    </a:lnTo>
                    <a:lnTo>
                      <a:pt x="422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1" y="132110"/>
                    </a:lnTo>
                    <a:lnTo>
                      <a:pt x="60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0" y="140352"/>
                    </a:lnTo>
                    <a:lnTo>
                      <a:pt x="111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22" y="145869"/>
                    </a:lnTo>
                    <a:lnTo>
                      <a:pt x="525" y="146912"/>
                    </a:lnTo>
                    <a:lnTo>
                      <a:pt x="644" y="147921"/>
                    </a:lnTo>
                    <a:lnTo>
                      <a:pt x="769" y="148897"/>
                    </a:lnTo>
                    <a:lnTo>
                      <a:pt x="910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7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9" y="157341"/>
                    </a:lnTo>
                    <a:lnTo>
                      <a:pt x="3038" y="157845"/>
                    </a:lnTo>
                    <a:lnTo>
                      <a:pt x="3282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302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6999" y="159090"/>
                    </a:lnTo>
                    <a:lnTo>
                      <a:pt x="7251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5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5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15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5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1" y="114885"/>
                    </a:lnTo>
                    <a:lnTo>
                      <a:pt x="6999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302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82" y="228761"/>
                    </a:lnTo>
                    <a:lnTo>
                      <a:pt x="3038" y="229232"/>
                    </a:lnTo>
                    <a:lnTo>
                      <a:pt x="2809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7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10" y="237239"/>
                    </a:lnTo>
                    <a:lnTo>
                      <a:pt x="769" y="238181"/>
                    </a:lnTo>
                    <a:lnTo>
                      <a:pt x="644" y="239157"/>
                    </a:lnTo>
                    <a:lnTo>
                      <a:pt x="525" y="240166"/>
                    </a:lnTo>
                    <a:lnTo>
                      <a:pt x="422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1" y="245582"/>
                    </a:lnTo>
                    <a:lnTo>
                      <a:pt x="60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0" y="253824"/>
                    </a:lnTo>
                    <a:lnTo>
                      <a:pt x="111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22" y="259341"/>
                    </a:lnTo>
                    <a:lnTo>
                      <a:pt x="525" y="260384"/>
                    </a:lnTo>
                    <a:lnTo>
                      <a:pt x="644" y="261360"/>
                    </a:lnTo>
                    <a:lnTo>
                      <a:pt x="769" y="262336"/>
                    </a:lnTo>
                    <a:lnTo>
                      <a:pt x="910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7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9" y="270780"/>
                    </a:lnTo>
                    <a:lnTo>
                      <a:pt x="3038" y="271318"/>
                    </a:lnTo>
                    <a:lnTo>
                      <a:pt x="3282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302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6999" y="272563"/>
                    </a:lnTo>
                    <a:lnTo>
                      <a:pt x="7251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5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5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15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5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1" y="228358"/>
                    </a:lnTo>
                    <a:lnTo>
                      <a:pt x="6999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5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302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82" y="342200"/>
                    </a:lnTo>
                    <a:lnTo>
                      <a:pt x="3038" y="342671"/>
                    </a:lnTo>
                    <a:lnTo>
                      <a:pt x="2809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7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10" y="350678"/>
                    </a:lnTo>
                    <a:lnTo>
                      <a:pt x="769" y="351620"/>
                    </a:lnTo>
                    <a:lnTo>
                      <a:pt x="644" y="352595"/>
                    </a:lnTo>
                    <a:lnTo>
                      <a:pt x="525" y="353605"/>
                    </a:lnTo>
                    <a:lnTo>
                      <a:pt x="422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1" y="359021"/>
                    </a:lnTo>
                    <a:lnTo>
                      <a:pt x="60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0" y="367263"/>
                    </a:lnTo>
                    <a:lnTo>
                      <a:pt x="111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22" y="372780"/>
                    </a:lnTo>
                    <a:lnTo>
                      <a:pt x="525" y="373823"/>
                    </a:lnTo>
                    <a:lnTo>
                      <a:pt x="644" y="374799"/>
                    </a:lnTo>
                    <a:lnTo>
                      <a:pt x="769" y="375808"/>
                    </a:lnTo>
                    <a:lnTo>
                      <a:pt x="910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7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9" y="384218"/>
                    </a:lnTo>
                    <a:lnTo>
                      <a:pt x="3038" y="384757"/>
                    </a:lnTo>
                    <a:lnTo>
                      <a:pt x="3282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302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5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6999" y="386001"/>
                    </a:lnTo>
                    <a:lnTo>
                      <a:pt x="7251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5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5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15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5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1" y="341797"/>
                    </a:lnTo>
                    <a:lnTo>
                      <a:pt x="6999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302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82" y="455639"/>
                    </a:lnTo>
                    <a:lnTo>
                      <a:pt x="3038" y="456110"/>
                    </a:lnTo>
                    <a:lnTo>
                      <a:pt x="2809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7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10" y="463982"/>
                    </a:lnTo>
                    <a:lnTo>
                      <a:pt x="769" y="464924"/>
                    </a:lnTo>
                    <a:lnTo>
                      <a:pt x="644" y="465900"/>
                    </a:lnTo>
                    <a:lnTo>
                      <a:pt x="525" y="466875"/>
                    </a:lnTo>
                    <a:lnTo>
                      <a:pt x="422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1" y="472258"/>
                    </a:lnTo>
                    <a:lnTo>
                      <a:pt x="60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60" y="480534"/>
                    </a:lnTo>
                    <a:lnTo>
                      <a:pt x="111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22" y="486152"/>
                    </a:lnTo>
                    <a:lnTo>
                      <a:pt x="525" y="487195"/>
                    </a:lnTo>
                    <a:lnTo>
                      <a:pt x="644" y="488204"/>
                    </a:lnTo>
                    <a:lnTo>
                      <a:pt x="769" y="489179"/>
                    </a:lnTo>
                    <a:lnTo>
                      <a:pt x="910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7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9" y="497691"/>
                    </a:lnTo>
                    <a:lnTo>
                      <a:pt x="3038" y="498195"/>
                    </a:lnTo>
                    <a:lnTo>
                      <a:pt x="3282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302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6999" y="499474"/>
                    </a:lnTo>
                    <a:lnTo>
                      <a:pt x="7251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40"/>
                    </a:lnTo>
                    <a:lnTo>
                      <a:pt x="8825" y="495134"/>
                    </a:lnTo>
                    <a:lnTo>
                      <a:pt x="9024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74" y="490155"/>
                    </a:lnTo>
                    <a:lnTo>
                      <a:pt x="10015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54" y="483965"/>
                    </a:lnTo>
                    <a:lnTo>
                      <a:pt x="10628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8" y="471148"/>
                    </a:lnTo>
                    <a:lnTo>
                      <a:pt x="10554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15" y="464924"/>
                    </a:lnTo>
                    <a:lnTo>
                      <a:pt x="9874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24" y="459811"/>
                    </a:lnTo>
                    <a:lnTo>
                      <a:pt x="8825" y="459070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1" y="455235"/>
                    </a:lnTo>
                    <a:lnTo>
                      <a:pt x="6999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302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82" y="568876"/>
                    </a:lnTo>
                    <a:lnTo>
                      <a:pt x="3038" y="569347"/>
                    </a:lnTo>
                    <a:lnTo>
                      <a:pt x="2809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7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10" y="577354"/>
                    </a:lnTo>
                    <a:lnTo>
                      <a:pt x="769" y="578296"/>
                    </a:lnTo>
                    <a:lnTo>
                      <a:pt x="644" y="579271"/>
                    </a:lnTo>
                    <a:lnTo>
                      <a:pt x="525" y="580280"/>
                    </a:lnTo>
                    <a:lnTo>
                      <a:pt x="422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1" y="585697"/>
                    </a:lnTo>
                    <a:lnTo>
                      <a:pt x="60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0" y="593972"/>
                    </a:lnTo>
                    <a:lnTo>
                      <a:pt x="111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22" y="599557"/>
                    </a:lnTo>
                    <a:lnTo>
                      <a:pt x="525" y="600600"/>
                    </a:lnTo>
                    <a:lnTo>
                      <a:pt x="644" y="601609"/>
                    </a:lnTo>
                    <a:lnTo>
                      <a:pt x="769" y="602585"/>
                    </a:lnTo>
                    <a:lnTo>
                      <a:pt x="910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7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9" y="610961"/>
                    </a:lnTo>
                    <a:lnTo>
                      <a:pt x="3038" y="611466"/>
                    </a:lnTo>
                    <a:lnTo>
                      <a:pt x="3282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302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6999" y="612711"/>
                    </a:lnTo>
                    <a:lnTo>
                      <a:pt x="7251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5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5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15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5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1" y="568472"/>
                    </a:lnTo>
                    <a:lnTo>
                      <a:pt x="6999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Google Shape;44;p3"/>
              <p:cNvSpPr/>
              <p:nvPr/>
            </p:nvSpPr>
            <p:spPr>
              <a:xfrm>
                <a:off x="11515528" y="3272898"/>
                <a:ext cx="55642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9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2" y="135"/>
                    </a:lnTo>
                    <a:lnTo>
                      <a:pt x="4568" y="269"/>
                    </a:lnTo>
                    <a:lnTo>
                      <a:pt x="4295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75" y="1850"/>
                    </a:lnTo>
                    <a:lnTo>
                      <a:pt x="3038" y="2321"/>
                    </a:lnTo>
                    <a:lnTo>
                      <a:pt x="2802" y="2826"/>
                    </a:lnTo>
                    <a:lnTo>
                      <a:pt x="2580" y="3398"/>
                    </a:lnTo>
                    <a:lnTo>
                      <a:pt x="2359" y="4003"/>
                    </a:lnTo>
                    <a:lnTo>
                      <a:pt x="2152" y="4643"/>
                    </a:lnTo>
                    <a:lnTo>
                      <a:pt x="1945" y="5349"/>
                    </a:lnTo>
                    <a:lnTo>
                      <a:pt x="1752" y="6089"/>
                    </a:lnTo>
                    <a:lnTo>
                      <a:pt x="1568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8" y="9420"/>
                    </a:lnTo>
                    <a:lnTo>
                      <a:pt x="910" y="10328"/>
                    </a:lnTo>
                    <a:lnTo>
                      <a:pt x="770" y="11270"/>
                    </a:lnTo>
                    <a:lnTo>
                      <a:pt x="644" y="12245"/>
                    </a:lnTo>
                    <a:lnTo>
                      <a:pt x="526" y="13255"/>
                    </a:lnTo>
                    <a:lnTo>
                      <a:pt x="415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2" y="18671"/>
                    </a:lnTo>
                    <a:lnTo>
                      <a:pt x="60" y="19815"/>
                    </a:lnTo>
                    <a:lnTo>
                      <a:pt x="31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1" y="25736"/>
                    </a:lnTo>
                    <a:lnTo>
                      <a:pt x="60" y="26879"/>
                    </a:lnTo>
                    <a:lnTo>
                      <a:pt x="112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15" y="32397"/>
                    </a:lnTo>
                    <a:lnTo>
                      <a:pt x="526" y="33440"/>
                    </a:lnTo>
                    <a:lnTo>
                      <a:pt x="644" y="34449"/>
                    </a:lnTo>
                    <a:lnTo>
                      <a:pt x="770" y="35424"/>
                    </a:lnTo>
                    <a:lnTo>
                      <a:pt x="910" y="36366"/>
                    </a:lnTo>
                    <a:lnTo>
                      <a:pt x="1058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8" y="39831"/>
                    </a:lnTo>
                    <a:lnTo>
                      <a:pt x="1752" y="40605"/>
                    </a:lnTo>
                    <a:lnTo>
                      <a:pt x="1945" y="41345"/>
                    </a:lnTo>
                    <a:lnTo>
                      <a:pt x="2152" y="42052"/>
                    </a:lnTo>
                    <a:lnTo>
                      <a:pt x="2359" y="42691"/>
                    </a:lnTo>
                    <a:lnTo>
                      <a:pt x="2580" y="43296"/>
                    </a:lnTo>
                    <a:lnTo>
                      <a:pt x="2802" y="43868"/>
                    </a:lnTo>
                    <a:lnTo>
                      <a:pt x="3038" y="44373"/>
                    </a:lnTo>
                    <a:lnTo>
                      <a:pt x="3275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295" y="46223"/>
                    </a:lnTo>
                    <a:lnTo>
                      <a:pt x="4568" y="46425"/>
                    </a:lnTo>
                    <a:lnTo>
                      <a:pt x="4842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7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7000" y="45651"/>
                    </a:lnTo>
                    <a:lnTo>
                      <a:pt x="7251" y="45281"/>
                    </a:lnTo>
                    <a:lnTo>
                      <a:pt x="7495" y="44844"/>
                    </a:lnTo>
                    <a:lnTo>
                      <a:pt x="7731" y="44373"/>
                    </a:lnTo>
                    <a:lnTo>
                      <a:pt x="7968" y="43868"/>
                    </a:lnTo>
                    <a:lnTo>
                      <a:pt x="8190" y="43296"/>
                    </a:lnTo>
                    <a:lnTo>
                      <a:pt x="8411" y="42691"/>
                    </a:lnTo>
                    <a:lnTo>
                      <a:pt x="8618" y="42052"/>
                    </a:lnTo>
                    <a:lnTo>
                      <a:pt x="8825" y="41345"/>
                    </a:lnTo>
                    <a:lnTo>
                      <a:pt x="9025" y="40605"/>
                    </a:lnTo>
                    <a:lnTo>
                      <a:pt x="9209" y="39831"/>
                    </a:lnTo>
                    <a:lnTo>
                      <a:pt x="9387" y="39024"/>
                    </a:lnTo>
                    <a:lnTo>
                      <a:pt x="9557" y="38183"/>
                    </a:lnTo>
                    <a:lnTo>
                      <a:pt x="9719" y="37275"/>
                    </a:lnTo>
                    <a:lnTo>
                      <a:pt x="9867" y="36366"/>
                    </a:lnTo>
                    <a:lnTo>
                      <a:pt x="10008" y="35424"/>
                    </a:lnTo>
                    <a:lnTo>
                      <a:pt x="10141" y="34449"/>
                    </a:lnTo>
                    <a:lnTo>
                      <a:pt x="10259" y="33440"/>
                    </a:lnTo>
                    <a:lnTo>
                      <a:pt x="10370" y="32397"/>
                    </a:lnTo>
                    <a:lnTo>
                      <a:pt x="10466" y="31354"/>
                    </a:lnTo>
                    <a:lnTo>
                      <a:pt x="10554" y="30277"/>
                    </a:lnTo>
                    <a:lnTo>
                      <a:pt x="10621" y="29167"/>
                    </a:lnTo>
                    <a:lnTo>
                      <a:pt x="10687" y="28023"/>
                    </a:lnTo>
                    <a:lnTo>
                      <a:pt x="10732" y="26879"/>
                    </a:lnTo>
                    <a:lnTo>
                      <a:pt x="10769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9" y="20959"/>
                    </a:lnTo>
                    <a:lnTo>
                      <a:pt x="10732" y="19815"/>
                    </a:lnTo>
                    <a:lnTo>
                      <a:pt x="10687" y="18671"/>
                    </a:lnTo>
                    <a:lnTo>
                      <a:pt x="10621" y="17527"/>
                    </a:lnTo>
                    <a:lnTo>
                      <a:pt x="10554" y="16417"/>
                    </a:lnTo>
                    <a:lnTo>
                      <a:pt x="10466" y="15340"/>
                    </a:lnTo>
                    <a:lnTo>
                      <a:pt x="10370" y="14298"/>
                    </a:lnTo>
                    <a:lnTo>
                      <a:pt x="10259" y="13255"/>
                    </a:lnTo>
                    <a:lnTo>
                      <a:pt x="10141" y="12245"/>
                    </a:lnTo>
                    <a:lnTo>
                      <a:pt x="10008" y="11270"/>
                    </a:lnTo>
                    <a:lnTo>
                      <a:pt x="9867" y="10328"/>
                    </a:lnTo>
                    <a:lnTo>
                      <a:pt x="9719" y="9420"/>
                    </a:lnTo>
                    <a:lnTo>
                      <a:pt x="9557" y="8511"/>
                    </a:lnTo>
                    <a:lnTo>
                      <a:pt x="9387" y="7670"/>
                    </a:lnTo>
                    <a:lnTo>
                      <a:pt x="9209" y="6863"/>
                    </a:lnTo>
                    <a:lnTo>
                      <a:pt x="9025" y="6089"/>
                    </a:lnTo>
                    <a:lnTo>
                      <a:pt x="8825" y="5349"/>
                    </a:lnTo>
                    <a:lnTo>
                      <a:pt x="8618" y="4643"/>
                    </a:lnTo>
                    <a:lnTo>
                      <a:pt x="8411" y="4003"/>
                    </a:lnTo>
                    <a:lnTo>
                      <a:pt x="8190" y="3398"/>
                    </a:lnTo>
                    <a:lnTo>
                      <a:pt x="7968" y="2826"/>
                    </a:lnTo>
                    <a:lnTo>
                      <a:pt x="7731" y="2321"/>
                    </a:lnTo>
                    <a:lnTo>
                      <a:pt x="7495" y="1850"/>
                    </a:lnTo>
                    <a:lnTo>
                      <a:pt x="7251" y="1413"/>
                    </a:lnTo>
                    <a:lnTo>
                      <a:pt x="7000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7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2" y="113573"/>
                    </a:lnTo>
                    <a:lnTo>
                      <a:pt x="4568" y="113742"/>
                    </a:lnTo>
                    <a:lnTo>
                      <a:pt x="4295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75" y="115323"/>
                    </a:lnTo>
                    <a:lnTo>
                      <a:pt x="3038" y="115794"/>
                    </a:lnTo>
                    <a:lnTo>
                      <a:pt x="2802" y="116298"/>
                    </a:lnTo>
                    <a:lnTo>
                      <a:pt x="2580" y="116870"/>
                    </a:lnTo>
                    <a:lnTo>
                      <a:pt x="2359" y="117476"/>
                    </a:lnTo>
                    <a:lnTo>
                      <a:pt x="2152" y="118115"/>
                    </a:lnTo>
                    <a:lnTo>
                      <a:pt x="1945" y="118821"/>
                    </a:lnTo>
                    <a:lnTo>
                      <a:pt x="1752" y="119562"/>
                    </a:lnTo>
                    <a:lnTo>
                      <a:pt x="1568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8" y="122858"/>
                    </a:lnTo>
                    <a:lnTo>
                      <a:pt x="910" y="123800"/>
                    </a:lnTo>
                    <a:lnTo>
                      <a:pt x="770" y="124742"/>
                    </a:lnTo>
                    <a:lnTo>
                      <a:pt x="644" y="125718"/>
                    </a:lnTo>
                    <a:lnTo>
                      <a:pt x="526" y="126727"/>
                    </a:lnTo>
                    <a:lnTo>
                      <a:pt x="415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2" y="132110"/>
                    </a:lnTo>
                    <a:lnTo>
                      <a:pt x="60" y="133254"/>
                    </a:lnTo>
                    <a:lnTo>
                      <a:pt x="31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1" y="139174"/>
                    </a:lnTo>
                    <a:lnTo>
                      <a:pt x="60" y="140352"/>
                    </a:lnTo>
                    <a:lnTo>
                      <a:pt x="112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15" y="145869"/>
                    </a:lnTo>
                    <a:lnTo>
                      <a:pt x="526" y="146912"/>
                    </a:lnTo>
                    <a:lnTo>
                      <a:pt x="644" y="147921"/>
                    </a:lnTo>
                    <a:lnTo>
                      <a:pt x="770" y="148897"/>
                    </a:lnTo>
                    <a:lnTo>
                      <a:pt x="910" y="149839"/>
                    </a:lnTo>
                    <a:lnTo>
                      <a:pt x="1058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8" y="153304"/>
                    </a:lnTo>
                    <a:lnTo>
                      <a:pt x="1752" y="154078"/>
                    </a:lnTo>
                    <a:lnTo>
                      <a:pt x="1945" y="154818"/>
                    </a:lnTo>
                    <a:lnTo>
                      <a:pt x="2152" y="155491"/>
                    </a:lnTo>
                    <a:lnTo>
                      <a:pt x="2359" y="156163"/>
                    </a:lnTo>
                    <a:lnTo>
                      <a:pt x="2580" y="156769"/>
                    </a:lnTo>
                    <a:lnTo>
                      <a:pt x="2802" y="157341"/>
                    </a:lnTo>
                    <a:lnTo>
                      <a:pt x="3038" y="157845"/>
                    </a:lnTo>
                    <a:lnTo>
                      <a:pt x="3275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295" y="159696"/>
                    </a:lnTo>
                    <a:lnTo>
                      <a:pt x="4568" y="159898"/>
                    </a:lnTo>
                    <a:lnTo>
                      <a:pt x="4842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7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7000" y="159090"/>
                    </a:lnTo>
                    <a:lnTo>
                      <a:pt x="7251" y="158720"/>
                    </a:lnTo>
                    <a:lnTo>
                      <a:pt x="7495" y="158316"/>
                    </a:lnTo>
                    <a:lnTo>
                      <a:pt x="7731" y="157845"/>
                    </a:lnTo>
                    <a:lnTo>
                      <a:pt x="7968" y="157341"/>
                    </a:lnTo>
                    <a:lnTo>
                      <a:pt x="8190" y="156769"/>
                    </a:lnTo>
                    <a:lnTo>
                      <a:pt x="8411" y="156163"/>
                    </a:lnTo>
                    <a:lnTo>
                      <a:pt x="8618" y="155491"/>
                    </a:lnTo>
                    <a:lnTo>
                      <a:pt x="8825" y="154818"/>
                    </a:lnTo>
                    <a:lnTo>
                      <a:pt x="9025" y="154078"/>
                    </a:lnTo>
                    <a:lnTo>
                      <a:pt x="9209" y="153304"/>
                    </a:lnTo>
                    <a:lnTo>
                      <a:pt x="9387" y="152496"/>
                    </a:lnTo>
                    <a:lnTo>
                      <a:pt x="9557" y="151622"/>
                    </a:lnTo>
                    <a:lnTo>
                      <a:pt x="9719" y="150747"/>
                    </a:lnTo>
                    <a:lnTo>
                      <a:pt x="9867" y="149839"/>
                    </a:lnTo>
                    <a:lnTo>
                      <a:pt x="10008" y="148897"/>
                    </a:lnTo>
                    <a:lnTo>
                      <a:pt x="10141" y="147921"/>
                    </a:lnTo>
                    <a:lnTo>
                      <a:pt x="10259" y="146912"/>
                    </a:lnTo>
                    <a:lnTo>
                      <a:pt x="10370" y="145869"/>
                    </a:lnTo>
                    <a:lnTo>
                      <a:pt x="10466" y="144826"/>
                    </a:lnTo>
                    <a:lnTo>
                      <a:pt x="10554" y="143716"/>
                    </a:lnTo>
                    <a:lnTo>
                      <a:pt x="10621" y="142640"/>
                    </a:lnTo>
                    <a:lnTo>
                      <a:pt x="10687" y="141496"/>
                    </a:lnTo>
                    <a:lnTo>
                      <a:pt x="10732" y="140352"/>
                    </a:lnTo>
                    <a:lnTo>
                      <a:pt x="10769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9" y="134431"/>
                    </a:lnTo>
                    <a:lnTo>
                      <a:pt x="10732" y="133254"/>
                    </a:lnTo>
                    <a:lnTo>
                      <a:pt x="10687" y="132110"/>
                    </a:lnTo>
                    <a:lnTo>
                      <a:pt x="10621" y="131000"/>
                    </a:lnTo>
                    <a:lnTo>
                      <a:pt x="10554" y="129889"/>
                    </a:lnTo>
                    <a:lnTo>
                      <a:pt x="10466" y="128813"/>
                    </a:lnTo>
                    <a:lnTo>
                      <a:pt x="10370" y="127736"/>
                    </a:lnTo>
                    <a:lnTo>
                      <a:pt x="10259" y="126727"/>
                    </a:lnTo>
                    <a:lnTo>
                      <a:pt x="10141" y="125718"/>
                    </a:lnTo>
                    <a:lnTo>
                      <a:pt x="10008" y="124742"/>
                    </a:lnTo>
                    <a:lnTo>
                      <a:pt x="9867" y="123800"/>
                    </a:lnTo>
                    <a:lnTo>
                      <a:pt x="9719" y="122858"/>
                    </a:lnTo>
                    <a:lnTo>
                      <a:pt x="9557" y="121984"/>
                    </a:lnTo>
                    <a:lnTo>
                      <a:pt x="9387" y="121143"/>
                    </a:lnTo>
                    <a:lnTo>
                      <a:pt x="9209" y="120335"/>
                    </a:lnTo>
                    <a:lnTo>
                      <a:pt x="9025" y="119562"/>
                    </a:lnTo>
                    <a:lnTo>
                      <a:pt x="8825" y="118821"/>
                    </a:lnTo>
                    <a:lnTo>
                      <a:pt x="8618" y="118115"/>
                    </a:lnTo>
                    <a:lnTo>
                      <a:pt x="8411" y="117476"/>
                    </a:lnTo>
                    <a:lnTo>
                      <a:pt x="8190" y="116870"/>
                    </a:lnTo>
                    <a:lnTo>
                      <a:pt x="7968" y="116298"/>
                    </a:lnTo>
                    <a:lnTo>
                      <a:pt x="7731" y="115794"/>
                    </a:lnTo>
                    <a:lnTo>
                      <a:pt x="7495" y="115323"/>
                    </a:lnTo>
                    <a:lnTo>
                      <a:pt x="7251" y="114885"/>
                    </a:lnTo>
                    <a:lnTo>
                      <a:pt x="7000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7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2" y="227046"/>
                    </a:lnTo>
                    <a:lnTo>
                      <a:pt x="4568" y="227214"/>
                    </a:lnTo>
                    <a:lnTo>
                      <a:pt x="4295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75" y="228761"/>
                    </a:lnTo>
                    <a:lnTo>
                      <a:pt x="3038" y="229232"/>
                    </a:lnTo>
                    <a:lnTo>
                      <a:pt x="2802" y="229771"/>
                    </a:lnTo>
                    <a:lnTo>
                      <a:pt x="2580" y="230309"/>
                    </a:lnTo>
                    <a:lnTo>
                      <a:pt x="2359" y="230915"/>
                    </a:lnTo>
                    <a:lnTo>
                      <a:pt x="2152" y="231587"/>
                    </a:lnTo>
                    <a:lnTo>
                      <a:pt x="1945" y="232260"/>
                    </a:lnTo>
                    <a:lnTo>
                      <a:pt x="1752" y="233000"/>
                    </a:lnTo>
                    <a:lnTo>
                      <a:pt x="1568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8" y="236331"/>
                    </a:lnTo>
                    <a:lnTo>
                      <a:pt x="910" y="237239"/>
                    </a:lnTo>
                    <a:lnTo>
                      <a:pt x="770" y="238181"/>
                    </a:lnTo>
                    <a:lnTo>
                      <a:pt x="644" y="239157"/>
                    </a:lnTo>
                    <a:lnTo>
                      <a:pt x="526" y="240166"/>
                    </a:lnTo>
                    <a:lnTo>
                      <a:pt x="415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2" y="245582"/>
                    </a:lnTo>
                    <a:lnTo>
                      <a:pt x="60" y="246726"/>
                    </a:lnTo>
                    <a:lnTo>
                      <a:pt x="31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1" y="252647"/>
                    </a:lnTo>
                    <a:lnTo>
                      <a:pt x="60" y="253824"/>
                    </a:lnTo>
                    <a:lnTo>
                      <a:pt x="112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15" y="259341"/>
                    </a:lnTo>
                    <a:lnTo>
                      <a:pt x="526" y="260384"/>
                    </a:lnTo>
                    <a:lnTo>
                      <a:pt x="644" y="261360"/>
                    </a:lnTo>
                    <a:lnTo>
                      <a:pt x="770" y="262336"/>
                    </a:lnTo>
                    <a:lnTo>
                      <a:pt x="910" y="263311"/>
                    </a:lnTo>
                    <a:lnTo>
                      <a:pt x="1058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8" y="266743"/>
                    </a:lnTo>
                    <a:lnTo>
                      <a:pt x="1752" y="267516"/>
                    </a:lnTo>
                    <a:lnTo>
                      <a:pt x="1945" y="268256"/>
                    </a:lnTo>
                    <a:lnTo>
                      <a:pt x="2152" y="268963"/>
                    </a:lnTo>
                    <a:lnTo>
                      <a:pt x="2359" y="269602"/>
                    </a:lnTo>
                    <a:lnTo>
                      <a:pt x="2580" y="270208"/>
                    </a:lnTo>
                    <a:lnTo>
                      <a:pt x="2802" y="270780"/>
                    </a:lnTo>
                    <a:lnTo>
                      <a:pt x="3038" y="271318"/>
                    </a:lnTo>
                    <a:lnTo>
                      <a:pt x="3275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295" y="273134"/>
                    </a:lnTo>
                    <a:lnTo>
                      <a:pt x="4568" y="273336"/>
                    </a:lnTo>
                    <a:lnTo>
                      <a:pt x="4842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7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7000" y="272563"/>
                    </a:lnTo>
                    <a:lnTo>
                      <a:pt x="7251" y="272193"/>
                    </a:lnTo>
                    <a:lnTo>
                      <a:pt x="7495" y="271789"/>
                    </a:lnTo>
                    <a:lnTo>
                      <a:pt x="7731" y="271318"/>
                    </a:lnTo>
                    <a:lnTo>
                      <a:pt x="7968" y="270780"/>
                    </a:lnTo>
                    <a:lnTo>
                      <a:pt x="8190" y="270208"/>
                    </a:lnTo>
                    <a:lnTo>
                      <a:pt x="8411" y="269602"/>
                    </a:lnTo>
                    <a:lnTo>
                      <a:pt x="8618" y="268963"/>
                    </a:lnTo>
                    <a:lnTo>
                      <a:pt x="8825" y="268256"/>
                    </a:lnTo>
                    <a:lnTo>
                      <a:pt x="9025" y="267516"/>
                    </a:lnTo>
                    <a:lnTo>
                      <a:pt x="9209" y="266743"/>
                    </a:lnTo>
                    <a:lnTo>
                      <a:pt x="9387" y="265935"/>
                    </a:lnTo>
                    <a:lnTo>
                      <a:pt x="9557" y="265094"/>
                    </a:lnTo>
                    <a:lnTo>
                      <a:pt x="9719" y="264220"/>
                    </a:lnTo>
                    <a:lnTo>
                      <a:pt x="9867" y="263311"/>
                    </a:lnTo>
                    <a:lnTo>
                      <a:pt x="10008" y="262336"/>
                    </a:lnTo>
                    <a:lnTo>
                      <a:pt x="10141" y="261360"/>
                    </a:lnTo>
                    <a:lnTo>
                      <a:pt x="10259" y="260384"/>
                    </a:lnTo>
                    <a:lnTo>
                      <a:pt x="10370" y="259341"/>
                    </a:lnTo>
                    <a:lnTo>
                      <a:pt x="10466" y="258265"/>
                    </a:lnTo>
                    <a:lnTo>
                      <a:pt x="10554" y="257188"/>
                    </a:lnTo>
                    <a:lnTo>
                      <a:pt x="10621" y="256078"/>
                    </a:lnTo>
                    <a:lnTo>
                      <a:pt x="10687" y="254968"/>
                    </a:lnTo>
                    <a:lnTo>
                      <a:pt x="10732" y="253824"/>
                    </a:lnTo>
                    <a:lnTo>
                      <a:pt x="10769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9" y="247903"/>
                    </a:lnTo>
                    <a:lnTo>
                      <a:pt x="10732" y="246726"/>
                    </a:lnTo>
                    <a:lnTo>
                      <a:pt x="10687" y="245582"/>
                    </a:lnTo>
                    <a:lnTo>
                      <a:pt x="10621" y="244438"/>
                    </a:lnTo>
                    <a:lnTo>
                      <a:pt x="10554" y="243328"/>
                    </a:lnTo>
                    <a:lnTo>
                      <a:pt x="10466" y="242252"/>
                    </a:lnTo>
                    <a:lnTo>
                      <a:pt x="10370" y="241209"/>
                    </a:lnTo>
                    <a:lnTo>
                      <a:pt x="10259" y="240166"/>
                    </a:lnTo>
                    <a:lnTo>
                      <a:pt x="10141" y="239157"/>
                    </a:lnTo>
                    <a:lnTo>
                      <a:pt x="10008" y="238181"/>
                    </a:lnTo>
                    <a:lnTo>
                      <a:pt x="9867" y="237239"/>
                    </a:lnTo>
                    <a:lnTo>
                      <a:pt x="9719" y="236331"/>
                    </a:lnTo>
                    <a:lnTo>
                      <a:pt x="9557" y="235422"/>
                    </a:lnTo>
                    <a:lnTo>
                      <a:pt x="9387" y="234581"/>
                    </a:lnTo>
                    <a:lnTo>
                      <a:pt x="9209" y="233774"/>
                    </a:lnTo>
                    <a:lnTo>
                      <a:pt x="9025" y="233000"/>
                    </a:lnTo>
                    <a:lnTo>
                      <a:pt x="8825" y="232260"/>
                    </a:lnTo>
                    <a:lnTo>
                      <a:pt x="8618" y="231587"/>
                    </a:lnTo>
                    <a:lnTo>
                      <a:pt x="8411" y="230915"/>
                    </a:lnTo>
                    <a:lnTo>
                      <a:pt x="8190" y="230309"/>
                    </a:lnTo>
                    <a:lnTo>
                      <a:pt x="7968" y="229771"/>
                    </a:lnTo>
                    <a:lnTo>
                      <a:pt x="7731" y="229232"/>
                    </a:lnTo>
                    <a:lnTo>
                      <a:pt x="7495" y="228761"/>
                    </a:lnTo>
                    <a:lnTo>
                      <a:pt x="7251" y="228358"/>
                    </a:lnTo>
                    <a:lnTo>
                      <a:pt x="7000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7" y="226945"/>
                    </a:lnTo>
                    <a:close/>
                    <a:moveTo>
                      <a:pt x="5115" y="340384"/>
                    </a:moveTo>
                    <a:lnTo>
                      <a:pt x="4842" y="340485"/>
                    </a:lnTo>
                    <a:lnTo>
                      <a:pt x="4568" y="340653"/>
                    </a:lnTo>
                    <a:lnTo>
                      <a:pt x="4295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75" y="342200"/>
                    </a:lnTo>
                    <a:lnTo>
                      <a:pt x="3038" y="342671"/>
                    </a:lnTo>
                    <a:lnTo>
                      <a:pt x="2802" y="343209"/>
                    </a:lnTo>
                    <a:lnTo>
                      <a:pt x="2580" y="343748"/>
                    </a:lnTo>
                    <a:lnTo>
                      <a:pt x="2359" y="344387"/>
                    </a:lnTo>
                    <a:lnTo>
                      <a:pt x="2152" y="345026"/>
                    </a:lnTo>
                    <a:lnTo>
                      <a:pt x="1945" y="345733"/>
                    </a:lnTo>
                    <a:lnTo>
                      <a:pt x="1752" y="346439"/>
                    </a:lnTo>
                    <a:lnTo>
                      <a:pt x="1568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8" y="349770"/>
                    </a:lnTo>
                    <a:lnTo>
                      <a:pt x="910" y="350678"/>
                    </a:lnTo>
                    <a:lnTo>
                      <a:pt x="770" y="351620"/>
                    </a:lnTo>
                    <a:lnTo>
                      <a:pt x="644" y="352595"/>
                    </a:lnTo>
                    <a:lnTo>
                      <a:pt x="526" y="353605"/>
                    </a:lnTo>
                    <a:lnTo>
                      <a:pt x="415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2" y="359021"/>
                    </a:lnTo>
                    <a:lnTo>
                      <a:pt x="60" y="360165"/>
                    </a:lnTo>
                    <a:lnTo>
                      <a:pt x="31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1" y="366086"/>
                    </a:lnTo>
                    <a:lnTo>
                      <a:pt x="60" y="367263"/>
                    </a:lnTo>
                    <a:lnTo>
                      <a:pt x="112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15" y="372780"/>
                    </a:lnTo>
                    <a:lnTo>
                      <a:pt x="526" y="373823"/>
                    </a:lnTo>
                    <a:lnTo>
                      <a:pt x="644" y="374799"/>
                    </a:lnTo>
                    <a:lnTo>
                      <a:pt x="770" y="375808"/>
                    </a:lnTo>
                    <a:lnTo>
                      <a:pt x="910" y="376750"/>
                    </a:lnTo>
                    <a:lnTo>
                      <a:pt x="1058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8" y="380215"/>
                    </a:lnTo>
                    <a:lnTo>
                      <a:pt x="1752" y="380989"/>
                    </a:lnTo>
                    <a:lnTo>
                      <a:pt x="1945" y="381695"/>
                    </a:lnTo>
                    <a:lnTo>
                      <a:pt x="2152" y="382402"/>
                    </a:lnTo>
                    <a:lnTo>
                      <a:pt x="2359" y="383041"/>
                    </a:lnTo>
                    <a:lnTo>
                      <a:pt x="2580" y="383680"/>
                    </a:lnTo>
                    <a:lnTo>
                      <a:pt x="2802" y="384218"/>
                    </a:lnTo>
                    <a:lnTo>
                      <a:pt x="3038" y="384757"/>
                    </a:lnTo>
                    <a:lnTo>
                      <a:pt x="3275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295" y="386573"/>
                    </a:lnTo>
                    <a:lnTo>
                      <a:pt x="4568" y="386775"/>
                    </a:lnTo>
                    <a:lnTo>
                      <a:pt x="4842" y="386943"/>
                    </a:lnTo>
                    <a:lnTo>
                      <a:pt x="5115" y="387044"/>
                    </a:lnTo>
                    <a:lnTo>
                      <a:pt x="5677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7000" y="386001"/>
                    </a:lnTo>
                    <a:lnTo>
                      <a:pt x="7251" y="385631"/>
                    </a:lnTo>
                    <a:lnTo>
                      <a:pt x="7495" y="385228"/>
                    </a:lnTo>
                    <a:lnTo>
                      <a:pt x="7731" y="384757"/>
                    </a:lnTo>
                    <a:lnTo>
                      <a:pt x="7968" y="384218"/>
                    </a:lnTo>
                    <a:lnTo>
                      <a:pt x="8190" y="383680"/>
                    </a:lnTo>
                    <a:lnTo>
                      <a:pt x="8411" y="383041"/>
                    </a:lnTo>
                    <a:lnTo>
                      <a:pt x="8618" y="382402"/>
                    </a:lnTo>
                    <a:lnTo>
                      <a:pt x="8825" y="381695"/>
                    </a:lnTo>
                    <a:lnTo>
                      <a:pt x="9025" y="380989"/>
                    </a:lnTo>
                    <a:lnTo>
                      <a:pt x="9209" y="380215"/>
                    </a:lnTo>
                    <a:lnTo>
                      <a:pt x="9387" y="379374"/>
                    </a:lnTo>
                    <a:lnTo>
                      <a:pt x="9557" y="378533"/>
                    </a:lnTo>
                    <a:lnTo>
                      <a:pt x="9719" y="377658"/>
                    </a:lnTo>
                    <a:lnTo>
                      <a:pt x="9867" y="376750"/>
                    </a:lnTo>
                    <a:lnTo>
                      <a:pt x="10008" y="375808"/>
                    </a:lnTo>
                    <a:lnTo>
                      <a:pt x="10141" y="374799"/>
                    </a:lnTo>
                    <a:lnTo>
                      <a:pt x="10259" y="373823"/>
                    </a:lnTo>
                    <a:lnTo>
                      <a:pt x="10370" y="372780"/>
                    </a:lnTo>
                    <a:lnTo>
                      <a:pt x="10466" y="371704"/>
                    </a:lnTo>
                    <a:lnTo>
                      <a:pt x="10554" y="370627"/>
                    </a:lnTo>
                    <a:lnTo>
                      <a:pt x="10621" y="369517"/>
                    </a:lnTo>
                    <a:lnTo>
                      <a:pt x="10687" y="368407"/>
                    </a:lnTo>
                    <a:lnTo>
                      <a:pt x="10732" y="367263"/>
                    </a:lnTo>
                    <a:lnTo>
                      <a:pt x="10769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9" y="361342"/>
                    </a:lnTo>
                    <a:lnTo>
                      <a:pt x="10732" y="360165"/>
                    </a:lnTo>
                    <a:lnTo>
                      <a:pt x="10687" y="359021"/>
                    </a:lnTo>
                    <a:lnTo>
                      <a:pt x="10621" y="357911"/>
                    </a:lnTo>
                    <a:lnTo>
                      <a:pt x="10554" y="356801"/>
                    </a:lnTo>
                    <a:lnTo>
                      <a:pt x="10466" y="355724"/>
                    </a:lnTo>
                    <a:lnTo>
                      <a:pt x="10370" y="354648"/>
                    </a:lnTo>
                    <a:lnTo>
                      <a:pt x="10259" y="353605"/>
                    </a:lnTo>
                    <a:lnTo>
                      <a:pt x="10141" y="352595"/>
                    </a:lnTo>
                    <a:lnTo>
                      <a:pt x="10008" y="351620"/>
                    </a:lnTo>
                    <a:lnTo>
                      <a:pt x="9867" y="350678"/>
                    </a:lnTo>
                    <a:lnTo>
                      <a:pt x="9719" y="349770"/>
                    </a:lnTo>
                    <a:lnTo>
                      <a:pt x="9557" y="348895"/>
                    </a:lnTo>
                    <a:lnTo>
                      <a:pt x="9387" y="348054"/>
                    </a:lnTo>
                    <a:lnTo>
                      <a:pt x="9209" y="347213"/>
                    </a:lnTo>
                    <a:lnTo>
                      <a:pt x="9025" y="346439"/>
                    </a:lnTo>
                    <a:lnTo>
                      <a:pt x="8825" y="345733"/>
                    </a:lnTo>
                    <a:lnTo>
                      <a:pt x="8618" y="345026"/>
                    </a:lnTo>
                    <a:lnTo>
                      <a:pt x="8411" y="344387"/>
                    </a:lnTo>
                    <a:lnTo>
                      <a:pt x="8190" y="343748"/>
                    </a:lnTo>
                    <a:lnTo>
                      <a:pt x="7968" y="343209"/>
                    </a:lnTo>
                    <a:lnTo>
                      <a:pt x="7731" y="342671"/>
                    </a:lnTo>
                    <a:lnTo>
                      <a:pt x="7495" y="342200"/>
                    </a:lnTo>
                    <a:lnTo>
                      <a:pt x="7251" y="341797"/>
                    </a:lnTo>
                    <a:lnTo>
                      <a:pt x="7000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7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2" y="453957"/>
                    </a:lnTo>
                    <a:lnTo>
                      <a:pt x="4568" y="454092"/>
                    </a:lnTo>
                    <a:lnTo>
                      <a:pt x="4295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75" y="455639"/>
                    </a:lnTo>
                    <a:lnTo>
                      <a:pt x="3038" y="456110"/>
                    </a:lnTo>
                    <a:lnTo>
                      <a:pt x="2802" y="456615"/>
                    </a:lnTo>
                    <a:lnTo>
                      <a:pt x="2580" y="457153"/>
                    </a:lnTo>
                    <a:lnTo>
                      <a:pt x="2359" y="457758"/>
                    </a:lnTo>
                    <a:lnTo>
                      <a:pt x="2152" y="458398"/>
                    </a:lnTo>
                    <a:lnTo>
                      <a:pt x="1945" y="459070"/>
                    </a:lnTo>
                    <a:lnTo>
                      <a:pt x="1752" y="459811"/>
                    </a:lnTo>
                    <a:lnTo>
                      <a:pt x="1568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8" y="463074"/>
                    </a:lnTo>
                    <a:lnTo>
                      <a:pt x="910" y="463982"/>
                    </a:lnTo>
                    <a:lnTo>
                      <a:pt x="770" y="464924"/>
                    </a:lnTo>
                    <a:lnTo>
                      <a:pt x="644" y="465900"/>
                    </a:lnTo>
                    <a:lnTo>
                      <a:pt x="526" y="466875"/>
                    </a:lnTo>
                    <a:lnTo>
                      <a:pt x="415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2" y="472258"/>
                    </a:lnTo>
                    <a:lnTo>
                      <a:pt x="60" y="473402"/>
                    </a:lnTo>
                    <a:lnTo>
                      <a:pt x="31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1" y="479356"/>
                    </a:lnTo>
                    <a:lnTo>
                      <a:pt x="60" y="480534"/>
                    </a:lnTo>
                    <a:lnTo>
                      <a:pt x="112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15" y="486152"/>
                    </a:lnTo>
                    <a:lnTo>
                      <a:pt x="526" y="487195"/>
                    </a:lnTo>
                    <a:lnTo>
                      <a:pt x="644" y="488204"/>
                    </a:lnTo>
                    <a:lnTo>
                      <a:pt x="770" y="489179"/>
                    </a:lnTo>
                    <a:lnTo>
                      <a:pt x="910" y="490155"/>
                    </a:lnTo>
                    <a:lnTo>
                      <a:pt x="1058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8" y="493620"/>
                    </a:lnTo>
                    <a:lnTo>
                      <a:pt x="1752" y="494394"/>
                    </a:lnTo>
                    <a:lnTo>
                      <a:pt x="1945" y="495134"/>
                    </a:lnTo>
                    <a:lnTo>
                      <a:pt x="2152" y="495840"/>
                    </a:lnTo>
                    <a:lnTo>
                      <a:pt x="2359" y="496513"/>
                    </a:lnTo>
                    <a:lnTo>
                      <a:pt x="2580" y="497119"/>
                    </a:lnTo>
                    <a:lnTo>
                      <a:pt x="2802" y="497691"/>
                    </a:lnTo>
                    <a:lnTo>
                      <a:pt x="3038" y="498195"/>
                    </a:lnTo>
                    <a:lnTo>
                      <a:pt x="3275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295" y="500046"/>
                    </a:lnTo>
                    <a:lnTo>
                      <a:pt x="4568" y="500248"/>
                    </a:lnTo>
                    <a:lnTo>
                      <a:pt x="4842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7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7000" y="499474"/>
                    </a:lnTo>
                    <a:lnTo>
                      <a:pt x="7251" y="499104"/>
                    </a:lnTo>
                    <a:lnTo>
                      <a:pt x="7495" y="498666"/>
                    </a:lnTo>
                    <a:lnTo>
                      <a:pt x="7731" y="498195"/>
                    </a:lnTo>
                    <a:lnTo>
                      <a:pt x="7968" y="497691"/>
                    </a:lnTo>
                    <a:lnTo>
                      <a:pt x="8190" y="497119"/>
                    </a:lnTo>
                    <a:lnTo>
                      <a:pt x="8411" y="496513"/>
                    </a:lnTo>
                    <a:lnTo>
                      <a:pt x="8618" y="495840"/>
                    </a:lnTo>
                    <a:lnTo>
                      <a:pt x="8825" y="495134"/>
                    </a:lnTo>
                    <a:lnTo>
                      <a:pt x="9025" y="494394"/>
                    </a:lnTo>
                    <a:lnTo>
                      <a:pt x="9209" y="493620"/>
                    </a:lnTo>
                    <a:lnTo>
                      <a:pt x="9387" y="492813"/>
                    </a:lnTo>
                    <a:lnTo>
                      <a:pt x="9557" y="491972"/>
                    </a:lnTo>
                    <a:lnTo>
                      <a:pt x="9719" y="491063"/>
                    </a:lnTo>
                    <a:lnTo>
                      <a:pt x="9867" y="490155"/>
                    </a:lnTo>
                    <a:lnTo>
                      <a:pt x="10008" y="489179"/>
                    </a:lnTo>
                    <a:lnTo>
                      <a:pt x="10141" y="488204"/>
                    </a:lnTo>
                    <a:lnTo>
                      <a:pt x="10259" y="487195"/>
                    </a:lnTo>
                    <a:lnTo>
                      <a:pt x="10370" y="486152"/>
                    </a:lnTo>
                    <a:lnTo>
                      <a:pt x="10466" y="485075"/>
                    </a:lnTo>
                    <a:lnTo>
                      <a:pt x="10554" y="483965"/>
                    </a:lnTo>
                    <a:lnTo>
                      <a:pt x="10621" y="482855"/>
                    </a:lnTo>
                    <a:lnTo>
                      <a:pt x="10687" y="481711"/>
                    </a:lnTo>
                    <a:lnTo>
                      <a:pt x="10732" y="480534"/>
                    </a:lnTo>
                    <a:lnTo>
                      <a:pt x="10769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9" y="474579"/>
                    </a:lnTo>
                    <a:lnTo>
                      <a:pt x="10732" y="473402"/>
                    </a:lnTo>
                    <a:lnTo>
                      <a:pt x="10687" y="472258"/>
                    </a:lnTo>
                    <a:lnTo>
                      <a:pt x="10621" y="471148"/>
                    </a:lnTo>
                    <a:lnTo>
                      <a:pt x="10554" y="470038"/>
                    </a:lnTo>
                    <a:lnTo>
                      <a:pt x="10466" y="468961"/>
                    </a:lnTo>
                    <a:lnTo>
                      <a:pt x="10370" y="467918"/>
                    </a:lnTo>
                    <a:lnTo>
                      <a:pt x="10259" y="466875"/>
                    </a:lnTo>
                    <a:lnTo>
                      <a:pt x="10141" y="465900"/>
                    </a:lnTo>
                    <a:lnTo>
                      <a:pt x="10008" y="464924"/>
                    </a:lnTo>
                    <a:lnTo>
                      <a:pt x="9867" y="463982"/>
                    </a:lnTo>
                    <a:lnTo>
                      <a:pt x="9719" y="463074"/>
                    </a:lnTo>
                    <a:lnTo>
                      <a:pt x="9557" y="462199"/>
                    </a:lnTo>
                    <a:lnTo>
                      <a:pt x="9387" y="461358"/>
                    </a:lnTo>
                    <a:lnTo>
                      <a:pt x="9209" y="460551"/>
                    </a:lnTo>
                    <a:lnTo>
                      <a:pt x="9025" y="459811"/>
                    </a:lnTo>
                    <a:lnTo>
                      <a:pt x="8825" y="459070"/>
                    </a:lnTo>
                    <a:lnTo>
                      <a:pt x="8618" y="458398"/>
                    </a:lnTo>
                    <a:lnTo>
                      <a:pt x="8411" y="457758"/>
                    </a:lnTo>
                    <a:lnTo>
                      <a:pt x="8190" y="457153"/>
                    </a:lnTo>
                    <a:lnTo>
                      <a:pt x="7968" y="456615"/>
                    </a:lnTo>
                    <a:lnTo>
                      <a:pt x="7731" y="456110"/>
                    </a:lnTo>
                    <a:lnTo>
                      <a:pt x="7495" y="455639"/>
                    </a:lnTo>
                    <a:lnTo>
                      <a:pt x="7251" y="455235"/>
                    </a:lnTo>
                    <a:lnTo>
                      <a:pt x="7000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7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2" y="567160"/>
                    </a:lnTo>
                    <a:lnTo>
                      <a:pt x="4568" y="567328"/>
                    </a:lnTo>
                    <a:lnTo>
                      <a:pt x="4295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75" y="568876"/>
                    </a:lnTo>
                    <a:lnTo>
                      <a:pt x="3038" y="569347"/>
                    </a:lnTo>
                    <a:lnTo>
                      <a:pt x="2802" y="569885"/>
                    </a:lnTo>
                    <a:lnTo>
                      <a:pt x="2580" y="570423"/>
                    </a:lnTo>
                    <a:lnTo>
                      <a:pt x="2359" y="571029"/>
                    </a:lnTo>
                    <a:lnTo>
                      <a:pt x="2152" y="571702"/>
                    </a:lnTo>
                    <a:lnTo>
                      <a:pt x="1945" y="572408"/>
                    </a:lnTo>
                    <a:lnTo>
                      <a:pt x="1752" y="573115"/>
                    </a:lnTo>
                    <a:lnTo>
                      <a:pt x="1568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8" y="576445"/>
                    </a:lnTo>
                    <a:lnTo>
                      <a:pt x="910" y="577354"/>
                    </a:lnTo>
                    <a:lnTo>
                      <a:pt x="770" y="578296"/>
                    </a:lnTo>
                    <a:lnTo>
                      <a:pt x="644" y="579271"/>
                    </a:lnTo>
                    <a:lnTo>
                      <a:pt x="526" y="580280"/>
                    </a:lnTo>
                    <a:lnTo>
                      <a:pt x="415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2" y="585697"/>
                    </a:lnTo>
                    <a:lnTo>
                      <a:pt x="60" y="586840"/>
                    </a:lnTo>
                    <a:lnTo>
                      <a:pt x="31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1" y="592795"/>
                    </a:lnTo>
                    <a:lnTo>
                      <a:pt x="60" y="593972"/>
                    </a:lnTo>
                    <a:lnTo>
                      <a:pt x="112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15" y="599557"/>
                    </a:lnTo>
                    <a:lnTo>
                      <a:pt x="526" y="600600"/>
                    </a:lnTo>
                    <a:lnTo>
                      <a:pt x="644" y="601609"/>
                    </a:lnTo>
                    <a:lnTo>
                      <a:pt x="770" y="602585"/>
                    </a:lnTo>
                    <a:lnTo>
                      <a:pt x="910" y="603527"/>
                    </a:lnTo>
                    <a:lnTo>
                      <a:pt x="1058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8" y="606958"/>
                    </a:lnTo>
                    <a:lnTo>
                      <a:pt x="1752" y="607732"/>
                    </a:lnTo>
                    <a:lnTo>
                      <a:pt x="1945" y="608472"/>
                    </a:lnTo>
                    <a:lnTo>
                      <a:pt x="2152" y="609145"/>
                    </a:lnTo>
                    <a:lnTo>
                      <a:pt x="2359" y="609784"/>
                    </a:lnTo>
                    <a:lnTo>
                      <a:pt x="2580" y="610389"/>
                    </a:lnTo>
                    <a:lnTo>
                      <a:pt x="2802" y="610961"/>
                    </a:lnTo>
                    <a:lnTo>
                      <a:pt x="3038" y="611466"/>
                    </a:lnTo>
                    <a:lnTo>
                      <a:pt x="3275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295" y="613249"/>
                    </a:lnTo>
                    <a:lnTo>
                      <a:pt x="4568" y="613451"/>
                    </a:lnTo>
                    <a:lnTo>
                      <a:pt x="4842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7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7000" y="612711"/>
                    </a:lnTo>
                    <a:lnTo>
                      <a:pt x="7251" y="612341"/>
                    </a:lnTo>
                    <a:lnTo>
                      <a:pt x="7495" y="611937"/>
                    </a:lnTo>
                    <a:lnTo>
                      <a:pt x="7731" y="611466"/>
                    </a:lnTo>
                    <a:lnTo>
                      <a:pt x="7968" y="610961"/>
                    </a:lnTo>
                    <a:lnTo>
                      <a:pt x="8190" y="610389"/>
                    </a:lnTo>
                    <a:lnTo>
                      <a:pt x="8411" y="609784"/>
                    </a:lnTo>
                    <a:lnTo>
                      <a:pt x="8618" y="609145"/>
                    </a:lnTo>
                    <a:lnTo>
                      <a:pt x="8825" y="608472"/>
                    </a:lnTo>
                    <a:lnTo>
                      <a:pt x="9025" y="607732"/>
                    </a:lnTo>
                    <a:lnTo>
                      <a:pt x="9209" y="606958"/>
                    </a:lnTo>
                    <a:lnTo>
                      <a:pt x="9387" y="606151"/>
                    </a:lnTo>
                    <a:lnTo>
                      <a:pt x="9557" y="605310"/>
                    </a:lnTo>
                    <a:lnTo>
                      <a:pt x="9719" y="604435"/>
                    </a:lnTo>
                    <a:lnTo>
                      <a:pt x="9867" y="603527"/>
                    </a:lnTo>
                    <a:lnTo>
                      <a:pt x="10008" y="602585"/>
                    </a:lnTo>
                    <a:lnTo>
                      <a:pt x="10141" y="601609"/>
                    </a:lnTo>
                    <a:lnTo>
                      <a:pt x="10259" y="600600"/>
                    </a:lnTo>
                    <a:lnTo>
                      <a:pt x="10370" y="599557"/>
                    </a:lnTo>
                    <a:lnTo>
                      <a:pt x="10466" y="598480"/>
                    </a:lnTo>
                    <a:lnTo>
                      <a:pt x="10554" y="597404"/>
                    </a:lnTo>
                    <a:lnTo>
                      <a:pt x="10621" y="596294"/>
                    </a:lnTo>
                    <a:lnTo>
                      <a:pt x="10687" y="595150"/>
                    </a:lnTo>
                    <a:lnTo>
                      <a:pt x="10732" y="593972"/>
                    </a:lnTo>
                    <a:lnTo>
                      <a:pt x="10769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9" y="588018"/>
                    </a:lnTo>
                    <a:lnTo>
                      <a:pt x="10732" y="586840"/>
                    </a:lnTo>
                    <a:lnTo>
                      <a:pt x="10687" y="585697"/>
                    </a:lnTo>
                    <a:lnTo>
                      <a:pt x="10621" y="584586"/>
                    </a:lnTo>
                    <a:lnTo>
                      <a:pt x="10554" y="583476"/>
                    </a:lnTo>
                    <a:lnTo>
                      <a:pt x="10466" y="582400"/>
                    </a:lnTo>
                    <a:lnTo>
                      <a:pt x="10370" y="581323"/>
                    </a:lnTo>
                    <a:lnTo>
                      <a:pt x="10259" y="580280"/>
                    </a:lnTo>
                    <a:lnTo>
                      <a:pt x="10141" y="579271"/>
                    </a:lnTo>
                    <a:lnTo>
                      <a:pt x="10008" y="578296"/>
                    </a:lnTo>
                    <a:lnTo>
                      <a:pt x="9867" y="577354"/>
                    </a:lnTo>
                    <a:lnTo>
                      <a:pt x="9719" y="576445"/>
                    </a:lnTo>
                    <a:lnTo>
                      <a:pt x="9557" y="575571"/>
                    </a:lnTo>
                    <a:lnTo>
                      <a:pt x="9387" y="574730"/>
                    </a:lnTo>
                    <a:lnTo>
                      <a:pt x="9209" y="573889"/>
                    </a:lnTo>
                    <a:lnTo>
                      <a:pt x="9025" y="573115"/>
                    </a:lnTo>
                    <a:lnTo>
                      <a:pt x="8825" y="572408"/>
                    </a:lnTo>
                    <a:lnTo>
                      <a:pt x="8618" y="571702"/>
                    </a:lnTo>
                    <a:lnTo>
                      <a:pt x="8411" y="571029"/>
                    </a:lnTo>
                    <a:lnTo>
                      <a:pt x="8190" y="570423"/>
                    </a:lnTo>
                    <a:lnTo>
                      <a:pt x="7968" y="569885"/>
                    </a:lnTo>
                    <a:lnTo>
                      <a:pt x="7731" y="569347"/>
                    </a:lnTo>
                    <a:lnTo>
                      <a:pt x="7495" y="568876"/>
                    </a:lnTo>
                    <a:lnTo>
                      <a:pt x="7251" y="568472"/>
                    </a:lnTo>
                    <a:lnTo>
                      <a:pt x="7000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7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Google Shape;45;p3"/>
              <p:cNvSpPr/>
              <p:nvPr/>
            </p:nvSpPr>
            <p:spPr>
              <a:xfrm>
                <a:off x="11651245" y="3272898"/>
                <a:ext cx="55601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1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294" y="471"/>
                    </a:lnTo>
                    <a:lnTo>
                      <a:pt x="4035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74" y="1850"/>
                    </a:lnTo>
                    <a:lnTo>
                      <a:pt x="3038" y="2321"/>
                    </a:lnTo>
                    <a:lnTo>
                      <a:pt x="2801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0" y="6863"/>
                    </a:lnTo>
                    <a:lnTo>
                      <a:pt x="1382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43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4" y="18671"/>
                    </a:lnTo>
                    <a:lnTo>
                      <a:pt x="59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59" y="26879"/>
                    </a:lnTo>
                    <a:lnTo>
                      <a:pt x="104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43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82" y="39024"/>
                    </a:lnTo>
                    <a:lnTo>
                      <a:pt x="1560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1" y="43868"/>
                    </a:lnTo>
                    <a:lnTo>
                      <a:pt x="3038" y="44373"/>
                    </a:lnTo>
                    <a:lnTo>
                      <a:pt x="3274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5" y="45954"/>
                    </a:lnTo>
                    <a:lnTo>
                      <a:pt x="4294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0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18" y="42052"/>
                    </a:lnTo>
                    <a:lnTo>
                      <a:pt x="8824" y="41345"/>
                    </a:lnTo>
                    <a:lnTo>
                      <a:pt x="9017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67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0" y="24558"/>
                    </a:lnTo>
                    <a:lnTo>
                      <a:pt x="10790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7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17" y="6089"/>
                    </a:lnTo>
                    <a:lnTo>
                      <a:pt x="8824" y="5349"/>
                    </a:lnTo>
                    <a:lnTo>
                      <a:pt x="8618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0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294" y="113943"/>
                    </a:lnTo>
                    <a:lnTo>
                      <a:pt x="4035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74" y="115323"/>
                    </a:lnTo>
                    <a:lnTo>
                      <a:pt x="3038" y="115794"/>
                    </a:lnTo>
                    <a:lnTo>
                      <a:pt x="2801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0" y="120335"/>
                    </a:lnTo>
                    <a:lnTo>
                      <a:pt x="1382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43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4" y="132110"/>
                    </a:lnTo>
                    <a:lnTo>
                      <a:pt x="59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59" y="140352"/>
                    </a:lnTo>
                    <a:lnTo>
                      <a:pt x="104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43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82" y="152496"/>
                    </a:lnTo>
                    <a:lnTo>
                      <a:pt x="1560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1" y="157341"/>
                    </a:lnTo>
                    <a:lnTo>
                      <a:pt x="3038" y="157845"/>
                    </a:lnTo>
                    <a:lnTo>
                      <a:pt x="3274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5" y="159427"/>
                    </a:lnTo>
                    <a:lnTo>
                      <a:pt x="4294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0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18" y="155491"/>
                    </a:lnTo>
                    <a:lnTo>
                      <a:pt x="8824" y="154818"/>
                    </a:lnTo>
                    <a:lnTo>
                      <a:pt x="9017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67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0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7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17" y="119562"/>
                    </a:lnTo>
                    <a:lnTo>
                      <a:pt x="8824" y="118821"/>
                    </a:lnTo>
                    <a:lnTo>
                      <a:pt x="8618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0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294" y="227416"/>
                    </a:lnTo>
                    <a:lnTo>
                      <a:pt x="4035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74" y="228761"/>
                    </a:lnTo>
                    <a:lnTo>
                      <a:pt x="3038" y="229232"/>
                    </a:lnTo>
                    <a:lnTo>
                      <a:pt x="2801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0" y="233774"/>
                    </a:lnTo>
                    <a:lnTo>
                      <a:pt x="1382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43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4" y="245582"/>
                    </a:lnTo>
                    <a:lnTo>
                      <a:pt x="59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59" y="253824"/>
                    </a:lnTo>
                    <a:lnTo>
                      <a:pt x="104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43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82" y="265935"/>
                    </a:lnTo>
                    <a:lnTo>
                      <a:pt x="1560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1" y="270780"/>
                    </a:lnTo>
                    <a:lnTo>
                      <a:pt x="3038" y="271318"/>
                    </a:lnTo>
                    <a:lnTo>
                      <a:pt x="3274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5" y="272865"/>
                    </a:lnTo>
                    <a:lnTo>
                      <a:pt x="4294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0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18" y="268963"/>
                    </a:lnTo>
                    <a:lnTo>
                      <a:pt x="8824" y="268256"/>
                    </a:lnTo>
                    <a:lnTo>
                      <a:pt x="9017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67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0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7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17" y="233000"/>
                    </a:lnTo>
                    <a:lnTo>
                      <a:pt x="8824" y="232260"/>
                    </a:lnTo>
                    <a:lnTo>
                      <a:pt x="8618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0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4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294" y="340855"/>
                    </a:lnTo>
                    <a:lnTo>
                      <a:pt x="4035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74" y="342200"/>
                    </a:lnTo>
                    <a:lnTo>
                      <a:pt x="3038" y="342671"/>
                    </a:lnTo>
                    <a:lnTo>
                      <a:pt x="2801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0" y="347213"/>
                    </a:lnTo>
                    <a:lnTo>
                      <a:pt x="1382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43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4" y="359021"/>
                    </a:lnTo>
                    <a:lnTo>
                      <a:pt x="59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59" y="367263"/>
                    </a:lnTo>
                    <a:lnTo>
                      <a:pt x="104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43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82" y="379374"/>
                    </a:lnTo>
                    <a:lnTo>
                      <a:pt x="1560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1" y="384218"/>
                    </a:lnTo>
                    <a:lnTo>
                      <a:pt x="3038" y="384757"/>
                    </a:lnTo>
                    <a:lnTo>
                      <a:pt x="3274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5" y="386304"/>
                    </a:lnTo>
                    <a:lnTo>
                      <a:pt x="4294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4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0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18" y="382402"/>
                    </a:lnTo>
                    <a:lnTo>
                      <a:pt x="8824" y="381695"/>
                    </a:lnTo>
                    <a:lnTo>
                      <a:pt x="9017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67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0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7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17" y="346439"/>
                    </a:lnTo>
                    <a:lnTo>
                      <a:pt x="8824" y="345733"/>
                    </a:lnTo>
                    <a:lnTo>
                      <a:pt x="8618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0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294" y="454293"/>
                    </a:lnTo>
                    <a:lnTo>
                      <a:pt x="4035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74" y="455639"/>
                    </a:lnTo>
                    <a:lnTo>
                      <a:pt x="3038" y="456110"/>
                    </a:lnTo>
                    <a:lnTo>
                      <a:pt x="2801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0" y="460551"/>
                    </a:lnTo>
                    <a:lnTo>
                      <a:pt x="1382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09" y="463982"/>
                    </a:lnTo>
                    <a:lnTo>
                      <a:pt x="769" y="464924"/>
                    </a:lnTo>
                    <a:lnTo>
                      <a:pt x="643" y="465900"/>
                    </a:lnTo>
                    <a:lnTo>
                      <a:pt x="525" y="466875"/>
                    </a:lnTo>
                    <a:lnTo>
                      <a:pt x="414" y="467918"/>
                    </a:lnTo>
                    <a:lnTo>
                      <a:pt x="318" y="468961"/>
                    </a:lnTo>
                    <a:lnTo>
                      <a:pt x="237" y="470038"/>
                    </a:lnTo>
                    <a:lnTo>
                      <a:pt x="163" y="471148"/>
                    </a:lnTo>
                    <a:lnTo>
                      <a:pt x="104" y="472258"/>
                    </a:lnTo>
                    <a:lnTo>
                      <a:pt x="59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0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59" y="480534"/>
                    </a:lnTo>
                    <a:lnTo>
                      <a:pt x="104" y="481711"/>
                    </a:lnTo>
                    <a:lnTo>
                      <a:pt x="163" y="482855"/>
                    </a:lnTo>
                    <a:lnTo>
                      <a:pt x="237" y="483965"/>
                    </a:lnTo>
                    <a:lnTo>
                      <a:pt x="318" y="485075"/>
                    </a:lnTo>
                    <a:lnTo>
                      <a:pt x="414" y="486152"/>
                    </a:lnTo>
                    <a:lnTo>
                      <a:pt x="525" y="487195"/>
                    </a:lnTo>
                    <a:lnTo>
                      <a:pt x="643" y="488204"/>
                    </a:lnTo>
                    <a:lnTo>
                      <a:pt x="769" y="489179"/>
                    </a:lnTo>
                    <a:lnTo>
                      <a:pt x="909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82" y="492813"/>
                    </a:lnTo>
                    <a:lnTo>
                      <a:pt x="1560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1" y="497691"/>
                    </a:lnTo>
                    <a:lnTo>
                      <a:pt x="3038" y="498195"/>
                    </a:lnTo>
                    <a:lnTo>
                      <a:pt x="3274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5" y="499777"/>
                    </a:lnTo>
                    <a:lnTo>
                      <a:pt x="4294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0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18" y="495840"/>
                    </a:lnTo>
                    <a:lnTo>
                      <a:pt x="8824" y="495134"/>
                    </a:lnTo>
                    <a:lnTo>
                      <a:pt x="9017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67" y="490155"/>
                    </a:lnTo>
                    <a:lnTo>
                      <a:pt x="10007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46" y="483965"/>
                    </a:lnTo>
                    <a:lnTo>
                      <a:pt x="10620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0" y="478179"/>
                    </a:lnTo>
                    <a:lnTo>
                      <a:pt x="10790" y="476934"/>
                    </a:lnTo>
                    <a:lnTo>
                      <a:pt x="10790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0" y="471148"/>
                    </a:lnTo>
                    <a:lnTo>
                      <a:pt x="10546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07" y="464924"/>
                    </a:lnTo>
                    <a:lnTo>
                      <a:pt x="9867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17" y="459811"/>
                    </a:lnTo>
                    <a:lnTo>
                      <a:pt x="8824" y="459070"/>
                    </a:lnTo>
                    <a:lnTo>
                      <a:pt x="8618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0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294" y="567530"/>
                    </a:lnTo>
                    <a:lnTo>
                      <a:pt x="4035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74" y="568876"/>
                    </a:lnTo>
                    <a:lnTo>
                      <a:pt x="3038" y="569347"/>
                    </a:lnTo>
                    <a:lnTo>
                      <a:pt x="2801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0" y="573889"/>
                    </a:lnTo>
                    <a:lnTo>
                      <a:pt x="1382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43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4" y="585697"/>
                    </a:lnTo>
                    <a:lnTo>
                      <a:pt x="59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59" y="593972"/>
                    </a:lnTo>
                    <a:lnTo>
                      <a:pt x="104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43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82" y="606151"/>
                    </a:lnTo>
                    <a:lnTo>
                      <a:pt x="1560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1" y="610961"/>
                    </a:lnTo>
                    <a:lnTo>
                      <a:pt x="3038" y="611466"/>
                    </a:lnTo>
                    <a:lnTo>
                      <a:pt x="3274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5" y="613013"/>
                    </a:lnTo>
                    <a:lnTo>
                      <a:pt x="4294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0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18" y="609145"/>
                    </a:lnTo>
                    <a:lnTo>
                      <a:pt x="8824" y="608472"/>
                    </a:lnTo>
                    <a:lnTo>
                      <a:pt x="9017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67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0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7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17" y="573115"/>
                    </a:lnTo>
                    <a:lnTo>
                      <a:pt x="8824" y="572408"/>
                    </a:lnTo>
                    <a:lnTo>
                      <a:pt x="8618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0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cxnSp>
          <p:nvCxnSpPr>
            <p:cNvPr id="91" name="Google Shape;95;p7"/>
            <p:cNvCxnSpPr/>
            <p:nvPr/>
          </p:nvCxnSpPr>
          <p:spPr>
            <a:xfrm>
              <a:off x="14832" y="430094"/>
              <a:ext cx="2559403" cy="11347"/>
            </a:xfrm>
            <a:prstGeom prst="straightConnector1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Прямоугольник 95"/>
          <p:cNvSpPr/>
          <p:nvPr/>
        </p:nvSpPr>
        <p:spPr>
          <a:xfrm>
            <a:off x="330825" y="149112"/>
            <a:ext cx="24414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54375"/>
                </a:solidFill>
                <a:latin typeface="Styrene A Web Med" pitchFamily="2" charset="-52"/>
              </a:rPr>
              <a:t>Городской округ </a:t>
            </a:r>
            <a:r>
              <a:rPr lang="ru-RU" sz="1600" b="1" dirty="0" smtClean="0">
                <a:solidFill>
                  <a:srgbClr val="054375"/>
                </a:solidFill>
                <a:latin typeface="Styrene A Web Med" pitchFamily="2" charset="-52"/>
              </a:rPr>
              <a:t>Лотошино</a:t>
            </a:r>
            <a:endParaRPr lang="ru-RU" sz="1600" b="1" dirty="0">
              <a:solidFill>
                <a:srgbClr val="054375"/>
              </a:solidFill>
              <a:latin typeface="Styrene A Web Med" pitchFamily="2" charset="-52"/>
            </a:endParaRPr>
          </a:p>
        </p:txBody>
      </p:sp>
      <p:graphicFrame>
        <p:nvGraphicFramePr>
          <p:cNvPr id="21" name="Таблица 5">
            <a:extLst>
              <a:ext uri="{FF2B5EF4-FFF2-40B4-BE49-F238E27FC236}">
                <a16:creationId xmlns:a16="http://schemas.microsoft.com/office/drawing/2014/main" id="{4FDEB5EC-69A3-2489-1393-E808065ACA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314934"/>
              </p:ext>
            </p:extLst>
          </p:nvPr>
        </p:nvGraphicFramePr>
        <p:xfrm>
          <a:off x="1597450" y="629358"/>
          <a:ext cx="9621611" cy="6127311"/>
        </p:xfrm>
        <a:graphic>
          <a:graphicData uri="http://schemas.openxmlformats.org/drawingml/2006/table">
            <a:tbl>
              <a:tblPr firstRow="1" bandRow="1"/>
              <a:tblGrid>
                <a:gridCol w="419921">
                  <a:extLst>
                    <a:ext uri="{9D8B030D-6E8A-4147-A177-3AD203B41FA5}">
                      <a16:colId xmlns:a16="http://schemas.microsoft.com/office/drawing/2014/main" val="72657236"/>
                    </a:ext>
                  </a:extLst>
                </a:gridCol>
                <a:gridCol w="1999353">
                  <a:extLst>
                    <a:ext uri="{9D8B030D-6E8A-4147-A177-3AD203B41FA5}">
                      <a16:colId xmlns:a16="http://schemas.microsoft.com/office/drawing/2014/main" val="1274013038"/>
                    </a:ext>
                  </a:extLst>
                </a:gridCol>
                <a:gridCol w="5575323">
                  <a:extLst>
                    <a:ext uri="{9D8B030D-6E8A-4147-A177-3AD203B41FA5}">
                      <a16:colId xmlns:a16="http://schemas.microsoft.com/office/drawing/2014/main" val="551679113"/>
                    </a:ext>
                  </a:extLst>
                </a:gridCol>
                <a:gridCol w="1627014">
                  <a:extLst>
                    <a:ext uri="{9D8B030D-6E8A-4147-A177-3AD203B41FA5}">
                      <a16:colId xmlns:a16="http://schemas.microsoft.com/office/drawing/2014/main" val="3732199746"/>
                    </a:ext>
                  </a:extLst>
                </a:gridCol>
              </a:tblGrid>
              <a:tr h="14727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dirty="0"/>
                        <a:t>№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dirty="0"/>
                        <a:t>ЦЕЛЬ ОБРАЩЕНИЯ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dirty="0"/>
                        <a:t>ВИД ДОКУМЕНТА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dirty="0"/>
                        <a:t>СРОК РАССМОТРЕНИЯ ЗАЯВКИ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449822"/>
                  </a:ext>
                </a:extLst>
              </a:tr>
              <a:tr h="55113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>
                          <a:solidFill>
                            <a:srgbClr val="054375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>
                          <a:solidFill>
                            <a:srgbClr val="054375"/>
                          </a:solidFill>
                        </a:rPr>
                        <a:t>Документооборот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>
                          <a:solidFill>
                            <a:srgbClr val="054375"/>
                          </a:solidFill>
                        </a:rPr>
                        <a:t>Уведомление об исполнении предостережения о недопустимости нарушений обязательных требований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>
                          <a:solidFill>
                            <a:srgbClr val="054375"/>
                          </a:solidFill>
                        </a:rPr>
                        <a:t>3 рабочих дня </a:t>
                      </a:r>
                    </a:p>
                    <a:p>
                      <a:endParaRPr lang="ru-RU" dirty="0">
                        <a:solidFill>
                          <a:srgbClr val="054375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12496"/>
                  </a:ext>
                </a:extLst>
              </a:tr>
              <a:tr h="59346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>
                          <a:solidFill>
                            <a:srgbClr val="054375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>
                          <a:solidFill>
                            <a:srgbClr val="054375"/>
                          </a:solidFill>
                        </a:rPr>
                        <a:t>Документооборот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>
                          <a:solidFill>
                            <a:srgbClr val="054375"/>
                          </a:solidFill>
                        </a:rPr>
                        <a:t>Уведомление об исполнении решения (предписания об устранении выявленных нарушений) 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>
                          <a:solidFill>
                            <a:srgbClr val="054375"/>
                          </a:solidFill>
                        </a:rPr>
                        <a:t>5 рабочих дней 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050460"/>
                  </a:ext>
                </a:extLst>
              </a:tr>
              <a:tr h="64091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>
                          <a:solidFill>
                            <a:srgbClr val="054375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>
                          <a:solidFill>
                            <a:srgbClr val="054375"/>
                          </a:solidFill>
                        </a:rPr>
                        <a:t>Документооборот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>
                          <a:solidFill>
                            <a:srgbClr val="054375"/>
                          </a:solidFill>
                        </a:rPr>
                        <a:t>Уведомление об отказе от проведения обязательного профилактического визита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>
                          <a:solidFill>
                            <a:srgbClr val="054375"/>
                          </a:solidFill>
                        </a:rPr>
                        <a:t>2 рабочих дня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09251"/>
                  </a:ext>
                </a:extLst>
              </a:tr>
              <a:tr h="58714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>
                          <a:solidFill>
                            <a:srgbClr val="054375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>
                          <a:solidFill>
                            <a:srgbClr val="054375"/>
                          </a:solidFill>
                        </a:rPr>
                        <a:t>Документооборот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>
                          <a:solidFill>
                            <a:srgbClr val="054375"/>
                          </a:solidFill>
                        </a:rPr>
                        <a:t>Ходатайство об ознакомлении с заключением эксперта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>
                          <a:solidFill>
                            <a:srgbClr val="054375"/>
                          </a:solidFill>
                        </a:rPr>
                        <a:t>3 рабочих дня 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651416"/>
                  </a:ext>
                </a:extLst>
              </a:tr>
              <a:tr h="117230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>
                          <a:solidFill>
                            <a:srgbClr val="054375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>
                          <a:solidFill>
                            <a:srgbClr val="054375"/>
                          </a:solidFill>
                        </a:rPr>
                        <a:t>Документооборот</a:t>
                      </a:r>
                    </a:p>
                    <a:p>
                      <a:endParaRPr lang="ru-RU" dirty="0">
                        <a:solidFill>
                          <a:srgbClr val="054375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>
                          <a:solidFill>
                            <a:srgbClr val="054375"/>
                          </a:solidFill>
                        </a:rPr>
                        <a:t>Ходатайство об ознакомлении с результатами контрольных (надзорных) мероприятий и контрольных (надзорных) действий, относящихся к предмету контрольного (надзорного) мероприятия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>
                          <a:solidFill>
                            <a:srgbClr val="054375"/>
                          </a:solidFill>
                        </a:rPr>
                        <a:t>3 рабочих дня 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186860"/>
                  </a:ext>
                </a:extLst>
              </a:tr>
              <a:tr h="63123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>
                          <a:solidFill>
                            <a:srgbClr val="054375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>
                          <a:solidFill>
                            <a:srgbClr val="054375"/>
                          </a:solidFill>
                        </a:rPr>
                        <a:t>Документооборот</a:t>
                      </a:r>
                    </a:p>
                    <a:p>
                      <a:endParaRPr lang="ru-RU" dirty="0">
                        <a:solidFill>
                          <a:srgbClr val="054375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>
                          <a:solidFill>
                            <a:srgbClr val="054375"/>
                          </a:solidFill>
                        </a:rPr>
                        <a:t>Ходатайство об отсрочке исполнения решения (предписания об устранении выявленных нарушений)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>
                          <a:solidFill>
                            <a:srgbClr val="054375"/>
                          </a:solidFill>
                        </a:rPr>
                        <a:t>10 календарных дней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417113"/>
                  </a:ext>
                </a:extLst>
              </a:tr>
              <a:tr h="63123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>
                          <a:solidFill>
                            <a:srgbClr val="054375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>
                          <a:solidFill>
                            <a:srgbClr val="054375"/>
                          </a:solidFill>
                        </a:rPr>
                        <a:t>Документооборот</a:t>
                      </a:r>
                    </a:p>
                    <a:p>
                      <a:endParaRPr lang="ru-RU" dirty="0">
                        <a:solidFill>
                          <a:srgbClr val="054375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>
                          <a:solidFill>
                            <a:srgbClr val="054375"/>
                          </a:solidFill>
                        </a:rPr>
                        <a:t>Ходатайство о возможности присутствия при проведении экспертизы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>
                          <a:solidFill>
                            <a:srgbClr val="054375"/>
                          </a:solidFill>
                        </a:rPr>
                        <a:t>3 рабочих дня </a:t>
                      </a:r>
                    </a:p>
                    <a:p>
                      <a:endParaRPr lang="ru-RU" dirty="0">
                        <a:solidFill>
                          <a:srgbClr val="054375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66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7592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 flipH="1">
            <a:off x="0" y="322"/>
            <a:ext cx="12189852" cy="6857678"/>
            <a:chOff x="0" y="322"/>
            <a:chExt cx="12189852" cy="6857678"/>
          </a:xfrm>
        </p:grpSpPr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4" y="322"/>
              <a:ext cx="12187128" cy="6857678"/>
            </a:xfrm>
            <a:prstGeom prst="rect">
              <a:avLst/>
            </a:prstGeom>
          </p:spPr>
        </p:pic>
        <p:sp>
          <p:nvSpPr>
            <p:cNvPr id="72" name="Google Shape;30;p3"/>
            <p:cNvSpPr/>
            <p:nvPr/>
          </p:nvSpPr>
          <p:spPr>
            <a:xfrm>
              <a:off x="10617084" y="5704615"/>
              <a:ext cx="1356873" cy="822060"/>
            </a:xfrm>
            <a:prstGeom prst="rect">
              <a:avLst/>
            </a:prstGeom>
            <a:solidFill>
              <a:srgbClr val="637B9B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" name="Google Shape;31;p3"/>
            <p:cNvSpPr/>
            <p:nvPr/>
          </p:nvSpPr>
          <p:spPr>
            <a:xfrm>
              <a:off x="0" y="4742480"/>
              <a:ext cx="720000" cy="1349700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" name="Google Shape;33;p3"/>
            <p:cNvSpPr/>
            <p:nvPr/>
          </p:nvSpPr>
          <p:spPr>
            <a:xfrm>
              <a:off x="1099040" y="5159615"/>
              <a:ext cx="9786673" cy="1580025"/>
            </a:xfrm>
            <a:custGeom>
              <a:avLst/>
              <a:gdLst/>
              <a:ahLst/>
              <a:cxnLst/>
              <a:rect l="l" t="t" r="r" b="b"/>
              <a:pathLst>
                <a:path w="164054" h="63201" extrusionOk="0">
                  <a:moveTo>
                    <a:pt x="0" y="0"/>
                  </a:moveTo>
                  <a:lnTo>
                    <a:pt x="0" y="63201"/>
                  </a:lnTo>
                  <a:lnTo>
                    <a:pt x="164054" y="63201"/>
                  </a:lnTo>
                  <a:lnTo>
                    <a:pt x="164054" y="29135"/>
                  </a:lnTo>
                </a:path>
              </a:pathLst>
            </a:cu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75" name="Google Shape;34;p3"/>
            <p:cNvGrpSpPr/>
            <p:nvPr/>
          </p:nvGrpSpPr>
          <p:grpSpPr>
            <a:xfrm>
              <a:off x="11483046" y="5408640"/>
              <a:ext cx="363878" cy="826970"/>
              <a:chOff x="10849621" y="2593559"/>
              <a:chExt cx="326755" cy="742601"/>
            </a:xfrm>
          </p:grpSpPr>
          <p:sp>
            <p:nvSpPr>
              <p:cNvPr id="76" name="Google Shape;35;p3"/>
              <p:cNvSpPr/>
              <p:nvPr/>
            </p:nvSpPr>
            <p:spPr>
              <a:xfrm>
                <a:off x="10849621" y="2593559"/>
                <a:ext cx="55594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0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33" y="135"/>
                    </a:lnTo>
                    <a:lnTo>
                      <a:pt x="4560" y="269"/>
                    </a:lnTo>
                    <a:lnTo>
                      <a:pt x="4294" y="471"/>
                    </a:lnTo>
                    <a:lnTo>
                      <a:pt x="4028" y="740"/>
                    </a:lnTo>
                    <a:lnTo>
                      <a:pt x="3769" y="1043"/>
                    </a:lnTo>
                    <a:lnTo>
                      <a:pt x="3518" y="1413"/>
                    </a:lnTo>
                    <a:lnTo>
                      <a:pt x="3274" y="1850"/>
                    </a:lnTo>
                    <a:lnTo>
                      <a:pt x="3037" y="2321"/>
                    </a:lnTo>
                    <a:lnTo>
                      <a:pt x="2801" y="2826"/>
                    </a:lnTo>
                    <a:lnTo>
                      <a:pt x="2572" y="3398"/>
                    </a:lnTo>
                    <a:lnTo>
                      <a:pt x="2358" y="4003"/>
                    </a:lnTo>
                    <a:lnTo>
                      <a:pt x="2143" y="4643"/>
                    </a:lnTo>
                    <a:lnTo>
                      <a:pt x="1944" y="5349"/>
                    </a:lnTo>
                    <a:lnTo>
                      <a:pt x="1744" y="6089"/>
                    </a:lnTo>
                    <a:lnTo>
                      <a:pt x="1559" y="6863"/>
                    </a:lnTo>
                    <a:lnTo>
                      <a:pt x="1382" y="7670"/>
                    </a:lnTo>
                    <a:lnTo>
                      <a:pt x="1212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36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3" y="18671"/>
                    </a:lnTo>
                    <a:lnTo>
                      <a:pt x="59" y="19815"/>
                    </a:lnTo>
                    <a:lnTo>
                      <a:pt x="22" y="20959"/>
                    </a:lnTo>
                    <a:lnTo>
                      <a:pt x="0" y="22136"/>
                    </a:lnTo>
                    <a:lnTo>
                      <a:pt x="0" y="23347"/>
                    </a:lnTo>
                    <a:lnTo>
                      <a:pt x="0" y="24558"/>
                    </a:lnTo>
                    <a:lnTo>
                      <a:pt x="22" y="25736"/>
                    </a:lnTo>
                    <a:lnTo>
                      <a:pt x="59" y="26879"/>
                    </a:lnTo>
                    <a:lnTo>
                      <a:pt x="103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36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12" y="38183"/>
                    </a:lnTo>
                    <a:lnTo>
                      <a:pt x="1382" y="39024"/>
                    </a:lnTo>
                    <a:lnTo>
                      <a:pt x="1559" y="39831"/>
                    </a:lnTo>
                    <a:lnTo>
                      <a:pt x="1744" y="40605"/>
                    </a:lnTo>
                    <a:lnTo>
                      <a:pt x="1944" y="41345"/>
                    </a:lnTo>
                    <a:lnTo>
                      <a:pt x="2143" y="42052"/>
                    </a:lnTo>
                    <a:lnTo>
                      <a:pt x="2358" y="42691"/>
                    </a:lnTo>
                    <a:lnTo>
                      <a:pt x="2572" y="43296"/>
                    </a:lnTo>
                    <a:lnTo>
                      <a:pt x="2801" y="43868"/>
                    </a:lnTo>
                    <a:lnTo>
                      <a:pt x="3037" y="44373"/>
                    </a:lnTo>
                    <a:lnTo>
                      <a:pt x="3274" y="44844"/>
                    </a:lnTo>
                    <a:lnTo>
                      <a:pt x="3518" y="45281"/>
                    </a:lnTo>
                    <a:lnTo>
                      <a:pt x="3769" y="45651"/>
                    </a:lnTo>
                    <a:lnTo>
                      <a:pt x="4028" y="45954"/>
                    </a:lnTo>
                    <a:lnTo>
                      <a:pt x="4294" y="46223"/>
                    </a:lnTo>
                    <a:lnTo>
                      <a:pt x="4560" y="46425"/>
                    </a:lnTo>
                    <a:lnTo>
                      <a:pt x="4833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68" y="46661"/>
                    </a:lnTo>
                    <a:lnTo>
                      <a:pt x="5942" y="46560"/>
                    </a:lnTo>
                    <a:lnTo>
                      <a:pt x="6215" y="46425"/>
                    </a:lnTo>
                    <a:lnTo>
                      <a:pt x="6474" y="46223"/>
                    </a:lnTo>
                    <a:lnTo>
                      <a:pt x="6740" y="45954"/>
                    </a:lnTo>
                    <a:lnTo>
                      <a:pt x="6991" y="45651"/>
                    </a:lnTo>
                    <a:lnTo>
                      <a:pt x="7243" y="45281"/>
                    </a:lnTo>
                    <a:lnTo>
                      <a:pt x="7486" y="44844"/>
                    </a:lnTo>
                    <a:lnTo>
                      <a:pt x="7730" y="44373"/>
                    </a:lnTo>
                    <a:lnTo>
                      <a:pt x="7959" y="43868"/>
                    </a:lnTo>
                    <a:lnTo>
                      <a:pt x="8189" y="43296"/>
                    </a:lnTo>
                    <a:lnTo>
                      <a:pt x="8403" y="42691"/>
                    </a:lnTo>
                    <a:lnTo>
                      <a:pt x="8617" y="42052"/>
                    </a:lnTo>
                    <a:lnTo>
                      <a:pt x="8824" y="41345"/>
                    </a:lnTo>
                    <a:lnTo>
                      <a:pt x="9016" y="40605"/>
                    </a:lnTo>
                    <a:lnTo>
                      <a:pt x="9208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1" y="37275"/>
                    </a:lnTo>
                    <a:lnTo>
                      <a:pt x="9866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1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79" y="28023"/>
                    </a:lnTo>
                    <a:lnTo>
                      <a:pt x="10731" y="26879"/>
                    </a:lnTo>
                    <a:lnTo>
                      <a:pt x="10760" y="25736"/>
                    </a:lnTo>
                    <a:lnTo>
                      <a:pt x="10783" y="24558"/>
                    </a:lnTo>
                    <a:lnTo>
                      <a:pt x="10790" y="23347"/>
                    </a:lnTo>
                    <a:lnTo>
                      <a:pt x="10783" y="22136"/>
                    </a:lnTo>
                    <a:lnTo>
                      <a:pt x="10760" y="20959"/>
                    </a:lnTo>
                    <a:lnTo>
                      <a:pt x="10731" y="19815"/>
                    </a:lnTo>
                    <a:lnTo>
                      <a:pt x="10679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1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6" y="10328"/>
                    </a:lnTo>
                    <a:lnTo>
                      <a:pt x="9711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8" y="6863"/>
                    </a:lnTo>
                    <a:lnTo>
                      <a:pt x="9016" y="6089"/>
                    </a:lnTo>
                    <a:lnTo>
                      <a:pt x="8824" y="5349"/>
                    </a:lnTo>
                    <a:lnTo>
                      <a:pt x="8617" y="4643"/>
                    </a:lnTo>
                    <a:lnTo>
                      <a:pt x="8403" y="4003"/>
                    </a:lnTo>
                    <a:lnTo>
                      <a:pt x="8189" y="3398"/>
                    </a:lnTo>
                    <a:lnTo>
                      <a:pt x="7959" y="2826"/>
                    </a:lnTo>
                    <a:lnTo>
                      <a:pt x="7730" y="2321"/>
                    </a:lnTo>
                    <a:lnTo>
                      <a:pt x="7486" y="1850"/>
                    </a:lnTo>
                    <a:lnTo>
                      <a:pt x="7243" y="1413"/>
                    </a:lnTo>
                    <a:lnTo>
                      <a:pt x="6991" y="1043"/>
                    </a:lnTo>
                    <a:lnTo>
                      <a:pt x="6740" y="740"/>
                    </a:lnTo>
                    <a:lnTo>
                      <a:pt x="6474" y="471"/>
                    </a:lnTo>
                    <a:lnTo>
                      <a:pt x="6215" y="269"/>
                    </a:lnTo>
                    <a:lnTo>
                      <a:pt x="5942" y="135"/>
                    </a:lnTo>
                    <a:lnTo>
                      <a:pt x="5668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33" y="113573"/>
                    </a:lnTo>
                    <a:lnTo>
                      <a:pt x="4560" y="113742"/>
                    </a:lnTo>
                    <a:lnTo>
                      <a:pt x="4294" y="113943"/>
                    </a:lnTo>
                    <a:lnTo>
                      <a:pt x="4028" y="114213"/>
                    </a:lnTo>
                    <a:lnTo>
                      <a:pt x="3769" y="114515"/>
                    </a:lnTo>
                    <a:lnTo>
                      <a:pt x="3518" y="114885"/>
                    </a:lnTo>
                    <a:lnTo>
                      <a:pt x="3274" y="115323"/>
                    </a:lnTo>
                    <a:lnTo>
                      <a:pt x="3037" y="115794"/>
                    </a:lnTo>
                    <a:lnTo>
                      <a:pt x="2801" y="116298"/>
                    </a:lnTo>
                    <a:lnTo>
                      <a:pt x="2572" y="116870"/>
                    </a:lnTo>
                    <a:lnTo>
                      <a:pt x="2358" y="117476"/>
                    </a:lnTo>
                    <a:lnTo>
                      <a:pt x="2143" y="118115"/>
                    </a:lnTo>
                    <a:lnTo>
                      <a:pt x="1944" y="118821"/>
                    </a:lnTo>
                    <a:lnTo>
                      <a:pt x="1744" y="119562"/>
                    </a:lnTo>
                    <a:lnTo>
                      <a:pt x="1559" y="120335"/>
                    </a:lnTo>
                    <a:lnTo>
                      <a:pt x="1382" y="121143"/>
                    </a:lnTo>
                    <a:lnTo>
                      <a:pt x="1212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36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3" y="132110"/>
                    </a:lnTo>
                    <a:lnTo>
                      <a:pt x="59" y="133254"/>
                    </a:lnTo>
                    <a:lnTo>
                      <a:pt x="22" y="134431"/>
                    </a:lnTo>
                    <a:lnTo>
                      <a:pt x="0" y="135608"/>
                    </a:lnTo>
                    <a:lnTo>
                      <a:pt x="0" y="136820"/>
                    </a:lnTo>
                    <a:lnTo>
                      <a:pt x="0" y="137997"/>
                    </a:lnTo>
                    <a:lnTo>
                      <a:pt x="22" y="139174"/>
                    </a:lnTo>
                    <a:lnTo>
                      <a:pt x="59" y="140352"/>
                    </a:lnTo>
                    <a:lnTo>
                      <a:pt x="103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36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12" y="151622"/>
                    </a:lnTo>
                    <a:lnTo>
                      <a:pt x="1382" y="152496"/>
                    </a:lnTo>
                    <a:lnTo>
                      <a:pt x="1559" y="153304"/>
                    </a:lnTo>
                    <a:lnTo>
                      <a:pt x="1744" y="154078"/>
                    </a:lnTo>
                    <a:lnTo>
                      <a:pt x="1944" y="154818"/>
                    </a:lnTo>
                    <a:lnTo>
                      <a:pt x="2143" y="155491"/>
                    </a:lnTo>
                    <a:lnTo>
                      <a:pt x="2358" y="156163"/>
                    </a:lnTo>
                    <a:lnTo>
                      <a:pt x="2572" y="156769"/>
                    </a:lnTo>
                    <a:lnTo>
                      <a:pt x="2801" y="157341"/>
                    </a:lnTo>
                    <a:lnTo>
                      <a:pt x="3037" y="157845"/>
                    </a:lnTo>
                    <a:lnTo>
                      <a:pt x="3274" y="158316"/>
                    </a:lnTo>
                    <a:lnTo>
                      <a:pt x="3518" y="158720"/>
                    </a:lnTo>
                    <a:lnTo>
                      <a:pt x="3769" y="159090"/>
                    </a:lnTo>
                    <a:lnTo>
                      <a:pt x="4028" y="159427"/>
                    </a:lnTo>
                    <a:lnTo>
                      <a:pt x="4294" y="159696"/>
                    </a:lnTo>
                    <a:lnTo>
                      <a:pt x="4560" y="159898"/>
                    </a:lnTo>
                    <a:lnTo>
                      <a:pt x="4833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68" y="160133"/>
                    </a:lnTo>
                    <a:lnTo>
                      <a:pt x="5942" y="160032"/>
                    </a:lnTo>
                    <a:lnTo>
                      <a:pt x="6215" y="159898"/>
                    </a:lnTo>
                    <a:lnTo>
                      <a:pt x="6474" y="159696"/>
                    </a:lnTo>
                    <a:lnTo>
                      <a:pt x="6740" y="159427"/>
                    </a:lnTo>
                    <a:lnTo>
                      <a:pt x="6991" y="159090"/>
                    </a:lnTo>
                    <a:lnTo>
                      <a:pt x="7243" y="158720"/>
                    </a:lnTo>
                    <a:lnTo>
                      <a:pt x="7486" y="158316"/>
                    </a:lnTo>
                    <a:lnTo>
                      <a:pt x="7730" y="157845"/>
                    </a:lnTo>
                    <a:lnTo>
                      <a:pt x="7959" y="157341"/>
                    </a:lnTo>
                    <a:lnTo>
                      <a:pt x="8189" y="156769"/>
                    </a:lnTo>
                    <a:lnTo>
                      <a:pt x="8403" y="156163"/>
                    </a:lnTo>
                    <a:lnTo>
                      <a:pt x="8617" y="155491"/>
                    </a:lnTo>
                    <a:lnTo>
                      <a:pt x="8824" y="154818"/>
                    </a:lnTo>
                    <a:lnTo>
                      <a:pt x="9016" y="154078"/>
                    </a:lnTo>
                    <a:lnTo>
                      <a:pt x="9208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1" y="150747"/>
                    </a:lnTo>
                    <a:lnTo>
                      <a:pt x="9866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1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79" y="141496"/>
                    </a:lnTo>
                    <a:lnTo>
                      <a:pt x="10731" y="140352"/>
                    </a:lnTo>
                    <a:lnTo>
                      <a:pt x="10760" y="139174"/>
                    </a:lnTo>
                    <a:lnTo>
                      <a:pt x="10783" y="137997"/>
                    </a:lnTo>
                    <a:lnTo>
                      <a:pt x="10790" y="136820"/>
                    </a:lnTo>
                    <a:lnTo>
                      <a:pt x="10783" y="135608"/>
                    </a:lnTo>
                    <a:lnTo>
                      <a:pt x="10760" y="134431"/>
                    </a:lnTo>
                    <a:lnTo>
                      <a:pt x="10731" y="133254"/>
                    </a:lnTo>
                    <a:lnTo>
                      <a:pt x="10679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1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6" y="123800"/>
                    </a:lnTo>
                    <a:lnTo>
                      <a:pt x="9711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8" y="120335"/>
                    </a:lnTo>
                    <a:lnTo>
                      <a:pt x="9016" y="119562"/>
                    </a:lnTo>
                    <a:lnTo>
                      <a:pt x="8824" y="118821"/>
                    </a:lnTo>
                    <a:lnTo>
                      <a:pt x="8617" y="118115"/>
                    </a:lnTo>
                    <a:lnTo>
                      <a:pt x="8403" y="117476"/>
                    </a:lnTo>
                    <a:lnTo>
                      <a:pt x="8189" y="116870"/>
                    </a:lnTo>
                    <a:lnTo>
                      <a:pt x="7959" y="116298"/>
                    </a:lnTo>
                    <a:lnTo>
                      <a:pt x="7730" y="115794"/>
                    </a:lnTo>
                    <a:lnTo>
                      <a:pt x="7486" y="115323"/>
                    </a:lnTo>
                    <a:lnTo>
                      <a:pt x="7243" y="114885"/>
                    </a:lnTo>
                    <a:lnTo>
                      <a:pt x="6991" y="114515"/>
                    </a:lnTo>
                    <a:lnTo>
                      <a:pt x="6740" y="114213"/>
                    </a:lnTo>
                    <a:lnTo>
                      <a:pt x="6474" y="113943"/>
                    </a:lnTo>
                    <a:lnTo>
                      <a:pt x="6215" y="113742"/>
                    </a:lnTo>
                    <a:lnTo>
                      <a:pt x="5942" y="113573"/>
                    </a:lnTo>
                    <a:lnTo>
                      <a:pt x="5668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33" y="227046"/>
                    </a:lnTo>
                    <a:lnTo>
                      <a:pt x="4560" y="227214"/>
                    </a:lnTo>
                    <a:lnTo>
                      <a:pt x="4294" y="227416"/>
                    </a:lnTo>
                    <a:lnTo>
                      <a:pt x="4028" y="227651"/>
                    </a:lnTo>
                    <a:lnTo>
                      <a:pt x="3769" y="227988"/>
                    </a:lnTo>
                    <a:lnTo>
                      <a:pt x="3518" y="228358"/>
                    </a:lnTo>
                    <a:lnTo>
                      <a:pt x="3274" y="228761"/>
                    </a:lnTo>
                    <a:lnTo>
                      <a:pt x="3037" y="229232"/>
                    </a:lnTo>
                    <a:lnTo>
                      <a:pt x="2801" y="229771"/>
                    </a:lnTo>
                    <a:lnTo>
                      <a:pt x="2572" y="230309"/>
                    </a:lnTo>
                    <a:lnTo>
                      <a:pt x="2358" y="230915"/>
                    </a:lnTo>
                    <a:lnTo>
                      <a:pt x="2143" y="231587"/>
                    </a:lnTo>
                    <a:lnTo>
                      <a:pt x="1944" y="232260"/>
                    </a:lnTo>
                    <a:lnTo>
                      <a:pt x="1744" y="233000"/>
                    </a:lnTo>
                    <a:lnTo>
                      <a:pt x="1559" y="233774"/>
                    </a:lnTo>
                    <a:lnTo>
                      <a:pt x="1382" y="234581"/>
                    </a:lnTo>
                    <a:lnTo>
                      <a:pt x="1212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36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3" y="245582"/>
                    </a:lnTo>
                    <a:lnTo>
                      <a:pt x="59" y="246726"/>
                    </a:lnTo>
                    <a:lnTo>
                      <a:pt x="22" y="247903"/>
                    </a:lnTo>
                    <a:lnTo>
                      <a:pt x="0" y="249081"/>
                    </a:lnTo>
                    <a:lnTo>
                      <a:pt x="0" y="250258"/>
                    </a:lnTo>
                    <a:lnTo>
                      <a:pt x="0" y="251469"/>
                    </a:lnTo>
                    <a:lnTo>
                      <a:pt x="22" y="252647"/>
                    </a:lnTo>
                    <a:lnTo>
                      <a:pt x="59" y="253824"/>
                    </a:lnTo>
                    <a:lnTo>
                      <a:pt x="103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36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12" y="265094"/>
                    </a:lnTo>
                    <a:lnTo>
                      <a:pt x="1382" y="265935"/>
                    </a:lnTo>
                    <a:lnTo>
                      <a:pt x="1559" y="266743"/>
                    </a:lnTo>
                    <a:lnTo>
                      <a:pt x="1744" y="267516"/>
                    </a:lnTo>
                    <a:lnTo>
                      <a:pt x="1944" y="268256"/>
                    </a:lnTo>
                    <a:lnTo>
                      <a:pt x="2143" y="268963"/>
                    </a:lnTo>
                    <a:lnTo>
                      <a:pt x="2358" y="269602"/>
                    </a:lnTo>
                    <a:lnTo>
                      <a:pt x="2572" y="270208"/>
                    </a:lnTo>
                    <a:lnTo>
                      <a:pt x="2801" y="270780"/>
                    </a:lnTo>
                    <a:lnTo>
                      <a:pt x="3037" y="271318"/>
                    </a:lnTo>
                    <a:lnTo>
                      <a:pt x="3274" y="271789"/>
                    </a:lnTo>
                    <a:lnTo>
                      <a:pt x="3518" y="272193"/>
                    </a:lnTo>
                    <a:lnTo>
                      <a:pt x="3769" y="272563"/>
                    </a:lnTo>
                    <a:lnTo>
                      <a:pt x="4028" y="272865"/>
                    </a:lnTo>
                    <a:lnTo>
                      <a:pt x="4294" y="273134"/>
                    </a:lnTo>
                    <a:lnTo>
                      <a:pt x="4560" y="273336"/>
                    </a:lnTo>
                    <a:lnTo>
                      <a:pt x="4833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68" y="273572"/>
                    </a:lnTo>
                    <a:lnTo>
                      <a:pt x="5942" y="273505"/>
                    </a:lnTo>
                    <a:lnTo>
                      <a:pt x="6215" y="273336"/>
                    </a:lnTo>
                    <a:lnTo>
                      <a:pt x="6474" y="273134"/>
                    </a:lnTo>
                    <a:lnTo>
                      <a:pt x="6740" y="272865"/>
                    </a:lnTo>
                    <a:lnTo>
                      <a:pt x="6991" y="272563"/>
                    </a:lnTo>
                    <a:lnTo>
                      <a:pt x="7243" y="272193"/>
                    </a:lnTo>
                    <a:lnTo>
                      <a:pt x="7486" y="271789"/>
                    </a:lnTo>
                    <a:lnTo>
                      <a:pt x="7730" y="271318"/>
                    </a:lnTo>
                    <a:lnTo>
                      <a:pt x="7959" y="270780"/>
                    </a:lnTo>
                    <a:lnTo>
                      <a:pt x="8189" y="270208"/>
                    </a:lnTo>
                    <a:lnTo>
                      <a:pt x="8403" y="269602"/>
                    </a:lnTo>
                    <a:lnTo>
                      <a:pt x="8617" y="268963"/>
                    </a:lnTo>
                    <a:lnTo>
                      <a:pt x="8824" y="268256"/>
                    </a:lnTo>
                    <a:lnTo>
                      <a:pt x="9016" y="267516"/>
                    </a:lnTo>
                    <a:lnTo>
                      <a:pt x="9208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1" y="264220"/>
                    </a:lnTo>
                    <a:lnTo>
                      <a:pt x="9866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1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79" y="254968"/>
                    </a:lnTo>
                    <a:lnTo>
                      <a:pt x="10731" y="253824"/>
                    </a:lnTo>
                    <a:lnTo>
                      <a:pt x="10760" y="252647"/>
                    </a:lnTo>
                    <a:lnTo>
                      <a:pt x="10783" y="251469"/>
                    </a:lnTo>
                    <a:lnTo>
                      <a:pt x="10790" y="250258"/>
                    </a:lnTo>
                    <a:lnTo>
                      <a:pt x="10783" y="249081"/>
                    </a:lnTo>
                    <a:lnTo>
                      <a:pt x="10760" y="247903"/>
                    </a:lnTo>
                    <a:lnTo>
                      <a:pt x="10731" y="246726"/>
                    </a:lnTo>
                    <a:lnTo>
                      <a:pt x="10679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1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6" y="237239"/>
                    </a:lnTo>
                    <a:lnTo>
                      <a:pt x="9711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8" y="233774"/>
                    </a:lnTo>
                    <a:lnTo>
                      <a:pt x="9016" y="233000"/>
                    </a:lnTo>
                    <a:lnTo>
                      <a:pt x="8824" y="232260"/>
                    </a:lnTo>
                    <a:lnTo>
                      <a:pt x="8617" y="231587"/>
                    </a:lnTo>
                    <a:lnTo>
                      <a:pt x="8403" y="230915"/>
                    </a:lnTo>
                    <a:lnTo>
                      <a:pt x="8189" y="230309"/>
                    </a:lnTo>
                    <a:lnTo>
                      <a:pt x="7959" y="229771"/>
                    </a:lnTo>
                    <a:lnTo>
                      <a:pt x="7730" y="229232"/>
                    </a:lnTo>
                    <a:lnTo>
                      <a:pt x="7486" y="228761"/>
                    </a:lnTo>
                    <a:lnTo>
                      <a:pt x="7243" y="228358"/>
                    </a:lnTo>
                    <a:lnTo>
                      <a:pt x="6991" y="227988"/>
                    </a:lnTo>
                    <a:lnTo>
                      <a:pt x="6740" y="227651"/>
                    </a:lnTo>
                    <a:lnTo>
                      <a:pt x="6474" y="227416"/>
                    </a:lnTo>
                    <a:lnTo>
                      <a:pt x="6215" y="227214"/>
                    </a:lnTo>
                    <a:lnTo>
                      <a:pt x="5942" y="227046"/>
                    </a:lnTo>
                    <a:lnTo>
                      <a:pt x="5668" y="226945"/>
                    </a:lnTo>
                    <a:close/>
                    <a:moveTo>
                      <a:pt x="5114" y="340384"/>
                    </a:moveTo>
                    <a:lnTo>
                      <a:pt x="4833" y="340485"/>
                    </a:lnTo>
                    <a:lnTo>
                      <a:pt x="4560" y="340653"/>
                    </a:lnTo>
                    <a:lnTo>
                      <a:pt x="4294" y="340855"/>
                    </a:lnTo>
                    <a:lnTo>
                      <a:pt x="4028" y="341124"/>
                    </a:lnTo>
                    <a:lnTo>
                      <a:pt x="3769" y="341426"/>
                    </a:lnTo>
                    <a:lnTo>
                      <a:pt x="3518" y="341797"/>
                    </a:lnTo>
                    <a:lnTo>
                      <a:pt x="3274" y="342200"/>
                    </a:lnTo>
                    <a:lnTo>
                      <a:pt x="3037" y="342671"/>
                    </a:lnTo>
                    <a:lnTo>
                      <a:pt x="2801" y="343209"/>
                    </a:lnTo>
                    <a:lnTo>
                      <a:pt x="2572" y="343748"/>
                    </a:lnTo>
                    <a:lnTo>
                      <a:pt x="2358" y="344387"/>
                    </a:lnTo>
                    <a:lnTo>
                      <a:pt x="2143" y="345026"/>
                    </a:lnTo>
                    <a:lnTo>
                      <a:pt x="1944" y="345733"/>
                    </a:lnTo>
                    <a:lnTo>
                      <a:pt x="1744" y="346439"/>
                    </a:lnTo>
                    <a:lnTo>
                      <a:pt x="1559" y="347213"/>
                    </a:lnTo>
                    <a:lnTo>
                      <a:pt x="1382" y="348054"/>
                    </a:lnTo>
                    <a:lnTo>
                      <a:pt x="1212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36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3" y="359021"/>
                    </a:lnTo>
                    <a:lnTo>
                      <a:pt x="59" y="360165"/>
                    </a:lnTo>
                    <a:lnTo>
                      <a:pt x="22" y="361342"/>
                    </a:lnTo>
                    <a:lnTo>
                      <a:pt x="0" y="362520"/>
                    </a:lnTo>
                    <a:lnTo>
                      <a:pt x="0" y="363697"/>
                    </a:lnTo>
                    <a:lnTo>
                      <a:pt x="0" y="364908"/>
                    </a:lnTo>
                    <a:lnTo>
                      <a:pt x="22" y="366086"/>
                    </a:lnTo>
                    <a:lnTo>
                      <a:pt x="59" y="367263"/>
                    </a:lnTo>
                    <a:lnTo>
                      <a:pt x="103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36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12" y="378533"/>
                    </a:lnTo>
                    <a:lnTo>
                      <a:pt x="1382" y="379374"/>
                    </a:lnTo>
                    <a:lnTo>
                      <a:pt x="1559" y="380215"/>
                    </a:lnTo>
                    <a:lnTo>
                      <a:pt x="1744" y="380989"/>
                    </a:lnTo>
                    <a:lnTo>
                      <a:pt x="1944" y="381695"/>
                    </a:lnTo>
                    <a:lnTo>
                      <a:pt x="2143" y="382402"/>
                    </a:lnTo>
                    <a:lnTo>
                      <a:pt x="2358" y="383041"/>
                    </a:lnTo>
                    <a:lnTo>
                      <a:pt x="2572" y="383680"/>
                    </a:lnTo>
                    <a:lnTo>
                      <a:pt x="2801" y="384218"/>
                    </a:lnTo>
                    <a:lnTo>
                      <a:pt x="3037" y="384757"/>
                    </a:lnTo>
                    <a:lnTo>
                      <a:pt x="3274" y="385228"/>
                    </a:lnTo>
                    <a:lnTo>
                      <a:pt x="3518" y="385631"/>
                    </a:lnTo>
                    <a:lnTo>
                      <a:pt x="3769" y="386001"/>
                    </a:lnTo>
                    <a:lnTo>
                      <a:pt x="4028" y="386304"/>
                    </a:lnTo>
                    <a:lnTo>
                      <a:pt x="4294" y="386573"/>
                    </a:lnTo>
                    <a:lnTo>
                      <a:pt x="4560" y="386775"/>
                    </a:lnTo>
                    <a:lnTo>
                      <a:pt x="4833" y="386943"/>
                    </a:lnTo>
                    <a:lnTo>
                      <a:pt x="5114" y="387044"/>
                    </a:lnTo>
                    <a:lnTo>
                      <a:pt x="5668" y="387044"/>
                    </a:lnTo>
                    <a:lnTo>
                      <a:pt x="5942" y="386943"/>
                    </a:lnTo>
                    <a:lnTo>
                      <a:pt x="6215" y="386775"/>
                    </a:lnTo>
                    <a:lnTo>
                      <a:pt x="6474" y="386573"/>
                    </a:lnTo>
                    <a:lnTo>
                      <a:pt x="6740" y="386304"/>
                    </a:lnTo>
                    <a:lnTo>
                      <a:pt x="6991" y="386001"/>
                    </a:lnTo>
                    <a:lnTo>
                      <a:pt x="7243" y="385631"/>
                    </a:lnTo>
                    <a:lnTo>
                      <a:pt x="7486" y="385228"/>
                    </a:lnTo>
                    <a:lnTo>
                      <a:pt x="7730" y="384757"/>
                    </a:lnTo>
                    <a:lnTo>
                      <a:pt x="7959" y="384218"/>
                    </a:lnTo>
                    <a:lnTo>
                      <a:pt x="8189" y="383680"/>
                    </a:lnTo>
                    <a:lnTo>
                      <a:pt x="8403" y="383041"/>
                    </a:lnTo>
                    <a:lnTo>
                      <a:pt x="8617" y="382402"/>
                    </a:lnTo>
                    <a:lnTo>
                      <a:pt x="8824" y="381695"/>
                    </a:lnTo>
                    <a:lnTo>
                      <a:pt x="9016" y="380989"/>
                    </a:lnTo>
                    <a:lnTo>
                      <a:pt x="9208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1" y="377658"/>
                    </a:lnTo>
                    <a:lnTo>
                      <a:pt x="9866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1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79" y="368407"/>
                    </a:lnTo>
                    <a:lnTo>
                      <a:pt x="10731" y="367263"/>
                    </a:lnTo>
                    <a:lnTo>
                      <a:pt x="10760" y="366086"/>
                    </a:lnTo>
                    <a:lnTo>
                      <a:pt x="10783" y="364908"/>
                    </a:lnTo>
                    <a:lnTo>
                      <a:pt x="10790" y="363697"/>
                    </a:lnTo>
                    <a:lnTo>
                      <a:pt x="10783" y="362520"/>
                    </a:lnTo>
                    <a:lnTo>
                      <a:pt x="10760" y="361342"/>
                    </a:lnTo>
                    <a:lnTo>
                      <a:pt x="10731" y="360165"/>
                    </a:lnTo>
                    <a:lnTo>
                      <a:pt x="10679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1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6" y="350678"/>
                    </a:lnTo>
                    <a:lnTo>
                      <a:pt x="9711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8" y="347213"/>
                    </a:lnTo>
                    <a:lnTo>
                      <a:pt x="9016" y="346439"/>
                    </a:lnTo>
                    <a:lnTo>
                      <a:pt x="8824" y="345733"/>
                    </a:lnTo>
                    <a:lnTo>
                      <a:pt x="8617" y="345026"/>
                    </a:lnTo>
                    <a:lnTo>
                      <a:pt x="8403" y="344387"/>
                    </a:lnTo>
                    <a:lnTo>
                      <a:pt x="8189" y="343748"/>
                    </a:lnTo>
                    <a:lnTo>
                      <a:pt x="7959" y="343209"/>
                    </a:lnTo>
                    <a:lnTo>
                      <a:pt x="7730" y="342671"/>
                    </a:lnTo>
                    <a:lnTo>
                      <a:pt x="7486" y="342200"/>
                    </a:lnTo>
                    <a:lnTo>
                      <a:pt x="7243" y="341797"/>
                    </a:lnTo>
                    <a:lnTo>
                      <a:pt x="6991" y="341426"/>
                    </a:lnTo>
                    <a:lnTo>
                      <a:pt x="6740" y="341124"/>
                    </a:lnTo>
                    <a:lnTo>
                      <a:pt x="6474" y="340855"/>
                    </a:lnTo>
                    <a:lnTo>
                      <a:pt x="6215" y="340653"/>
                    </a:lnTo>
                    <a:lnTo>
                      <a:pt x="5942" y="340485"/>
                    </a:lnTo>
                    <a:lnTo>
                      <a:pt x="5668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33" y="453957"/>
                    </a:lnTo>
                    <a:lnTo>
                      <a:pt x="4560" y="454092"/>
                    </a:lnTo>
                    <a:lnTo>
                      <a:pt x="4294" y="454293"/>
                    </a:lnTo>
                    <a:lnTo>
                      <a:pt x="4028" y="454562"/>
                    </a:lnTo>
                    <a:lnTo>
                      <a:pt x="3769" y="454865"/>
                    </a:lnTo>
                    <a:lnTo>
                      <a:pt x="3518" y="455235"/>
                    </a:lnTo>
                    <a:lnTo>
                      <a:pt x="3274" y="455639"/>
                    </a:lnTo>
                    <a:lnTo>
                      <a:pt x="3037" y="456110"/>
                    </a:lnTo>
                    <a:lnTo>
                      <a:pt x="2801" y="456615"/>
                    </a:lnTo>
                    <a:lnTo>
                      <a:pt x="2572" y="457153"/>
                    </a:lnTo>
                    <a:lnTo>
                      <a:pt x="2358" y="457758"/>
                    </a:lnTo>
                    <a:lnTo>
                      <a:pt x="2143" y="458398"/>
                    </a:lnTo>
                    <a:lnTo>
                      <a:pt x="1944" y="459104"/>
                    </a:lnTo>
                    <a:lnTo>
                      <a:pt x="1744" y="459811"/>
                    </a:lnTo>
                    <a:lnTo>
                      <a:pt x="1559" y="460584"/>
                    </a:lnTo>
                    <a:lnTo>
                      <a:pt x="1382" y="461392"/>
                    </a:lnTo>
                    <a:lnTo>
                      <a:pt x="1212" y="462233"/>
                    </a:lnTo>
                    <a:lnTo>
                      <a:pt x="1057" y="463141"/>
                    </a:lnTo>
                    <a:lnTo>
                      <a:pt x="909" y="464049"/>
                    </a:lnTo>
                    <a:lnTo>
                      <a:pt x="769" y="464991"/>
                    </a:lnTo>
                    <a:lnTo>
                      <a:pt x="636" y="465967"/>
                    </a:lnTo>
                    <a:lnTo>
                      <a:pt x="525" y="466976"/>
                    </a:lnTo>
                    <a:lnTo>
                      <a:pt x="414" y="468019"/>
                    </a:lnTo>
                    <a:lnTo>
                      <a:pt x="318" y="469062"/>
                    </a:lnTo>
                    <a:lnTo>
                      <a:pt x="237" y="470172"/>
                    </a:lnTo>
                    <a:lnTo>
                      <a:pt x="163" y="471282"/>
                    </a:lnTo>
                    <a:lnTo>
                      <a:pt x="103" y="472426"/>
                    </a:lnTo>
                    <a:lnTo>
                      <a:pt x="59" y="473570"/>
                    </a:lnTo>
                    <a:lnTo>
                      <a:pt x="22" y="474747"/>
                    </a:lnTo>
                    <a:lnTo>
                      <a:pt x="0" y="475958"/>
                    </a:lnTo>
                    <a:lnTo>
                      <a:pt x="0" y="477170"/>
                    </a:lnTo>
                    <a:lnTo>
                      <a:pt x="0" y="478381"/>
                    </a:lnTo>
                    <a:lnTo>
                      <a:pt x="22" y="479558"/>
                    </a:lnTo>
                    <a:lnTo>
                      <a:pt x="59" y="480702"/>
                    </a:lnTo>
                    <a:lnTo>
                      <a:pt x="103" y="481879"/>
                    </a:lnTo>
                    <a:lnTo>
                      <a:pt x="163" y="482989"/>
                    </a:lnTo>
                    <a:lnTo>
                      <a:pt x="237" y="484100"/>
                    </a:lnTo>
                    <a:lnTo>
                      <a:pt x="318" y="485176"/>
                    </a:lnTo>
                    <a:lnTo>
                      <a:pt x="414" y="486253"/>
                    </a:lnTo>
                    <a:lnTo>
                      <a:pt x="525" y="487262"/>
                    </a:lnTo>
                    <a:lnTo>
                      <a:pt x="636" y="488271"/>
                    </a:lnTo>
                    <a:lnTo>
                      <a:pt x="769" y="489247"/>
                    </a:lnTo>
                    <a:lnTo>
                      <a:pt x="909" y="490189"/>
                    </a:lnTo>
                    <a:lnTo>
                      <a:pt x="1057" y="491131"/>
                    </a:lnTo>
                    <a:lnTo>
                      <a:pt x="1212" y="492005"/>
                    </a:lnTo>
                    <a:lnTo>
                      <a:pt x="1382" y="492846"/>
                    </a:lnTo>
                    <a:lnTo>
                      <a:pt x="1559" y="493654"/>
                    </a:lnTo>
                    <a:lnTo>
                      <a:pt x="1744" y="494428"/>
                    </a:lnTo>
                    <a:lnTo>
                      <a:pt x="1944" y="495168"/>
                    </a:lnTo>
                    <a:lnTo>
                      <a:pt x="2143" y="495874"/>
                    </a:lnTo>
                    <a:lnTo>
                      <a:pt x="2358" y="496513"/>
                    </a:lnTo>
                    <a:lnTo>
                      <a:pt x="2572" y="497119"/>
                    </a:lnTo>
                    <a:lnTo>
                      <a:pt x="2801" y="497691"/>
                    </a:lnTo>
                    <a:lnTo>
                      <a:pt x="3037" y="498195"/>
                    </a:lnTo>
                    <a:lnTo>
                      <a:pt x="3274" y="498666"/>
                    </a:lnTo>
                    <a:lnTo>
                      <a:pt x="3518" y="499104"/>
                    </a:lnTo>
                    <a:lnTo>
                      <a:pt x="3769" y="499474"/>
                    </a:lnTo>
                    <a:lnTo>
                      <a:pt x="4028" y="499777"/>
                    </a:lnTo>
                    <a:lnTo>
                      <a:pt x="4294" y="500046"/>
                    </a:lnTo>
                    <a:lnTo>
                      <a:pt x="4560" y="500248"/>
                    </a:lnTo>
                    <a:lnTo>
                      <a:pt x="4833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68" y="500483"/>
                    </a:lnTo>
                    <a:lnTo>
                      <a:pt x="5942" y="500382"/>
                    </a:lnTo>
                    <a:lnTo>
                      <a:pt x="6215" y="500248"/>
                    </a:lnTo>
                    <a:lnTo>
                      <a:pt x="6474" y="500046"/>
                    </a:lnTo>
                    <a:lnTo>
                      <a:pt x="6740" y="499777"/>
                    </a:lnTo>
                    <a:lnTo>
                      <a:pt x="6991" y="499474"/>
                    </a:lnTo>
                    <a:lnTo>
                      <a:pt x="7243" y="499104"/>
                    </a:lnTo>
                    <a:lnTo>
                      <a:pt x="7486" y="498666"/>
                    </a:lnTo>
                    <a:lnTo>
                      <a:pt x="7730" y="498195"/>
                    </a:lnTo>
                    <a:lnTo>
                      <a:pt x="7959" y="497691"/>
                    </a:lnTo>
                    <a:lnTo>
                      <a:pt x="8189" y="497119"/>
                    </a:lnTo>
                    <a:lnTo>
                      <a:pt x="8403" y="496513"/>
                    </a:lnTo>
                    <a:lnTo>
                      <a:pt x="8617" y="495874"/>
                    </a:lnTo>
                    <a:lnTo>
                      <a:pt x="8824" y="495168"/>
                    </a:lnTo>
                    <a:lnTo>
                      <a:pt x="9016" y="494428"/>
                    </a:lnTo>
                    <a:lnTo>
                      <a:pt x="9208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1" y="491131"/>
                    </a:lnTo>
                    <a:lnTo>
                      <a:pt x="9866" y="490189"/>
                    </a:lnTo>
                    <a:lnTo>
                      <a:pt x="10007" y="489247"/>
                    </a:lnTo>
                    <a:lnTo>
                      <a:pt x="10140" y="488271"/>
                    </a:lnTo>
                    <a:lnTo>
                      <a:pt x="10258" y="487262"/>
                    </a:lnTo>
                    <a:lnTo>
                      <a:pt x="10361" y="486253"/>
                    </a:lnTo>
                    <a:lnTo>
                      <a:pt x="10465" y="485176"/>
                    </a:lnTo>
                    <a:lnTo>
                      <a:pt x="10546" y="484100"/>
                    </a:lnTo>
                    <a:lnTo>
                      <a:pt x="10620" y="482989"/>
                    </a:lnTo>
                    <a:lnTo>
                      <a:pt x="10679" y="481879"/>
                    </a:lnTo>
                    <a:lnTo>
                      <a:pt x="10731" y="480702"/>
                    </a:lnTo>
                    <a:lnTo>
                      <a:pt x="10760" y="479558"/>
                    </a:lnTo>
                    <a:lnTo>
                      <a:pt x="10783" y="478381"/>
                    </a:lnTo>
                    <a:lnTo>
                      <a:pt x="10790" y="477170"/>
                    </a:lnTo>
                    <a:lnTo>
                      <a:pt x="10783" y="475958"/>
                    </a:lnTo>
                    <a:lnTo>
                      <a:pt x="10760" y="474747"/>
                    </a:lnTo>
                    <a:lnTo>
                      <a:pt x="10731" y="473570"/>
                    </a:lnTo>
                    <a:lnTo>
                      <a:pt x="10679" y="472426"/>
                    </a:lnTo>
                    <a:lnTo>
                      <a:pt x="10620" y="471282"/>
                    </a:lnTo>
                    <a:lnTo>
                      <a:pt x="10546" y="470172"/>
                    </a:lnTo>
                    <a:lnTo>
                      <a:pt x="10465" y="469062"/>
                    </a:lnTo>
                    <a:lnTo>
                      <a:pt x="10361" y="468019"/>
                    </a:lnTo>
                    <a:lnTo>
                      <a:pt x="10258" y="466976"/>
                    </a:lnTo>
                    <a:lnTo>
                      <a:pt x="10140" y="465967"/>
                    </a:lnTo>
                    <a:lnTo>
                      <a:pt x="10007" y="464991"/>
                    </a:lnTo>
                    <a:lnTo>
                      <a:pt x="9866" y="464049"/>
                    </a:lnTo>
                    <a:lnTo>
                      <a:pt x="9711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8" y="460584"/>
                    </a:lnTo>
                    <a:lnTo>
                      <a:pt x="9016" y="459811"/>
                    </a:lnTo>
                    <a:lnTo>
                      <a:pt x="8824" y="459104"/>
                    </a:lnTo>
                    <a:lnTo>
                      <a:pt x="8617" y="458398"/>
                    </a:lnTo>
                    <a:lnTo>
                      <a:pt x="8403" y="457758"/>
                    </a:lnTo>
                    <a:lnTo>
                      <a:pt x="8189" y="457153"/>
                    </a:lnTo>
                    <a:lnTo>
                      <a:pt x="7959" y="456615"/>
                    </a:lnTo>
                    <a:lnTo>
                      <a:pt x="7730" y="456110"/>
                    </a:lnTo>
                    <a:lnTo>
                      <a:pt x="7486" y="455639"/>
                    </a:lnTo>
                    <a:lnTo>
                      <a:pt x="7243" y="455235"/>
                    </a:lnTo>
                    <a:lnTo>
                      <a:pt x="6991" y="454865"/>
                    </a:lnTo>
                    <a:lnTo>
                      <a:pt x="6740" y="454562"/>
                    </a:lnTo>
                    <a:lnTo>
                      <a:pt x="6474" y="454293"/>
                    </a:lnTo>
                    <a:lnTo>
                      <a:pt x="6215" y="454092"/>
                    </a:lnTo>
                    <a:lnTo>
                      <a:pt x="5942" y="453957"/>
                    </a:lnTo>
                    <a:lnTo>
                      <a:pt x="5668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33" y="567160"/>
                    </a:lnTo>
                    <a:lnTo>
                      <a:pt x="4560" y="567328"/>
                    </a:lnTo>
                    <a:lnTo>
                      <a:pt x="4294" y="567530"/>
                    </a:lnTo>
                    <a:lnTo>
                      <a:pt x="4028" y="567766"/>
                    </a:lnTo>
                    <a:lnTo>
                      <a:pt x="3769" y="568102"/>
                    </a:lnTo>
                    <a:lnTo>
                      <a:pt x="3518" y="568472"/>
                    </a:lnTo>
                    <a:lnTo>
                      <a:pt x="3274" y="568876"/>
                    </a:lnTo>
                    <a:lnTo>
                      <a:pt x="3037" y="569347"/>
                    </a:lnTo>
                    <a:lnTo>
                      <a:pt x="2801" y="569885"/>
                    </a:lnTo>
                    <a:lnTo>
                      <a:pt x="2572" y="570423"/>
                    </a:lnTo>
                    <a:lnTo>
                      <a:pt x="2358" y="571029"/>
                    </a:lnTo>
                    <a:lnTo>
                      <a:pt x="2143" y="571702"/>
                    </a:lnTo>
                    <a:lnTo>
                      <a:pt x="1944" y="572408"/>
                    </a:lnTo>
                    <a:lnTo>
                      <a:pt x="1744" y="573115"/>
                    </a:lnTo>
                    <a:lnTo>
                      <a:pt x="1559" y="573889"/>
                    </a:lnTo>
                    <a:lnTo>
                      <a:pt x="1382" y="574730"/>
                    </a:lnTo>
                    <a:lnTo>
                      <a:pt x="1212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36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3" y="585697"/>
                    </a:lnTo>
                    <a:lnTo>
                      <a:pt x="59" y="586840"/>
                    </a:lnTo>
                    <a:lnTo>
                      <a:pt x="22" y="588018"/>
                    </a:lnTo>
                    <a:lnTo>
                      <a:pt x="0" y="589195"/>
                    </a:lnTo>
                    <a:lnTo>
                      <a:pt x="0" y="590373"/>
                    </a:lnTo>
                    <a:lnTo>
                      <a:pt x="0" y="591618"/>
                    </a:lnTo>
                    <a:lnTo>
                      <a:pt x="22" y="592795"/>
                    </a:lnTo>
                    <a:lnTo>
                      <a:pt x="59" y="593972"/>
                    </a:lnTo>
                    <a:lnTo>
                      <a:pt x="103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36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12" y="605310"/>
                    </a:lnTo>
                    <a:lnTo>
                      <a:pt x="1382" y="606151"/>
                    </a:lnTo>
                    <a:lnTo>
                      <a:pt x="1559" y="606958"/>
                    </a:lnTo>
                    <a:lnTo>
                      <a:pt x="1744" y="607732"/>
                    </a:lnTo>
                    <a:lnTo>
                      <a:pt x="1944" y="608472"/>
                    </a:lnTo>
                    <a:lnTo>
                      <a:pt x="2143" y="609145"/>
                    </a:lnTo>
                    <a:lnTo>
                      <a:pt x="2358" y="609784"/>
                    </a:lnTo>
                    <a:lnTo>
                      <a:pt x="2572" y="610389"/>
                    </a:lnTo>
                    <a:lnTo>
                      <a:pt x="2801" y="610961"/>
                    </a:lnTo>
                    <a:lnTo>
                      <a:pt x="3037" y="611466"/>
                    </a:lnTo>
                    <a:lnTo>
                      <a:pt x="3274" y="611937"/>
                    </a:lnTo>
                    <a:lnTo>
                      <a:pt x="3518" y="612341"/>
                    </a:lnTo>
                    <a:lnTo>
                      <a:pt x="3769" y="612711"/>
                    </a:lnTo>
                    <a:lnTo>
                      <a:pt x="4028" y="613013"/>
                    </a:lnTo>
                    <a:lnTo>
                      <a:pt x="4294" y="613249"/>
                    </a:lnTo>
                    <a:lnTo>
                      <a:pt x="4560" y="613451"/>
                    </a:lnTo>
                    <a:lnTo>
                      <a:pt x="4833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68" y="613686"/>
                    </a:lnTo>
                    <a:lnTo>
                      <a:pt x="5942" y="613619"/>
                    </a:lnTo>
                    <a:lnTo>
                      <a:pt x="6215" y="613451"/>
                    </a:lnTo>
                    <a:lnTo>
                      <a:pt x="6474" y="613249"/>
                    </a:lnTo>
                    <a:lnTo>
                      <a:pt x="6740" y="613013"/>
                    </a:lnTo>
                    <a:lnTo>
                      <a:pt x="6991" y="612711"/>
                    </a:lnTo>
                    <a:lnTo>
                      <a:pt x="7243" y="612341"/>
                    </a:lnTo>
                    <a:lnTo>
                      <a:pt x="7486" y="611937"/>
                    </a:lnTo>
                    <a:lnTo>
                      <a:pt x="7730" y="611466"/>
                    </a:lnTo>
                    <a:lnTo>
                      <a:pt x="7959" y="610961"/>
                    </a:lnTo>
                    <a:lnTo>
                      <a:pt x="8189" y="610389"/>
                    </a:lnTo>
                    <a:lnTo>
                      <a:pt x="8403" y="609784"/>
                    </a:lnTo>
                    <a:lnTo>
                      <a:pt x="8617" y="609145"/>
                    </a:lnTo>
                    <a:lnTo>
                      <a:pt x="8824" y="608472"/>
                    </a:lnTo>
                    <a:lnTo>
                      <a:pt x="9016" y="607732"/>
                    </a:lnTo>
                    <a:lnTo>
                      <a:pt x="9208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1" y="604435"/>
                    </a:lnTo>
                    <a:lnTo>
                      <a:pt x="9866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1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79" y="595150"/>
                    </a:lnTo>
                    <a:lnTo>
                      <a:pt x="10731" y="593972"/>
                    </a:lnTo>
                    <a:lnTo>
                      <a:pt x="10760" y="592795"/>
                    </a:lnTo>
                    <a:lnTo>
                      <a:pt x="10783" y="591618"/>
                    </a:lnTo>
                    <a:lnTo>
                      <a:pt x="10790" y="590373"/>
                    </a:lnTo>
                    <a:lnTo>
                      <a:pt x="10783" y="589195"/>
                    </a:lnTo>
                    <a:lnTo>
                      <a:pt x="10760" y="588018"/>
                    </a:lnTo>
                    <a:lnTo>
                      <a:pt x="10731" y="586840"/>
                    </a:lnTo>
                    <a:lnTo>
                      <a:pt x="10679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1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6" y="577354"/>
                    </a:lnTo>
                    <a:lnTo>
                      <a:pt x="9711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8" y="573889"/>
                    </a:lnTo>
                    <a:lnTo>
                      <a:pt x="9016" y="573115"/>
                    </a:lnTo>
                    <a:lnTo>
                      <a:pt x="8824" y="572408"/>
                    </a:lnTo>
                    <a:lnTo>
                      <a:pt x="8617" y="571702"/>
                    </a:lnTo>
                    <a:lnTo>
                      <a:pt x="8403" y="571029"/>
                    </a:lnTo>
                    <a:lnTo>
                      <a:pt x="8189" y="570423"/>
                    </a:lnTo>
                    <a:lnTo>
                      <a:pt x="7959" y="569885"/>
                    </a:lnTo>
                    <a:lnTo>
                      <a:pt x="7730" y="569347"/>
                    </a:lnTo>
                    <a:lnTo>
                      <a:pt x="7486" y="568876"/>
                    </a:lnTo>
                    <a:lnTo>
                      <a:pt x="7243" y="568472"/>
                    </a:lnTo>
                    <a:lnTo>
                      <a:pt x="6991" y="568102"/>
                    </a:lnTo>
                    <a:lnTo>
                      <a:pt x="6740" y="567766"/>
                    </a:lnTo>
                    <a:lnTo>
                      <a:pt x="6474" y="567530"/>
                    </a:lnTo>
                    <a:lnTo>
                      <a:pt x="6215" y="567328"/>
                    </a:lnTo>
                    <a:lnTo>
                      <a:pt x="5942" y="567160"/>
                    </a:lnTo>
                    <a:lnTo>
                      <a:pt x="5668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Google Shape;36;p3"/>
              <p:cNvSpPr/>
              <p:nvPr/>
            </p:nvSpPr>
            <p:spPr>
              <a:xfrm>
                <a:off x="10985029" y="2593559"/>
                <a:ext cx="55636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403" y="0"/>
                    </a:moveTo>
                    <a:lnTo>
                      <a:pt x="5122" y="34"/>
                    </a:lnTo>
                    <a:lnTo>
                      <a:pt x="4848" y="135"/>
                    </a:lnTo>
                    <a:lnTo>
                      <a:pt x="4582" y="269"/>
                    </a:lnTo>
                    <a:lnTo>
                      <a:pt x="4316" y="471"/>
                    </a:lnTo>
                    <a:lnTo>
                      <a:pt x="4050" y="740"/>
                    </a:lnTo>
                    <a:lnTo>
                      <a:pt x="3799" y="1043"/>
                    </a:lnTo>
                    <a:lnTo>
                      <a:pt x="3548" y="1413"/>
                    </a:lnTo>
                    <a:lnTo>
                      <a:pt x="3304" y="1850"/>
                    </a:lnTo>
                    <a:lnTo>
                      <a:pt x="3060" y="2321"/>
                    </a:lnTo>
                    <a:lnTo>
                      <a:pt x="2831" y="2826"/>
                    </a:lnTo>
                    <a:lnTo>
                      <a:pt x="2602" y="3398"/>
                    </a:lnTo>
                    <a:lnTo>
                      <a:pt x="2387" y="4003"/>
                    </a:lnTo>
                    <a:lnTo>
                      <a:pt x="2173" y="4643"/>
                    </a:lnTo>
                    <a:lnTo>
                      <a:pt x="1966" y="5349"/>
                    </a:lnTo>
                    <a:lnTo>
                      <a:pt x="1774" y="6089"/>
                    </a:lnTo>
                    <a:lnTo>
                      <a:pt x="1589" y="6863"/>
                    </a:lnTo>
                    <a:lnTo>
                      <a:pt x="1404" y="7670"/>
                    </a:lnTo>
                    <a:lnTo>
                      <a:pt x="1234" y="8511"/>
                    </a:lnTo>
                    <a:lnTo>
                      <a:pt x="1079" y="9420"/>
                    </a:lnTo>
                    <a:lnTo>
                      <a:pt x="924" y="10328"/>
                    </a:lnTo>
                    <a:lnTo>
                      <a:pt x="784" y="11270"/>
                    </a:lnTo>
                    <a:lnTo>
                      <a:pt x="658" y="12245"/>
                    </a:lnTo>
                    <a:lnTo>
                      <a:pt x="532" y="13255"/>
                    </a:lnTo>
                    <a:lnTo>
                      <a:pt x="429" y="14298"/>
                    </a:lnTo>
                    <a:lnTo>
                      <a:pt x="333" y="15340"/>
                    </a:lnTo>
                    <a:lnTo>
                      <a:pt x="244" y="16417"/>
                    </a:lnTo>
                    <a:lnTo>
                      <a:pt x="170" y="17527"/>
                    </a:lnTo>
                    <a:lnTo>
                      <a:pt x="111" y="18671"/>
                    </a:lnTo>
                    <a:lnTo>
                      <a:pt x="67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69"/>
                    </a:lnTo>
                    <a:lnTo>
                      <a:pt x="67" y="26947"/>
                    </a:lnTo>
                    <a:lnTo>
                      <a:pt x="111" y="28091"/>
                    </a:lnTo>
                    <a:lnTo>
                      <a:pt x="170" y="29234"/>
                    </a:lnTo>
                    <a:lnTo>
                      <a:pt x="244" y="30345"/>
                    </a:lnTo>
                    <a:lnTo>
                      <a:pt x="333" y="31455"/>
                    </a:lnTo>
                    <a:lnTo>
                      <a:pt x="429" y="32531"/>
                    </a:lnTo>
                    <a:lnTo>
                      <a:pt x="532" y="33540"/>
                    </a:lnTo>
                    <a:lnTo>
                      <a:pt x="658" y="34550"/>
                    </a:lnTo>
                    <a:lnTo>
                      <a:pt x="784" y="35525"/>
                    </a:lnTo>
                    <a:lnTo>
                      <a:pt x="924" y="36501"/>
                    </a:lnTo>
                    <a:lnTo>
                      <a:pt x="1079" y="37409"/>
                    </a:lnTo>
                    <a:lnTo>
                      <a:pt x="1234" y="38284"/>
                    </a:lnTo>
                    <a:lnTo>
                      <a:pt x="1404" y="39125"/>
                    </a:lnTo>
                    <a:lnTo>
                      <a:pt x="1589" y="39932"/>
                    </a:lnTo>
                    <a:lnTo>
                      <a:pt x="1774" y="40706"/>
                    </a:lnTo>
                    <a:lnTo>
                      <a:pt x="1966" y="41413"/>
                    </a:lnTo>
                    <a:lnTo>
                      <a:pt x="2173" y="42119"/>
                    </a:lnTo>
                    <a:lnTo>
                      <a:pt x="2387" y="42758"/>
                    </a:lnTo>
                    <a:lnTo>
                      <a:pt x="2602" y="43364"/>
                    </a:lnTo>
                    <a:lnTo>
                      <a:pt x="2831" y="43902"/>
                    </a:lnTo>
                    <a:lnTo>
                      <a:pt x="3060" y="44407"/>
                    </a:lnTo>
                    <a:lnTo>
                      <a:pt x="3304" y="44878"/>
                    </a:lnTo>
                    <a:lnTo>
                      <a:pt x="3548" y="45281"/>
                    </a:lnTo>
                    <a:lnTo>
                      <a:pt x="3799" y="45651"/>
                    </a:lnTo>
                    <a:lnTo>
                      <a:pt x="4050" y="45954"/>
                    </a:lnTo>
                    <a:lnTo>
                      <a:pt x="4316" y="46223"/>
                    </a:lnTo>
                    <a:lnTo>
                      <a:pt x="4582" y="46425"/>
                    </a:lnTo>
                    <a:lnTo>
                      <a:pt x="4848" y="46560"/>
                    </a:lnTo>
                    <a:lnTo>
                      <a:pt x="5122" y="46661"/>
                    </a:lnTo>
                    <a:lnTo>
                      <a:pt x="5403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78"/>
                    </a:lnTo>
                    <a:lnTo>
                      <a:pt x="7731" y="44407"/>
                    </a:lnTo>
                    <a:lnTo>
                      <a:pt x="7967" y="43902"/>
                    </a:lnTo>
                    <a:lnTo>
                      <a:pt x="8189" y="43364"/>
                    </a:lnTo>
                    <a:lnTo>
                      <a:pt x="8411" y="42758"/>
                    </a:lnTo>
                    <a:lnTo>
                      <a:pt x="8625" y="42119"/>
                    </a:lnTo>
                    <a:lnTo>
                      <a:pt x="8824" y="41413"/>
                    </a:lnTo>
                    <a:lnTo>
                      <a:pt x="9024" y="40706"/>
                    </a:lnTo>
                    <a:lnTo>
                      <a:pt x="9209" y="39932"/>
                    </a:lnTo>
                    <a:lnTo>
                      <a:pt x="9386" y="39125"/>
                    </a:lnTo>
                    <a:lnTo>
                      <a:pt x="9556" y="38284"/>
                    </a:lnTo>
                    <a:lnTo>
                      <a:pt x="9719" y="37409"/>
                    </a:lnTo>
                    <a:lnTo>
                      <a:pt x="9874" y="36501"/>
                    </a:lnTo>
                    <a:lnTo>
                      <a:pt x="10014" y="35525"/>
                    </a:lnTo>
                    <a:lnTo>
                      <a:pt x="10140" y="34550"/>
                    </a:lnTo>
                    <a:lnTo>
                      <a:pt x="10266" y="33540"/>
                    </a:lnTo>
                    <a:lnTo>
                      <a:pt x="10369" y="32531"/>
                    </a:lnTo>
                    <a:lnTo>
                      <a:pt x="10465" y="31455"/>
                    </a:lnTo>
                    <a:lnTo>
                      <a:pt x="10554" y="30345"/>
                    </a:lnTo>
                    <a:lnTo>
                      <a:pt x="10628" y="29234"/>
                    </a:lnTo>
                    <a:lnTo>
                      <a:pt x="10687" y="28091"/>
                    </a:lnTo>
                    <a:lnTo>
                      <a:pt x="10731" y="26947"/>
                    </a:lnTo>
                    <a:lnTo>
                      <a:pt x="10768" y="25769"/>
                    </a:lnTo>
                    <a:lnTo>
                      <a:pt x="10790" y="24558"/>
                    </a:lnTo>
                    <a:lnTo>
                      <a:pt x="10798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66" y="13255"/>
                    </a:lnTo>
                    <a:lnTo>
                      <a:pt x="10140" y="12245"/>
                    </a:lnTo>
                    <a:lnTo>
                      <a:pt x="10014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4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403" y="0"/>
                    </a:lnTo>
                    <a:close/>
                    <a:moveTo>
                      <a:pt x="5403" y="113472"/>
                    </a:moveTo>
                    <a:lnTo>
                      <a:pt x="5122" y="113506"/>
                    </a:lnTo>
                    <a:lnTo>
                      <a:pt x="4848" y="113573"/>
                    </a:lnTo>
                    <a:lnTo>
                      <a:pt x="4582" y="113742"/>
                    </a:lnTo>
                    <a:lnTo>
                      <a:pt x="4316" y="113943"/>
                    </a:lnTo>
                    <a:lnTo>
                      <a:pt x="4050" y="114213"/>
                    </a:lnTo>
                    <a:lnTo>
                      <a:pt x="3799" y="114515"/>
                    </a:lnTo>
                    <a:lnTo>
                      <a:pt x="3548" y="114885"/>
                    </a:lnTo>
                    <a:lnTo>
                      <a:pt x="3304" y="115323"/>
                    </a:lnTo>
                    <a:lnTo>
                      <a:pt x="3060" y="115794"/>
                    </a:lnTo>
                    <a:lnTo>
                      <a:pt x="2831" y="116298"/>
                    </a:lnTo>
                    <a:lnTo>
                      <a:pt x="2602" y="116870"/>
                    </a:lnTo>
                    <a:lnTo>
                      <a:pt x="2387" y="117476"/>
                    </a:lnTo>
                    <a:lnTo>
                      <a:pt x="2173" y="118115"/>
                    </a:lnTo>
                    <a:lnTo>
                      <a:pt x="1966" y="118821"/>
                    </a:lnTo>
                    <a:lnTo>
                      <a:pt x="1774" y="119562"/>
                    </a:lnTo>
                    <a:lnTo>
                      <a:pt x="1589" y="120335"/>
                    </a:lnTo>
                    <a:lnTo>
                      <a:pt x="1404" y="121143"/>
                    </a:lnTo>
                    <a:lnTo>
                      <a:pt x="1234" y="121984"/>
                    </a:lnTo>
                    <a:lnTo>
                      <a:pt x="1079" y="122858"/>
                    </a:lnTo>
                    <a:lnTo>
                      <a:pt x="924" y="123800"/>
                    </a:lnTo>
                    <a:lnTo>
                      <a:pt x="784" y="124742"/>
                    </a:lnTo>
                    <a:lnTo>
                      <a:pt x="658" y="125718"/>
                    </a:lnTo>
                    <a:lnTo>
                      <a:pt x="532" y="126727"/>
                    </a:lnTo>
                    <a:lnTo>
                      <a:pt x="429" y="127736"/>
                    </a:lnTo>
                    <a:lnTo>
                      <a:pt x="333" y="128813"/>
                    </a:lnTo>
                    <a:lnTo>
                      <a:pt x="244" y="129889"/>
                    </a:lnTo>
                    <a:lnTo>
                      <a:pt x="170" y="131000"/>
                    </a:lnTo>
                    <a:lnTo>
                      <a:pt x="111" y="132110"/>
                    </a:lnTo>
                    <a:lnTo>
                      <a:pt x="67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7" y="140352"/>
                    </a:lnTo>
                    <a:lnTo>
                      <a:pt x="111" y="141496"/>
                    </a:lnTo>
                    <a:lnTo>
                      <a:pt x="170" y="142640"/>
                    </a:lnTo>
                    <a:lnTo>
                      <a:pt x="244" y="143716"/>
                    </a:lnTo>
                    <a:lnTo>
                      <a:pt x="333" y="144826"/>
                    </a:lnTo>
                    <a:lnTo>
                      <a:pt x="429" y="145869"/>
                    </a:lnTo>
                    <a:lnTo>
                      <a:pt x="532" y="146912"/>
                    </a:lnTo>
                    <a:lnTo>
                      <a:pt x="658" y="147921"/>
                    </a:lnTo>
                    <a:lnTo>
                      <a:pt x="784" y="148897"/>
                    </a:lnTo>
                    <a:lnTo>
                      <a:pt x="924" y="149839"/>
                    </a:lnTo>
                    <a:lnTo>
                      <a:pt x="1079" y="150747"/>
                    </a:lnTo>
                    <a:lnTo>
                      <a:pt x="1234" y="151622"/>
                    </a:lnTo>
                    <a:lnTo>
                      <a:pt x="1404" y="152496"/>
                    </a:lnTo>
                    <a:lnTo>
                      <a:pt x="1589" y="153304"/>
                    </a:lnTo>
                    <a:lnTo>
                      <a:pt x="1774" y="154078"/>
                    </a:lnTo>
                    <a:lnTo>
                      <a:pt x="1966" y="154818"/>
                    </a:lnTo>
                    <a:lnTo>
                      <a:pt x="2173" y="155491"/>
                    </a:lnTo>
                    <a:lnTo>
                      <a:pt x="2387" y="156163"/>
                    </a:lnTo>
                    <a:lnTo>
                      <a:pt x="2602" y="156769"/>
                    </a:lnTo>
                    <a:lnTo>
                      <a:pt x="2831" y="157341"/>
                    </a:lnTo>
                    <a:lnTo>
                      <a:pt x="3060" y="157845"/>
                    </a:lnTo>
                    <a:lnTo>
                      <a:pt x="3304" y="158316"/>
                    </a:lnTo>
                    <a:lnTo>
                      <a:pt x="3548" y="158720"/>
                    </a:lnTo>
                    <a:lnTo>
                      <a:pt x="3799" y="159090"/>
                    </a:lnTo>
                    <a:lnTo>
                      <a:pt x="4050" y="159427"/>
                    </a:lnTo>
                    <a:lnTo>
                      <a:pt x="4316" y="159696"/>
                    </a:lnTo>
                    <a:lnTo>
                      <a:pt x="4582" y="159898"/>
                    </a:lnTo>
                    <a:lnTo>
                      <a:pt x="4848" y="160032"/>
                    </a:lnTo>
                    <a:lnTo>
                      <a:pt x="5122" y="160133"/>
                    </a:lnTo>
                    <a:lnTo>
                      <a:pt x="5403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4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4" y="148897"/>
                    </a:lnTo>
                    <a:lnTo>
                      <a:pt x="10140" y="147921"/>
                    </a:lnTo>
                    <a:lnTo>
                      <a:pt x="10266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8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66" y="126727"/>
                    </a:lnTo>
                    <a:lnTo>
                      <a:pt x="10140" y="125718"/>
                    </a:lnTo>
                    <a:lnTo>
                      <a:pt x="10014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4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403" y="113472"/>
                    </a:lnTo>
                    <a:close/>
                    <a:moveTo>
                      <a:pt x="5122" y="226945"/>
                    </a:moveTo>
                    <a:lnTo>
                      <a:pt x="4848" y="227046"/>
                    </a:lnTo>
                    <a:lnTo>
                      <a:pt x="4582" y="227214"/>
                    </a:lnTo>
                    <a:lnTo>
                      <a:pt x="4316" y="227416"/>
                    </a:lnTo>
                    <a:lnTo>
                      <a:pt x="4050" y="227651"/>
                    </a:lnTo>
                    <a:lnTo>
                      <a:pt x="3799" y="227988"/>
                    </a:lnTo>
                    <a:lnTo>
                      <a:pt x="3548" y="228358"/>
                    </a:lnTo>
                    <a:lnTo>
                      <a:pt x="3304" y="228761"/>
                    </a:lnTo>
                    <a:lnTo>
                      <a:pt x="3060" y="229232"/>
                    </a:lnTo>
                    <a:lnTo>
                      <a:pt x="2831" y="229771"/>
                    </a:lnTo>
                    <a:lnTo>
                      <a:pt x="2602" y="230309"/>
                    </a:lnTo>
                    <a:lnTo>
                      <a:pt x="2387" y="230915"/>
                    </a:lnTo>
                    <a:lnTo>
                      <a:pt x="2173" y="231587"/>
                    </a:lnTo>
                    <a:lnTo>
                      <a:pt x="1966" y="232260"/>
                    </a:lnTo>
                    <a:lnTo>
                      <a:pt x="1774" y="233000"/>
                    </a:lnTo>
                    <a:lnTo>
                      <a:pt x="1589" y="233774"/>
                    </a:lnTo>
                    <a:lnTo>
                      <a:pt x="1404" y="234581"/>
                    </a:lnTo>
                    <a:lnTo>
                      <a:pt x="1234" y="235422"/>
                    </a:lnTo>
                    <a:lnTo>
                      <a:pt x="1079" y="236331"/>
                    </a:lnTo>
                    <a:lnTo>
                      <a:pt x="924" y="237239"/>
                    </a:lnTo>
                    <a:lnTo>
                      <a:pt x="784" y="238181"/>
                    </a:lnTo>
                    <a:lnTo>
                      <a:pt x="658" y="239157"/>
                    </a:lnTo>
                    <a:lnTo>
                      <a:pt x="532" y="240166"/>
                    </a:lnTo>
                    <a:lnTo>
                      <a:pt x="429" y="241209"/>
                    </a:lnTo>
                    <a:lnTo>
                      <a:pt x="333" y="242252"/>
                    </a:lnTo>
                    <a:lnTo>
                      <a:pt x="244" y="243328"/>
                    </a:lnTo>
                    <a:lnTo>
                      <a:pt x="170" y="244438"/>
                    </a:lnTo>
                    <a:lnTo>
                      <a:pt x="111" y="245582"/>
                    </a:lnTo>
                    <a:lnTo>
                      <a:pt x="67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7" y="253824"/>
                    </a:lnTo>
                    <a:lnTo>
                      <a:pt x="111" y="254968"/>
                    </a:lnTo>
                    <a:lnTo>
                      <a:pt x="170" y="256078"/>
                    </a:lnTo>
                    <a:lnTo>
                      <a:pt x="244" y="257188"/>
                    </a:lnTo>
                    <a:lnTo>
                      <a:pt x="333" y="258265"/>
                    </a:lnTo>
                    <a:lnTo>
                      <a:pt x="429" y="259341"/>
                    </a:lnTo>
                    <a:lnTo>
                      <a:pt x="532" y="260384"/>
                    </a:lnTo>
                    <a:lnTo>
                      <a:pt x="658" y="261360"/>
                    </a:lnTo>
                    <a:lnTo>
                      <a:pt x="784" y="262336"/>
                    </a:lnTo>
                    <a:lnTo>
                      <a:pt x="924" y="263311"/>
                    </a:lnTo>
                    <a:lnTo>
                      <a:pt x="1079" y="264220"/>
                    </a:lnTo>
                    <a:lnTo>
                      <a:pt x="1234" y="265094"/>
                    </a:lnTo>
                    <a:lnTo>
                      <a:pt x="1404" y="265935"/>
                    </a:lnTo>
                    <a:lnTo>
                      <a:pt x="1589" y="266743"/>
                    </a:lnTo>
                    <a:lnTo>
                      <a:pt x="1774" y="267516"/>
                    </a:lnTo>
                    <a:lnTo>
                      <a:pt x="1966" y="268256"/>
                    </a:lnTo>
                    <a:lnTo>
                      <a:pt x="2173" y="268963"/>
                    </a:lnTo>
                    <a:lnTo>
                      <a:pt x="2387" y="269602"/>
                    </a:lnTo>
                    <a:lnTo>
                      <a:pt x="2602" y="270208"/>
                    </a:lnTo>
                    <a:lnTo>
                      <a:pt x="2831" y="270780"/>
                    </a:lnTo>
                    <a:lnTo>
                      <a:pt x="3060" y="271318"/>
                    </a:lnTo>
                    <a:lnTo>
                      <a:pt x="3304" y="271789"/>
                    </a:lnTo>
                    <a:lnTo>
                      <a:pt x="3548" y="272193"/>
                    </a:lnTo>
                    <a:lnTo>
                      <a:pt x="3799" y="272563"/>
                    </a:lnTo>
                    <a:lnTo>
                      <a:pt x="4050" y="272865"/>
                    </a:lnTo>
                    <a:lnTo>
                      <a:pt x="4316" y="273134"/>
                    </a:lnTo>
                    <a:lnTo>
                      <a:pt x="4582" y="273336"/>
                    </a:lnTo>
                    <a:lnTo>
                      <a:pt x="4848" y="273505"/>
                    </a:lnTo>
                    <a:lnTo>
                      <a:pt x="5122" y="273572"/>
                    </a:lnTo>
                    <a:lnTo>
                      <a:pt x="5403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4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4" y="262336"/>
                    </a:lnTo>
                    <a:lnTo>
                      <a:pt x="10140" y="261360"/>
                    </a:lnTo>
                    <a:lnTo>
                      <a:pt x="10266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8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66" y="240166"/>
                    </a:lnTo>
                    <a:lnTo>
                      <a:pt x="10140" y="239157"/>
                    </a:lnTo>
                    <a:lnTo>
                      <a:pt x="10014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4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22" y="340384"/>
                    </a:moveTo>
                    <a:lnTo>
                      <a:pt x="4848" y="340485"/>
                    </a:lnTo>
                    <a:lnTo>
                      <a:pt x="4582" y="340653"/>
                    </a:lnTo>
                    <a:lnTo>
                      <a:pt x="4316" y="340855"/>
                    </a:lnTo>
                    <a:lnTo>
                      <a:pt x="4050" y="341124"/>
                    </a:lnTo>
                    <a:lnTo>
                      <a:pt x="3799" y="341426"/>
                    </a:lnTo>
                    <a:lnTo>
                      <a:pt x="3548" y="341797"/>
                    </a:lnTo>
                    <a:lnTo>
                      <a:pt x="3304" y="342200"/>
                    </a:lnTo>
                    <a:lnTo>
                      <a:pt x="3060" y="342671"/>
                    </a:lnTo>
                    <a:lnTo>
                      <a:pt x="2831" y="343209"/>
                    </a:lnTo>
                    <a:lnTo>
                      <a:pt x="2602" y="343748"/>
                    </a:lnTo>
                    <a:lnTo>
                      <a:pt x="2387" y="344387"/>
                    </a:lnTo>
                    <a:lnTo>
                      <a:pt x="2173" y="345026"/>
                    </a:lnTo>
                    <a:lnTo>
                      <a:pt x="1966" y="345733"/>
                    </a:lnTo>
                    <a:lnTo>
                      <a:pt x="1774" y="346439"/>
                    </a:lnTo>
                    <a:lnTo>
                      <a:pt x="1589" y="347213"/>
                    </a:lnTo>
                    <a:lnTo>
                      <a:pt x="1404" y="348054"/>
                    </a:lnTo>
                    <a:lnTo>
                      <a:pt x="1234" y="348895"/>
                    </a:lnTo>
                    <a:lnTo>
                      <a:pt x="1079" y="349770"/>
                    </a:lnTo>
                    <a:lnTo>
                      <a:pt x="924" y="350678"/>
                    </a:lnTo>
                    <a:lnTo>
                      <a:pt x="784" y="351620"/>
                    </a:lnTo>
                    <a:lnTo>
                      <a:pt x="658" y="352595"/>
                    </a:lnTo>
                    <a:lnTo>
                      <a:pt x="532" y="353605"/>
                    </a:lnTo>
                    <a:lnTo>
                      <a:pt x="429" y="354648"/>
                    </a:lnTo>
                    <a:lnTo>
                      <a:pt x="333" y="355724"/>
                    </a:lnTo>
                    <a:lnTo>
                      <a:pt x="244" y="356801"/>
                    </a:lnTo>
                    <a:lnTo>
                      <a:pt x="170" y="357911"/>
                    </a:lnTo>
                    <a:lnTo>
                      <a:pt x="111" y="359021"/>
                    </a:lnTo>
                    <a:lnTo>
                      <a:pt x="67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7" y="367263"/>
                    </a:lnTo>
                    <a:lnTo>
                      <a:pt x="111" y="368407"/>
                    </a:lnTo>
                    <a:lnTo>
                      <a:pt x="170" y="369517"/>
                    </a:lnTo>
                    <a:lnTo>
                      <a:pt x="244" y="370627"/>
                    </a:lnTo>
                    <a:lnTo>
                      <a:pt x="333" y="371704"/>
                    </a:lnTo>
                    <a:lnTo>
                      <a:pt x="429" y="372780"/>
                    </a:lnTo>
                    <a:lnTo>
                      <a:pt x="532" y="373823"/>
                    </a:lnTo>
                    <a:lnTo>
                      <a:pt x="658" y="374799"/>
                    </a:lnTo>
                    <a:lnTo>
                      <a:pt x="784" y="375808"/>
                    </a:lnTo>
                    <a:lnTo>
                      <a:pt x="924" y="376750"/>
                    </a:lnTo>
                    <a:lnTo>
                      <a:pt x="1079" y="377658"/>
                    </a:lnTo>
                    <a:lnTo>
                      <a:pt x="1234" y="378533"/>
                    </a:lnTo>
                    <a:lnTo>
                      <a:pt x="1404" y="379374"/>
                    </a:lnTo>
                    <a:lnTo>
                      <a:pt x="1589" y="380215"/>
                    </a:lnTo>
                    <a:lnTo>
                      <a:pt x="1774" y="380989"/>
                    </a:lnTo>
                    <a:lnTo>
                      <a:pt x="1966" y="381695"/>
                    </a:lnTo>
                    <a:lnTo>
                      <a:pt x="2173" y="382402"/>
                    </a:lnTo>
                    <a:lnTo>
                      <a:pt x="2387" y="383041"/>
                    </a:lnTo>
                    <a:lnTo>
                      <a:pt x="2602" y="383680"/>
                    </a:lnTo>
                    <a:lnTo>
                      <a:pt x="2831" y="384218"/>
                    </a:lnTo>
                    <a:lnTo>
                      <a:pt x="3060" y="384757"/>
                    </a:lnTo>
                    <a:lnTo>
                      <a:pt x="3304" y="385228"/>
                    </a:lnTo>
                    <a:lnTo>
                      <a:pt x="3548" y="385631"/>
                    </a:lnTo>
                    <a:lnTo>
                      <a:pt x="3799" y="386001"/>
                    </a:lnTo>
                    <a:lnTo>
                      <a:pt x="4050" y="386304"/>
                    </a:lnTo>
                    <a:lnTo>
                      <a:pt x="4316" y="386573"/>
                    </a:lnTo>
                    <a:lnTo>
                      <a:pt x="4582" y="386775"/>
                    </a:lnTo>
                    <a:lnTo>
                      <a:pt x="4848" y="386943"/>
                    </a:lnTo>
                    <a:lnTo>
                      <a:pt x="5122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4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4" y="375808"/>
                    </a:lnTo>
                    <a:lnTo>
                      <a:pt x="10140" y="374799"/>
                    </a:lnTo>
                    <a:lnTo>
                      <a:pt x="10266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8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66" y="353605"/>
                    </a:lnTo>
                    <a:lnTo>
                      <a:pt x="10140" y="352595"/>
                    </a:lnTo>
                    <a:lnTo>
                      <a:pt x="10014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4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403" y="453822"/>
                    </a:moveTo>
                    <a:lnTo>
                      <a:pt x="5122" y="453856"/>
                    </a:lnTo>
                    <a:lnTo>
                      <a:pt x="4848" y="453957"/>
                    </a:lnTo>
                    <a:lnTo>
                      <a:pt x="4582" y="454092"/>
                    </a:lnTo>
                    <a:lnTo>
                      <a:pt x="4316" y="454293"/>
                    </a:lnTo>
                    <a:lnTo>
                      <a:pt x="4050" y="454562"/>
                    </a:lnTo>
                    <a:lnTo>
                      <a:pt x="3799" y="454865"/>
                    </a:lnTo>
                    <a:lnTo>
                      <a:pt x="3548" y="455235"/>
                    </a:lnTo>
                    <a:lnTo>
                      <a:pt x="3304" y="455639"/>
                    </a:lnTo>
                    <a:lnTo>
                      <a:pt x="3060" y="456110"/>
                    </a:lnTo>
                    <a:lnTo>
                      <a:pt x="2831" y="456615"/>
                    </a:lnTo>
                    <a:lnTo>
                      <a:pt x="2602" y="457153"/>
                    </a:lnTo>
                    <a:lnTo>
                      <a:pt x="2387" y="457758"/>
                    </a:lnTo>
                    <a:lnTo>
                      <a:pt x="2173" y="458398"/>
                    </a:lnTo>
                    <a:lnTo>
                      <a:pt x="1966" y="459104"/>
                    </a:lnTo>
                    <a:lnTo>
                      <a:pt x="1774" y="459811"/>
                    </a:lnTo>
                    <a:lnTo>
                      <a:pt x="1589" y="460584"/>
                    </a:lnTo>
                    <a:lnTo>
                      <a:pt x="1404" y="461392"/>
                    </a:lnTo>
                    <a:lnTo>
                      <a:pt x="1234" y="462233"/>
                    </a:lnTo>
                    <a:lnTo>
                      <a:pt x="1079" y="463141"/>
                    </a:lnTo>
                    <a:lnTo>
                      <a:pt x="924" y="464049"/>
                    </a:lnTo>
                    <a:lnTo>
                      <a:pt x="784" y="464991"/>
                    </a:lnTo>
                    <a:lnTo>
                      <a:pt x="658" y="465967"/>
                    </a:lnTo>
                    <a:lnTo>
                      <a:pt x="532" y="466976"/>
                    </a:lnTo>
                    <a:lnTo>
                      <a:pt x="429" y="468019"/>
                    </a:lnTo>
                    <a:lnTo>
                      <a:pt x="333" y="469062"/>
                    </a:lnTo>
                    <a:lnTo>
                      <a:pt x="244" y="470172"/>
                    </a:lnTo>
                    <a:lnTo>
                      <a:pt x="170" y="471282"/>
                    </a:lnTo>
                    <a:lnTo>
                      <a:pt x="111" y="472426"/>
                    </a:lnTo>
                    <a:lnTo>
                      <a:pt x="67" y="473570"/>
                    </a:lnTo>
                    <a:lnTo>
                      <a:pt x="30" y="474747"/>
                    </a:lnTo>
                    <a:lnTo>
                      <a:pt x="8" y="475958"/>
                    </a:lnTo>
                    <a:lnTo>
                      <a:pt x="0" y="477170"/>
                    </a:lnTo>
                    <a:lnTo>
                      <a:pt x="8" y="478381"/>
                    </a:lnTo>
                    <a:lnTo>
                      <a:pt x="30" y="479558"/>
                    </a:lnTo>
                    <a:lnTo>
                      <a:pt x="67" y="480702"/>
                    </a:lnTo>
                    <a:lnTo>
                      <a:pt x="111" y="481879"/>
                    </a:lnTo>
                    <a:lnTo>
                      <a:pt x="170" y="482989"/>
                    </a:lnTo>
                    <a:lnTo>
                      <a:pt x="244" y="484100"/>
                    </a:lnTo>
                    <a:lnTo>
                      <a:pt x="333" y="485176"/>
                    </a:lnTo>
                    <a:lnTo>
                      <a:pt x="429" y="486253"/>
                    </a:lnTo>
                    <a:lnTo>
                      <a:pt x="532" y="487262"/>
                    </a:lnTo>
                    <a:lnTo>
                      <a:pt x="658" y="488271"/>
                    </a:lnTo>
                    <a:lnTo>
                      <a:pt x="784" y="489247"/>
                    </a:lnTo>
                    <a:lnTo>
                      <a:pt x="924" y="490189"/>
                    </a:lnTo>
                    <a:lnTo>
                      <a:pt x="1079" y="491131"/>
                    </a:lnTo>
                    <a:lnTo>
                      <a:pt x="1234" y="492005"/>
                    </a:lnTo>
                    <a:lnTo>
                      <a:pt x="1404" y="492846"/>
                    </a:lnTo>
                    <a:lnTo>
                      <a:pt x="1589" y="493654"/>
                    </a:lnTo>
                    <a:lnTo>
                      <a:pt x="1774" y="494428"/>
                    </a:lnTo>
                    <a:lnTo>
                      <a:pt x="1966" y="495168"/>
                    </a:lnTo>
                    <a:lnTo>
                      <a:pt x="2173" y="495874"/>
                    </a:lnTo>
                    <a:lnTo>
                      <a:pt x="2387" y="496513"/>
                    </a:lnTo>
                    <a:lnTo>
                      <a:pt x="2602" y="497119"/>
                    </a:lnTo>
                    <a:lnTo>
                      <a:pt x="2831" y="497691"/>
                    </a:lnTo>
                    <a:lnTo>
                      <a:pt x="3060" y="498195"/>
                    </a:lnTo>
                    <a:lnTo>
                      <a:pt x="3304" y="498666"/>
                    </a:lnTo>
                    <a:lnTo>
                      <a:pt x="3548" y="499104"/>
                    </a:lnTo>
                    <a:lnTo>
                      <a:pt x="3799" y="499474"/>
                    </a:lnTo>
                    <a:lnTo>
                      <a:pt x="4050" y="499777"/>
                    </a:lnTo>
                    <a:lnTo>
                      <a:pt x="4316" y="500046"/>
                    </a:lnTo>
                    <a:lnTo>
                      <a:pt x="4582" y="500248"/>
                    </a:lnTo>
                    <a:lnTo>
                      <a:pt x="4848" y="500382"/>
                    </a:lnTo>
                    <a:lnTo>
                      <a:pt x="5122" y="500483"/>
                    </a:lnTo>
                    <a:lnTo>
                      <a:pt x="5403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74"/>
                    </a:lnTo>
                    <a:lnTo>
                      <a:pt x="8824" y="495168"/>
                    </a:lnTo>
                    <a:lnTo>
                      <a:pt x="9024" y="494428"/>
                    </a:lnTo>
                    <a:lnTo>
                      <a:pt x="9209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9" y="491131"/>
                    </a:lnTo>
                    <a:lnTo>
                      <a:pt x="9874" y="490189"/>
                    </a:lnTo>
                    <a:lnTo>
                      <a:pt x="10014" y="489247"/>
                    </a:lnTo>
                    <a:lnTo>
                      <a:pt x="10140" y="488271"/>
                    </a:lnTo>
                    <a:lnTo>
                      <a:pt x="10266" y="487262"/>
                    </a:lnTo>
                    <a:lnTo>
                      <a:pt x="10369" y="486253"/>
                    </a:lnTo>
                    <a:lnTo>
                      <a:pt x="10465" y="485176"/>
                    </a:lnTo>
                    <a:lnTo>
                      <a:pt x="10554" y="484100"/>
                    </a:lnTo>
                    <a:lnTo>
                      <a:pt x="10628" y="482989"/>
                    </a:lnTo>
                    <a:lnTo>
                      <a:pt x="10687" y="481879"/>
                    </a:lnTo>
                    <a:lnTo>
                      <a:pt x="10731" y="480702"/>
                    </a:lnTo>
                    <a:lnTo>
                      <a:pt x="10768" y="479558"/>
                    </a:lnTo>
                    <a:lnTo>
                      <a:pt x="10790" y="478381"/>
                    </a:lnTo>
                    <a:lnTo>
                      <a:pt x="10798" y="477170"/>
                    </a:lnTo>
                    <a:lnTo>
                      <a:pt x="10790" y="475958"/>
                    </a:lnTo>
                    <a:lnTo>
                      <a:pt x="10768" y="474747"/>
                    </a:lnTo>
                    <a:lnTo>
                      <a:pt x="10731" y="473570"/>
                    </a:lnTo>
                    <a:lnTo>
                      <a:pt x="10687" y="472426"/>
                    </a:lnTo>
                    <a:lnTo>
                      <a:pt x="10628" y="471282"/>
                    </a:lnTo>
                    <a:lnTo>
                      <a:pt x="10554" y="470172"/>
                    </a:lnTo>
                    <a:lnTo>
                      <a:pt x="10465" y="469062"/>
                    </a:lnTo>
                    <a:lnTo>
                      <a:pt x="10369" y="468019"/>
                    </a:lnTo>
                    <a:lnTo>
                      <a:pt x="10266" y="466976"/>
                    </a:lnTo>
                    <a:lnTo>
                      <a:pt x="10140" y="465967"/>
                    </a:lnTo>
                    <a:lnTo>
                      <a:pt x="10014" y="464991"/>
                    </a:lnTo>
                    <a:lnTo>
                      <a:pt x="9874" y="464049"/>
                    </a:lnTo>
                    <a:lnTo>
                      <a:pt x="9719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9" y="460584"/>
                    </a:lnTo>
                    <a:lnTo>
                      <a:pt x="9024" y="459811"/>
                    </a:lnTo>
                    <a:lnTo>
                      <a:pt x="8824" y="459104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403" y="453822"/>
                    </a:lnTo>
                    <a:close/>
                    <a:moveTo>
                      <a:pt x="5122" y="567059"/>
                    </a:moveTo>
                    <a:lnTo>
                      <a:pt x="4848" y="567160"/>
                    </a:lnTo>
                    <a:lnTo>
                      <a:pt x="4582" y="567328"/>
                    </a:lnTo>
                    <a:lnTo>
                      <a:pt x="4316" y="567530"/>
                    </a:lnTo>
                    <a:lnTo>
                      <a:pt x="4050" y="567766"/>
                    </a:lnTo>
                    <a:lnTo>
                      <a:pt x="3799" y="568102"/>
                    </a:lnTo>
                    <a:lnTo>
                      <a:pt x="3548" y="568472"/>
                    </a:lnTo>
                    <a:lnTo>
                      <a:pt x="3304" y="568876"/>
                    </a:lnTo>
                    <a:lnTo>
                      <a:pt x="3060" y="569347"/>
                    </a:lnTo>
                    <a:lnTo>
                      <a:pt x="2831" y="569885"/>
                    </a:lnTo>
                    <a:lnTo>
                      <a:pt x="2602" y="570423"/>
                    </a:lnTo>
                    <a:lnTo>
                      <a:pt x="2387" y="571029"/>
                    </a:lnTo>
                    <a:lnTo>
                      <a:pt x="2173" y="571702"/>
                    </a:lnTo>
                    <a:lnTo>
                      <a:pt x="1966" y="572408"/>
                    </a:lnTo>
                    <a:lnTo>
                      <a:pt x="1774" y="573115"/>
                    </a:lnTo>
                    <a:lnTo>
                      <a:pt x="1589" y="573889"/>
                    </a:lnTo>
                    <a:lnTo>
                      <a:pt x="1404" y="574730"/>
                    </a:lnTo>
                    <a:lnTo>
                      <a:pt x="1234" y="575571"/>
                    </a:lnTo>
                    <a:lnTo>
                      <a:pt x="1079" y="576445"/>
                    </a:lnTo>
                    <a:lnTo>
                      <a:pt x="924" y="577354"/>
                    </a:lnTo>
                    <a:lnTo>
                      <a:pt x="784" y="578296"/>
                    </a:lnTo>
                    <a:lnTo>
                      <a:pt x="658" y="579271"/>
                    </a:lnTo>
                    <a:lnTo>
                      <a:pt x="532" y="580280"/>
                    </a:lnTo>
                    <a:lnTo>
                      <a:pt x="429" y="581323"/>
                    </a:lnTo>
                    <a:lnTo>
                      <a:pt x="333" y="582400"/>
                    </a:lnTo>
                    <a:lnTo>
                      <a:pt x="244" y="583476"/>
                    </a:lnTo>
                    <a:lnTo>
                      <a:pt x="170" y="584586"/>
                    </a:lnTo>
                    <a:lnTo>
                      <a:pt x="111" y="585697"/>
                    </a:lnTo>
                    <a:lnTo>
                      <a:pt x="67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7" y="593972"/>
                    </a:lnTo>
                    <a:lnTo>
                      <a:pt x="111" y="595150"/>
                    </a:lnTo>
                    <a:lnTo>
                      <a:pt x="170" y="596294"/>
                    </a:lnTo>
                    <a:lnTo>
                      <a:pt x="244" y="597404"/>
                    </a:lnTo>
                    <a:lnTo>
                      <a:pt x="333" y="598480"/>
                    </a:lnTo>
                    <a:lnTo>
                      <a:pt x="429" y="599557"/>
                    </a:lnTo>
                    <a:lnTo>
                      <a:pt x="532" y="600600"/>
                    </a:lnTo>
                    <a:lnTo>
                      <a:pt x="658" y="601609"/>
                    </a:lnTo>
                    <a:lnTo>
                      <a:pt x="784" y="602585"/>
                    </a:lnTo>
                    <a:lnTo>
                      <a:pt x="924" y="603527"/>
                    </a:lnTo>
                    <a:lnTo>
                      <a:pt x="1079" y="604435"/>
                    </a:lnTo>
                    <a:lnTo>
                      <a:pt x="1234" y="605310"/>
                    </a:lnTo>
                    <a:lnTo>
                      <a:pt x="1404" y="606151"/>
                    </a:lnTo>
                    <a:lnTo>
                      <a:pt x="1589" y="606958"/>
                    </a:lnTo>
                    <a:lnTo>
                      <a:pt x="1774" y="607732"/>
                    </a:lnTo>
                    <a:lnTo>
                      <a:pt x="1966" y="608472"/>
                    </a:lnTo>
                    <a:lnTo>
                      <a:pt x="2173" y="609145"/>
                    </a:lnTo>
                    <a:lnTo>
                      <a:pt x="2387" y="609784"/>
                    </a:lnTo>
                    <a:lnTo>
                      <a:pt x="2602" y="610389"/>
                    </a:lnTo>
                    <a:lnTo>
                      <a:pt x="2831" y="610961"/>
                    </a:lnTo>
                    <a:lnTo>
                      <a:pt x="3060" y="611466"/>
                    </a:lnTo>
                    <a:lnTo>
                      <a:pt x="3304" y="611937"/>
                    </a:lnTo>
                    <a:lnTo>
                      <a:pt x="3548" y="612341"/>
                    </a:lnTo>
                    <a:lnTo>
                      <a:pt x="3799" y="612711"/>
                    </a:lnTo>
                    <a:lnTo>
                      <a:pt x="4050" y="613013"/>
                    </a:lnTo>
                    <a:lnTo>
                      <a:pt x="4316" y="613249"/>
                    </a:lnTo>
                    <a:lnTo>
                      <a:pt x="4582" y="613451"/>
                    </a:lnTo>
                    <a:lnTo>
                      <a:pt x="4848" y="613619"/>
                    </a:lnTo>
                    <a:lnTo>
                      <a:pt x="5122" y="613686"/>
                    </a:lnTo>
                    <a:lnTo>
                      <a:pt x="5403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4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4" y="602585"/>
                    </a:lnTo>
                    <a:lnTo>
                      <a:pt x="10140" y="601609"/>
                    </a:lnTo>
                    <a:lnTo>
                      <a:pt x="10266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8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66" y="580280"/>
                    </a:lnTo>
                    <a:lnTo>
                      <a:pt x="10140" y="579271"/>
                    </a:lnTo>
                    <a:lnTo>
                      <a:pt x="10014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4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Google Shape;37;p3"/>
              <p:cNvSpPr/>
              <p:nvPr/>
            </p:nvSpPr>
            <p:spPr>
              <a:xfrm>
                <a:off x="11120740" y="2593559"/>
                <a:ext cx="55636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302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82" y="1850"/>
                    </a:lnTo>
                    <a:lnTo>
                      <a:pt x="3038" y="2321"/>
                    </a:lnTo>
                    <a:lnTo>
                      <a:pt x="2809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7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10" y="10328"/>
                    </a:lnTo>
                    <a:lnTo>
                      <a:pt x="769" y="11270"/>
                    </a:lnTo>
                    <a:lnTo>
                      <a:pt x="644" y="12245"/>
                    </a:lnTo>
                    <a:lnTo>
                      <a:pt x="525" y="13255"/>
                    </a:lnTo>
                    <a:lnTo>
                      <a:pt x="422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1" y="18671"/>
                    </a:lnTo>
                    <a:lnTo>
                      <a:pt x="60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60" y="26879"/>
                    </a:lnTo>
                    <a:lnTo>
                      <a:pt x="111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22" y="32397"/>
                    </a:lnTo>
                    <a:lnTo>
                      <a:pt x="525" y="33440"/>
                    </a:lnTo>
                    <a:lnTo>
                      <a:pt x="644" y="34449"/>
                    </a:lnTo>
                    <a:lnTo>
                      <a:pt x="769" y="35424"/>
                    </a:lnTo>
                    <a:lnTo>
                      <a:pt x="910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7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9" y="43868"/>
                    </a:lnTo>
                    <a:lnTo>
                      <a:pt x="3038" y="44373"/>
                    </a:lnTo>
                    <a:lnTo>
                      <a:pt x="3282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302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6999" y="45651"/>
                    </a:lnTo>
                    <a:lnTo>
                      <a:pt x="7251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7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25" y="42052"/>
                    </a:lnTo>
                    <a:lnTo>
                      <a:pt x="8825" y="41345"/>
                    </a:lnTo>
                    <a:lnTo>
                      <a:pt x="9024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74" y="36366"/>
                    </a:lnTo>
                    <a:lnTo>
                      <a:pt x="10015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54" y="30277"/>
                    </a:lnTo>
                    <a:lnTo>
                      <a:pt x="10628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15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5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1" y="1413"/>
                    </a:lnTo>
                    <a:lnTo>
                      <a:pt x="6999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302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82" y="115323"/>
                    </a:lnTo>
                    <a:lnTo>
                      <a:pt x="3038" y="115794"/>
                    </a:lnTo>
                    <a:lnTo>
                      <a:pt x="2809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7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10" y="123800"/>
                    </a:lnTo>
                    <a:lnTo>
                      <a:pt x="769" y="124742"/>
                    </a:lnTo>
                    <a:lnTo>
                      <a:pt x="644" y="125718"/>
                    </a:lnTo>
                    <a:lnTo>
                      <a:pt x="525" y="126727"/>
                    </a:lnTo>
                    <a:lnTo>
                      <a:pt x="422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1" y="132110"/>
                    </a:lnTo>
                    <a:lnTo>
                      <a:pt x="60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0" y="140352"/>
                    </a:lnTo>
                    <a:lnTo>
                      <a:pt x="111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22" y="145869"/>
                    </a:lnTo>
                    <a:lnTo>
                      <a:pt x="525" y="146912"/>
                    </a:lnTo>
                    <a:lnTo>
                      <a:pt x="644" y="147921"/>
                    </a:lnTo>
                    <a:lnTo>
                      <a:pt x="769" y="148897"/>
                    </a:lnTo>
                    <a:lnTo>
                      <a:pt x="910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7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9" y="157341"/>
                    </a:lnTo>
                    <a:lnTo>
                      <a:pt x="3038" y="157845"/>
                    </a:lnTo>
                    <a:lnTo>
                      <a:pt x="3282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302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6999" y="159090"/>
                    </a:lnTo>
                    <a:lnTo>
                      <a:pt x="7251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5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5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15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5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1" y="114885"/>
                    </a:lnTo>
                    <a:lnTo>
                      <a:pt x="6999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302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82" y="228761"/>
                    </a:lnTo>
                    <a:lnTo>
                      <a:pt x="3038" y="229232"/>
                    </a:lnTo>
                    <a:lnTo>
                      <a:pt x="2809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7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10" y="237239"/>
                    </a:lnTo>
                    <a:lnTo>
                      <a:pt x="769" y="238181"/>
                    </a:lnTo>
                    <a:lnTo>
                      <a:pt x="644" y="239157"/>
                    </a:lnTo>
                    <a:lnTo>
                      <a:pt x="525" y="240166"/>
                    </a:lnTo>
                    <a:lnTo>
                      <a:pt x="422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1" y="245582"/>
                    </a:lnTo>
                    <a:lnTo>
                      <a:pt x="60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0" y="253824"/>
                    </a:lnTo>
                    <a:lnTo>
                      <a:pt x="111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22" y="259341"/>
                    </a:lnTo>
                    <a:lnTo>
                      <a:pt x="525" y="260384"/>
                    </a:lnTo>
                    <a:lnTo>
                      <a:pt x="644" y="261360"/>
                    </a:lnTo>
                    <a:lnTo>
                      <a:pt x="769" y="262336"/>
                    </a:lnTo>
                    <a:lnTo>
                      <a:pt x="910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7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9" y="270780"/>
                    </a:lnTo>
                    <a:lnTo>
                      <a:pt x="3038" y="271318"/>
                    </a:lnTo>
                    <a:lnTo>
                      <a:pt x="3282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302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6999" y="272563"/>
                    </a:lnTo>
                    <a:lnTo>
                      <a:pt x="7251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5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5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15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5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1" y="228358"/>
                    </a:lnTo>
                    <a:lnTo>
                      <a:pt x="6999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5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302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82" y="342200"/>
                    </a:lnTo>
                    <a:lnTo>
                      <a:pt x="3038" y="342671"/>
                    </a:lnTo>
                    <a:lnTo>
                      <a:pt x="2809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7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10" y="350678"/>
                    </a:lnTo>
                    <a:lnTo>
                      <a:pt x="769" y="351620"/>
                    </a:lnTo>
                    <a:lnTo>
                      <a:pt x="644" y="352595"/>
                    </a:lnTo>
                    <a:lnTo>
                      <a:pt x="525" y="353605"/>
                    </a:lnTo>
                    <a:lnTo>
                      <a:pt x="422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1" y="359021"/>
                    </a:lnTo>
                    <a:lnTo>
                      <a:pt x="60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0" y="367263"/>
                    </a:lnTo>
                    <a:lnTo>
                      <a:pt x="111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22" y="372780"/>
                    </a:lnTo>
                    <a:lnTo>
                      <a:pt x="525" y="373823"/>
                    </a:lnTo>
                    <a:lnTo>
                      <a:pt x="644" y="374799"/>
                    </a:lnTo>
                    <a:lnTo>
                      <a:pt x="769" y="375808"/>
                    </a:lnTo>
                    <a:lnTo>
                      <a:pt x="910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7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9" y="384218"/>
                    </a:lnTo>
                    <a:lnTo>
                      <a:pt x="3038" y="384757"/>
                    </a:lnTo>
                    <a:lnTo>
                      <a:pt x="3282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302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5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6999" y="386001"/>
                    </a:lnTo>
                    <a:lnTo>
                      <a:pt x="7251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5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5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15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5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1" y="341797"/>
                    </a:lnTo>
                    <a:lnTo>
                      <a:pt x="6999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302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82" y="455639"/>
                    </a:lnTo>
                    <a:lnTo>
                      <a:pt x="3038" y="456110"/>
                    </a:lnTo>
                    <a:lnTo>
                      <a:pt x="2809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7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10" y="463982"/>
                    </a:lnTo>
                    <a:lnTo>
                      <a:pt x="769" y="464924"/>
                    </a:lnTo>
                    <a:lnTo>
                      <a:pt x="644" y="465900"/>
                    </a:lnTo>
                    <a:lnTo>
                      <a:pt x="525" y="466875"/>
                    </a:lnTo>
                    <a:lnTo>
                      <a:pt x="422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1" y="472258"/>
                    </a:lnTo>
                    <a:lnTo>
                      <a:pt x="60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60" y="480534"/>
                    </a:lnTo>
                    <a:lnTo>
                      <a:pt x="111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22" y="486152"/>
                    </a:lnTo>
                    <a:lnTo>
                      <a:pt x="525" y="487195"/>
                    </a:lnTo>
                    <a:lnTo>
                      <a:pt x="644" y="488204"/>
                    </a:lnTo>
                    <a:lnTo>
                      <a:pt x="769" y="489179"/>
                    </a:lnTo>
                    <a:lnTo>
                      <a:pt x="910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7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9" y="497691"/>
                    </a:lnTo>
                    <a:lnTo>
                      <a:pt x="3038" y="498195"/>
                    </a:lnTo>
                    <a:lnTo>
                      <a:pt x="3282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302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6999" y="499474"/>
                    </a:lnTo>
                    <a:lnTo>
                      <a:pt x="7251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40"/>
                    </a:lnTo>
                    <a:lnTo>
                      <a:pt x="8825" y="495134"/>
                    </a:lnTo>
                    <a:lnTo>
                      <a:pt x="9024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74" y="490155"/>
                    </a:lnTo>
                    <a:lnTo>
                      <a:pt x="10015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54" y="483965"/>
                    </a:lnTo>
                    <a:lnTo>
                      <a:pt x="10628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8" y="471148"/>
                    </a:lnTo>
                    <a:lnTo>
                      <a:pt x="10554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15" y="464924"/>
                    </a:lnTo>
                    <a:lnTo>
                      <a:pt x="9874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24" y="459811"/>
                    </a:lnTo>
                    <a:lnTo>
                      <a:pt x="8825" y="459070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1" y="455235"/>
                    </a:lnTo>
                    <a:lnTo>
                      <a:pt x="6999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302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82" y="568876"/>
                    </a:lnTo>
                    <a:lnTo>
                      <a:pt x="3038" y="569347"/>
                    </a:lnTo>
                    <a:lnTo>
                      <a:pt x="2809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7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10" y="577354"/>
                    </a:lnTo>
                    <a:lnTo>
                      <a:pt x="769" y="578296"/>
                    </a:lnTo>
                    <a:lnTo>
                      <a:pt x="644" y="579271"/>
                    </a:lnTo>
                    <a:lnTo>
                      <a:pt x="525" y="580280"/>
                    </a:lnTo>
                    <a:lnTo>
                      <a:pt x="422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1" y="585697"/>
                    </a:lnTo>
                    <a:lnTo>
                      <a:pt x="60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0" y="593972"/>
                    </a:lnTo>
                    <a:lnTo>
                      <a:pt x="111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22" y="599557"/>
                    </a:lnTo>
                    <a:lnTo>
                      <a:pt x="525" y="600600"/>
                    </a:lnTo>
                    <a:lnTo>
                      <a:pt x="644" y="601609"/>
                    </a:lnTo>
                    <a:lnTo>
                      <a:pt x="769" y="602585"/>
                    </a:lnTo>
                    <a:lnTo>
                      <a:pt x="910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7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9" y="610961"/>
                    </a:lnTo>
                    <a:lnTo>
                      <a:pt x="3038" y="611466"/>
                    </a:lnTo>
                    <a:lnTo>
                      <a:pt x="3282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302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6999" y="612711"/>
                    </a:lnTo>
                    <a:lnTo>
                      <a:pt x="7251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5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5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15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5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1" y="568472"/>
                    </a:lnTo>
                    <a:lnTo>
                      <a:pt x="6999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79" name="Google Shape;39;p3"/>
            <p:cNvSpPr/>
            <p:nvPr/>
          </p:nvSpPr>
          <p:spPr>
            <a:xfrm>
              <a:off x="5024027" y="12334"/>
              <a:ext cx="2743200" cy="274200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80" name="Google Shape;40;p3"/>
            <p:cNvGrpSpPr/>
            <p:nvPr/>
          </p:nvGrpSpPr>
          <p:grpSpPr>
            <a:xfrm>
              <a:off x="600276" y="4540436"/>
              <a:ext cx="326769" cy="405540"/>
              <a:chOff x="11108696" y="3272898"/>
              <a:chExt cx="598150" cy="876085"/>
            </a:xfrm>
          </p:grpSpPr>
          <p:sp>
            <p:nvSpPr>
              <p:cNvPr id="81" name="Google Shape;41;p3"/>
              <p:cNvSpPr/>
              <p:nvPr/>
            </p:nvSpPr>
            <p:spPr>
              <a:xfrm>
                <a:off x="11108696" y="3272898"/>
                <a:ext cx="5559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0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33" y="135"/>
                    </a:lnTo>
                    <a:lnTo>
                      <a:pt x="4560" y="269"/>
                    </a:lnTo>
                    <a:lnTo>
                      <a:pt x="4294" y="471"/>
                    </a:lnTo>
                    <a:lnTo>
                      <a:pt x="4028" y="740"/>
                    </a:lnTo>
                    <a:lnTo>
                      <a:pt x="3769" y="1043"/>
                    </a:lnTo>
                    <a:lnTo>
                      <a:pt x="3518" y="1413"/>
                    </a:lnTo>
                    <a:lnTo>
                      <a:pt x="3274" y="1850"/>
                    </a:lnTo>
                    <a:lnTo>
                      <a:pt x="3037" y="2321"/>
                    </a:lnTo>
                    <a:lnTo>
                      <a:pt x="2801" y="2826"/>
                    </a:lnTo>
                    <a:lnTo>
                      <a:pt x="2572" y="3398"/>
                    </a:lnTo>
                    <a:lnTo>
                      <a:pt x="2358" y="4003"/>
                    </a:lnTo>
                    <a:lnTo>
                      <a:pt x="2143" y="4643"/>
                    </a:lnTo>
                    <a:lnTo>
                      <a:pt x="1944" y="5349"/>
                    </a:lnTo>
                    <a:lnTo>
                      <a:pt x="1744" y="6089"/>
                    </a:lnTo>
                    <a:lnTo>
                      <a:pt x="1559" y="6863"/>
                    </a:lnTo>
                    <a:lnTo>
                      <a:pt x="1382" y="7670"/>
                    </a:lnTo>
                    <a:lnTo>
                      <a:pt x="1212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36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3" y="18671"/>
                    </a:lnTo>
                    <a:lnTo>
                      <a:pt x="59" y="19815"/>
                    </a:lnTo>
                    <a:lnTo>
                      <a:pt x="22" y="20959"/>
                    </a:lnTo>
                    <a:lnTo>
                      <a:pt x="0" y="22136"/>
                    </a:lnTo>
                    <a:lnTo>
                      <a:pt x="0" y="23347"/>
                    </a:lnTo>
                    <a:lnTo>
                      <a:pt x="0" y="24558"/>
                    </a:lnTo>
                    <a:lnTo>
                      <a:pt x="22" y="25736"/>
                    </a:lnTo>
                    <a:lnTo>
                      <a:pt x="59" y="26879"/>
                    </a:lnTo>
                    <a:lnTo>
                      <a:pt x="103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36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12" y="38183"/>
                    </a:lnTo>
                    <a:lnTo>
                      <a:pt x="1382" y="39024"/>
                    </a:lnTo>
                    <a:lnTo>
                      <a:pt x="1559" y="39831"/>
                    </a:lnTo>
                    <a:lnTo>
                      <a:pt x="1744" y="40605"/>
                    </a:lnTo>
                    <a:lnTo>
                      <a:pt x="1944" y="41345"/>
                    </a:lnTo>
                    <a:lnTo>
                      <a:pt x="2143" y="42052"/>
                    </a:lnTo>
                    <a:lnTo>
                      <a:pt x="2358" y="42691"/>
                    </a:lnTo>
                    <a:lnTo>
                      <a:pt x="2572" y="43296"/>
                    </a:lnTo>
                    <a:lnTo>
                      <a:pt x="2801" y="43868"/>
                    </a:lnTo>
                    <a:lnTo>
                      <a:pt x="3037" y="44373"/>
                    </a:lnTo>
                    <a:lnTo>
                      <a:pt x="3274" y="44844"/>
                    </a:lnTo>
                    <a:lnTo>
                      <a:pt x="3518" y="45281"/>
                    </a:lnTo>
                    <a:lnTo>
                      <a:pt x="3769" y="45651"/>
                    </a:lnTo>
                    <a:lnTo>
                      <a:pt x="4028" y="45954"/>
                    </a:lnTo>
                    <a:lnTo>
                      <a:pt x="4294" y="46223"/>
                    </a:lnTo>
                    <a:lnTo>
                      <a:pt x="4560" y="46425"/>
                    </a:lnTo>
                    <a:lnTo>
                      <a:pt x="4833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68" y="46661"/>
                    </a:lnTo>
                    <a:lnTo>
                      <a:pt x="5942" y="46560"/>
                    </a:lnTo>
                    <a:lnTo>
                      <a:pt x="6215" y="46425"/>
                    </a:lnTo>
                    <a:lnTo>
                      <a:pt x="6474" y="46223"/>
                    </a:lnTo>
                    <a:lnTo>
                      <a:pt x="6740" y="45954"/>
                    </a:lnTo>
                    <a:lnTo>
                      <a:pt x="6991" y="45651"/>
                    </a:lnTo>
                    <a:lnTo>
                      <a:pt x="7243" y="45281"/>
                    </a:lnTo>
                    <a:lnTo>
                      <a:pt x="7486" y="44844"/>
                    </a:lnTo>
                    <a:lnTo>
                      <a:pt x="7730" y="44373"/>
                    </a:lnTo>
                    <a:lnTo>
                      <a:pt x="7959" y="43868"/>
                    </a:lnTo>
                    <a:lnTo>
                      <a:pt x="8189" y="43296"/>
                    </a:lnTo>
                    <a:lnTo>
                      <a:pt x="8403" y="42691"/>
                    </a:lnTo>
                    <a:lnTo>
                      <a:pt x="8617" y="42052"/>
                    </a:lnTo>
                    <a:lnTo>
                      <a:pt x="8824" y="41345"/>
                    </a:lnTo>
                    <a:lnTo>
                      <a:pt x="9016" y="40605"/>
                    </a:lnTo>
                    <a:lnTo>
                      <a:pt x="9208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1" y="37275"/>
                    </a:lnTo>
                    <a:lnTo>
                      <a:pt x="9866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1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79" y="28023"/>
                    </a:lnTo>
                    <a:lnTo>
                      <a:pt x="10731" y="26879"/>
                    </a:lnTo>
                    <a:lnTo>
                      <a:pt x="10760" y="25736"/>
                    </a:lnTo>
                    <a:lnTo>
                      <a:pt x="10783" y="24558"/>
                    </a:lnTo>
                    <a:lnTo>
                      <a:pt x="10790" y="23347"/>
                    </a:lnTo>
                    <a:lnTo>
                      <a:pt x="10783" y="22136"/>
                    </a:lnTo>
                    <a:lnTo>
                      <a:pt x="10760" y="20959"/>
                    </a:lnTo>
                    <a:lnTo>
                      <a:pt x="10731" y="19815"/>
                    </a:lnTo>
                    <a:lnTo>
                      <a:pt x="10679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1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6" y="10328"/>
                    </a:lnTo>
                    <a:lnTo>
                      <a:pt x="9711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8" y="6863"/>
                    </a:lnTo>
                    <a:lnTo>
                      <a:pt x="9016" y="6089"/>
                    </a:lnTo>
                    <a:lnTo>
                      <a:pt x="8824" y="5349"/>
                    </a:lnTo>
                    <a:lnTo>
                      <a:pt x="8617" y="4643"/>
                    </a:lnTo>
                    <a:lnTo>
                      <a:pt x="8403" y="4003"/>
                    </a:lnTo>
                    <a:lnTo>
                      <a:pt x="8189" y="3398"/>
                    </a:lnTo>
                    <a:lnTo>
                      <a:pt x="7959" y="2826"/>
                    </a:lnTo>
                    <a:lnTo>
                      <a:pt x="7730" y="2321"/>
                    </a:lnTo>
                    <a:lnTo>
                      <a:pt x="7486" y="1850"/>
                    </a:lnTo>
                    <a:lnTo>
                      <a:pt x="7243" y="1413"/>
                    </a:lnTo>
                    <a:lnTo>
                      <a:pt x="6991" y="1043"/>
                    </a:lnTo>
                    <a:lnTo>
                      <a:pt x="6740" y="740"/>
                    </a:lnTo>
                    <a:lnTo>
                      <a:pt x="6474" y="471"/>
                    </a:lnTo>
                    <a:lnTo>
                      <a:pt x="6215" y="269"/>
                    </a:lnTo>
                    <a:lnTo>
                      <a:pt x="5942" y="135"/>
                    </a:lnTo>
                    <a:lnTo>
                      <a:pt x="5668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33" y="113573"/>
                    </a:lnTo>
                    <a:lnTo>
                      <a:pt x="4560" y="113742"/>
                    </a:lnTo>
                    <a:lnTo>
                      <a:pt x="4294" y="113943"/>
                    </a:lnTo>
                    <a:lnTo>
                      <a:pt x="4028" y="114213"/>
                    </a:lnTo>
                    <a:lnTo>
                      <a:pt x="3769" y="114515"/>
                    </a:lnTo>
                    <a:lnTo>
                      <a:pt x="3518" y="114885"/>
                    </a:lnTo>
                    <a:lnTo>
                      <a:pt x="3274" y="115323"/>
                    </a:lnTo>
                    <a:lnTo>
                      <a:pt x="3037" y="115794"/>
                    </a:lnTo>
                    <a:lnTo>
                      <a:pt x="2801" y="116298"/>
                    </a:lnTo>
                    <a:lnTo>
                      <a:pt x="2572" y="116870"/>
                    </a:lnTo>
                    <a:lnTo>
                      <a:pt x="2358" y="117476"/>
                    </a:lnTo>
                    <a:lnTo>
                      <a:pt x="2143" y="118115"/>
                    </a:lnTo>
                    <a:lnTo>
                      <a:pt x="1944" y="118821"/>
                    </a:lnTo>
                    <a:lnTo>
                      <a:pt x="1744" y="119562"/>
                    </a:lnTo>
                    <a:lnTo>
                      <a:pt x="1559" y="120335"/>
                    </a:lnTo>
                    <a:lnTo>
                      <a:pt x="1382" y="121143"/>
                    </a:lnTo>
                    <a:lnTo>
                      <a:pt x="1212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36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3" y="132110"/>
                    </a:lnTo>
                    <a:lnTo>
                      <a:pt x="59" y="133254"/>
                    </a:lnTo>
                    <a:lnTo>
                      <a:pt x="22" y="134431"/>
                    </a:lnTo>
                    <a:lnTo>
                      <a:pt x="0" y="135608"/>
                    </a:lnTo>
                    <a:lnTo>
                      <a:pt x="0" y="136820"/>
                    </a:lnTo>
                    <a:lnTo>
                      <a:pt x="0" y="137997"/>
                    </a:lnTo>
                    <a:lnTo>
                      <a:pt x="22" y="139174"/>
                    </a:lnTo>
                    <a:lnTo>
                      <a:pt x="59" y="140352"/>
                    </a:lnTo>
                    <a:lnTo>
                      <a:pt x="103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36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12" y="151622"/>
                    </a:lnTo>
                    <a:lnTo>
                      <a:pt x="1382" y="152496"/>
                    </a:lnTo>
                    <a:lnTo>
                      <a:pt x="1559" y="153304"/>
                    </a:lnTo>
                    <a:lnTo>
                      <a:pt x="1744" y="154078"/>
                    </a:lnTo>
                    <a:lnTo>
                      <a:pt x="1944" y="154818"/>
                    </a:lnTo>
                    <a:lnTo>
                      <a:pt x="2143" y="155491"/>
                    </a:lnTo>
                    <a:lnTo>
                      <a:pt x="2358" y="156163"/>
                    </a:lnTo>
                    <a:lnTo>
                      <a:pt x="2572" y="156769"/>
                    </a:lnTo>
                    <a:lnTo>
                      <a:pt x="2801" y="157341"/>
                    </a:lnTo>
                    <a:lnTo>
                      <a:pt x="3037" y="157845"/>
                    </a:lnTo>
                    <a:lnTo>
                      <a:pt x="3274" y="158316"/>
                    </a:lnTo>
                    <a:lnTo>
                      <a:pt x="3518" y="158720"/>
                    </a:lnTo>
                    <a:lnTo>
                      <a:pt x="3769" y="159090"/>
                    </a:lnTo>
                    <a:lnTo>
                      <a:pt x="4028" y="159427"/>
                    </a:lnTo>
                    <a:lnTo>
                      <a:pt x="4294" y="159696"/>
                    </a:lnTo>
                    <a:lnTo>
                      <a:pt x="4560" y="159898"/>
                    </a:lnTo>
                    <a:lnTo>
                      <a:pt x="4833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68" y="160133"/>
                    </a:lnTo>
                    <a:lnTo>
                      <a:pt x="5942" y="160032"/>
                    </a:lnTo>
                    <a:lnTo>
                      <a:pt x="6215" y="159898"/>
                    </a:lnTo>
                    <a:lnTo>
                      <a:pt x="6474" y="159696"/>
                    </a:lnTo>
                    <a:lnTo>
                      <a:pt x="6740" y="159427"/>
                    </a:lnTo>
                    <a:lnTo>
                      <a:pt x="6991" y="159090"/>
                    </a:lnTo>
                    <a:lnTo>
                      <a:pt x="7243" y="158720"/>
                    </a:lnTo>
                    <a:lnTo>
                      <a:pt x="7486" y="158316"/>
                    </a:lnTo>
                    <a:lnTo>
                      <a:pt x="7730" y="157845"/>
                    </a:lnTo>
                    <a:lnTo>
                      <a:pt x="7959" y="157341"/>
                    </a:lnTo>
                    <a:lnTo>
                      <a:pt x="8189" y="156769"/>
                    </a:lnTo>
                    <a:lnTo>
                      <a:pt x="8403" y="156163"/>
                    </a:lnTo>
                    <a:lnTo>
                      <a:pt x="8617" y="155491"/>
                    </a:lnTo>
                    <a:lnTo>
                      <a:pt x="8824" y="154818"/>
                    </a:lnTo>
                    <a:lnTo>
                      <a:pt x="9016" y="154078"/>
                    </a:lnTo>
                    <a:lnTo>
                      <a:pt x="9208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1" y="150747"/>
                    </a:lnTo>
                    <a:lnTo>
                      <a:pt x="9866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1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79" y="141496"/>
                    </a:lnTo>
                    <a:lnTo>
                      <a:pt x="10731" y="140352"/>
                    </a:lnTo>
                    <a:lnTo>
                      <a:pt x="10760" y="139174"/>
                    </a:lnTo>
                    <a:lnTo>
                      <a:pt x="10783" y="137997"/>
                    </a:lnTo>
                    <a:lnTo>
                      <a:pt x="10790" y="136820"/>
                    </a:lnTo>
                    <a:lnTo>
                      <a:pt x="10783" y="135608"/>
                    </a:lnTo>
                    <a:lnTo>
                      <a:pt x="10760" y="134431"/>
                    </a:lnTo>
                    <a:lnTo>
                      <a:pt x="10731" y="133254"/>
                    </a:lnTo>
                    <a:lnTo>
                      <a:pt x="10679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1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6" y="123800"/>
                    </a:lnTo>
                    <a:lnTo>
                      <a:pt x="9711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8" y="120335"/>
                    </a:lnTo>
                    <a:lnTo>
                      <a:pt x="9016" y="119562"/>
                    </a:lnTo>
                    <a:lnTo>
                      <a:pt x="8824" y="118821"/>
                    </a:lnTo>
                    <a:lnTo>
                      <a:pt x="8617" y="118115"/>
                    </a:lnTo>
                    <a:lnTo>
                      <a:pt x="8403" y="117476"/>
                    </a:lnTo>
                    <a:lnTo>
                      <a:pt x="8189" y="116870"/>
                    </a:lnTo>
                    <a:lnTo>
                      <a:pt x="7959" y="116298"/>
                    </a:lnTo>
                    <a:lnTo>
                      <a:pt x="7730" y="115794"/>
                    </a:lnTo>
                    <a:lnTo>
                      <a:pt x="7486" y="115323"/>
                    </a:lnTo>
                    <a:lnTo>
                      <a:pt x="7243" y="114885"/>
                    </a:lnTo>
                    <a:lnTo>
                      <a:pt x="6991" y="114515"/>
                    </a:lnTo>
                    <a:lnTo>
                      <a:pt x="6740" y="114213"/>
                    </a:lnTo>
                    <a:lnTo>
                      <a:pt x="6474" y="113943"/>
                    </a:lnTo>
                    <a:lnTo>
                      <a:pt x="6215" y="113742"/>
                    </a:lnTo>
                    <a:lnTo>
                      <a:pt x="5942" y="113573"/>
                    </a:lnTo>
                    <a:lnTo>
                      <a:pt x="5668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33" y="227046"/>
                    </a:lnTo>
                    <a:lnTo>
                      <a:pt x="4560" y="227214"/>
                    </a:lnTo>
                    <a:lnTo>
                      <a:pt x="4294" y="227416"/>
                    </a:lnTo>
                    <a:lnTo>
                      <a:pt x="4028" y="227651"/>
                    </a:lnTo>
                    <a:lnTo>
                      <a:pt x="3769" y="227988"/>
                    </a:lnTo>
                    <a:lnTo>
                      <a:pt x="3518" y="228358"/>
                    </a:lnTo>
                    <a:lnTo>
                      <a:pt x="3274" y="228761"/>
                    </a:lnTo>
                    <a:lnTo>
                      <a:pt x="3037" y="229232"/>
                    </a:lnTo>
                    <a:lnTo>
                      <a:pt x="2801" y="229771"/>
                    </a:lnTo>
                    <a:lnTo>
                      <a:pt x="2572" y="230309"/>
                    </a:lnTo>
                    <a:lnTo>
                      <a:pt x="2358" y="230915"/>
                    </a:lnTo>
                    <a:lnTo>
                      <a:pt x="2143" y="231587"/>
                    </a:lnTo>
                    <a:lnTo>
                      <a:pt x="1944" y="232260"/>
                    </a:lnTo>
                    <a:lnTo>
                      <a:pt x="1744" y="233000"/>
                    </a:lnTo>
                    <a:lnTo>
                      <a:pt x="1559" y="233774"/>
                    </a:lnTo>
                    <a:lnTo>
                      <a:pt x="1382" y="234581"/>
                    </a:lnTo>
                    <a:lnTo>
                      <a:pt x="1212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36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3" y="245582"/>
                    </a:lnTo>
                    <a:lnTo>
                      <a:pt x="59" y="246726"/>
                    </a:lnTo>
                    <a:lnTo>
                      <a:pt x="22" y="247903"/>
                    </a:lnTo>
                    <a:lnTo>
                      <a:pt x="0" y="249081"/>
                    </a:lnTo>
                    <a:lnTo>
                      <a:pt x="0" y="250258"/>
                    </a:lnTo>
                    <a:lnTo>
                      <a:pt x="0" y="251469"/>
                    </a:lnTo>
                    <a:lnTo>
                      <a:pt x="22" y="252647"/>
                    </a:lnTo>
                    <a:lnTo>
                      <a:pt x="59" y="253824"/>
                    </a:lnTo>
                    <a:lnTo>
                      <a:pt x="103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36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12" y="265094"/>
                    </a:lnTo>
                    <a:lnTo>
                      <a:pt x="1382" y="265935"/>
                    </a:lnTo>
                    <a:lnTo>
                      <a:pt x="1559" y="266743"/>
                    </a:lnTo>
                    <a:lnTo>
                      <a:pt x="1744" y="267516"/>
                    </a:lnTo>
                    <a:lnTo>
                      <a:pt x="1944" y="268256"/>
                    </a:lnTo>
                    <a:lnTo>
                      <a:pt x="2143" y="268963"/>
                    </a:lnTo>
                    <a:lnTo>
                      <a:pt x="2358" y="269602"/>
                    </a:lnTo>
                    <a:lnTo>
                      <a:pt x="2572" y="270208"/>
                    </a:lnTo>
                    <a:lnTo>
                      <a:pt x="2801" y="270780"/>
                    </a:lnTo>
                    <a:lnTo>
                      <a:pt x="3037" y="271318"/>
                    </a:lnTo>
                    <a:lnTo>
                      <a:pt x="3274" y="271789"/>
                    </a:lnTo>
                    <a:lnTo>
                      <a:pt x="3518" y="272193"/>
                    </a:lnTo>
                    <a:lnTo>
                      <a:pt x="3769" y="272563"/>
                    </a:lnTo>
                    <a:lnTo>
                      <a:pt x="4028" y="272865"/>
                    </a:lnTo>
                    <a:lnTo>
                      <a:pt x="4294" y="273134"/>
                    </a:lnTo>
                    <a:lnTo>
                      <a:pt x="4560" y="273336"/>
                    </a:lnTo>
                    <a:lnTo>
                      <a:pt x="4833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68" y="273572"/>
                    </a:lnTo>
                    <a:lnTo>
                      <a:pt x="5942" y="273505"/>
                    </a:lnTo>
                    <a:lnTo>
                      <a:pt x="6215" y="273336"/>
                    </a:lnTo>
                    <a:lnTo>
                      <a:pt x="6474" y="273134"/>
                    </a:lnTo>
                    <a:lnTo>
                      <a:pt x="6740" y="272865"/>
                    </a:lnTo>
                    <a:lnTo>
                      <a:pt x="6991" y="272563"/>
                    </a:lnTo>
                    <a:lnTo>
                      <a:pt x="7243" y="272193"/>
                    </a:lnTo>
                    <a:lnTo>
                      <a:pt x="7486" y="271789"/>
                    </a:lnTo>
                    <a:lnTo>
                      <a:pt x="7730" y="271318"/>
                    </a:lnTo>
                    <a:lnTo>
                      <a:pt x="7959" y="270780"/>
                    </a:lnTo>
                    <a:lnTo>
                      <a:pt x="8189" y="270208"/>
                    </a:lnTo>
                    <a:lnTo>
                      <a:pt x="8403" y="269602"/>
                    </a:lnTo>
                    <a:lnTo>
                      <a:pt x="8617" y="268963"/>
                    </a:lnTo>
                    <a:lnTo>
                      <a:pt x="8824" y="268256"/>
                    </a:lnTo>
                    <a:lnTo>
                      <a:pt x="9016" y="267516"/>
                    </a:lnTo>
                    <a:lnTo>
                      <a:pt x="9208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1" y="264220"/>
                    </a:lnTo>
                    <a:lnTo>
                      <a:pt x="9866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1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79" y="254968"/>
                    </a:lnTo>
                    <a:lnTo>
                      <a:pt x="10731" y="253824"/>
                    </a:lnTo>
                    <a:lnTo>
                      <a:pt x="10760" y="252647"/>
                    </a:lnTo>
                    <a:lnTo>
                      <a:pt x="10783" y="251469"/>
                    </a:lnTo>
                    <a:lnTo>
                      <a:pt x="10790" y="250258"/>
                    </a:lnTo>
                    <a:lnTo>
                      <a:pt x="10783" y="249081"/>
                    </a:lnTo>
                    <a:lnTo>
                      <a:pt x="10760" y="247903"/>
                    </a:lnTo>
                    <a:lnTo>
                      <a:pt x="10731" y="246726"/>
                    </a:lnTo>
                    <a:lnTo>
                      <a:pt x="10679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1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6" y="237239"/>
                    </a:lnTo>
                    <a:lnTo>
                      <a:pt x="9711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8" y="233774"/>
                    </a:lnTo>
                    <a:lnTo>
                      <a:pt x="9016" y="233000"/>
                    </a:lnTo>
                    <a:lnTo>
                      <a:pt x="8824" y="232260"/>
                    </a:lnTo>
                    <a:lnTo>
                      <a:pt x="8617" y="231587"/>
                    </a:lnTo>
                    <a:lnTo>
                      <a:pt x="8403" y="230915"/>
                    </a:lnTo>
                    <a:lnTo>
                      <a:pt x="8189" y="230309"/>
                    </a:lnTo>
                    <a:lnTo>
                      <a:pt x="7959" y="229771"/>
                    </a:lnTo>
                    <a:lnTo>
                      <a:pt x="7730" y="229232"/>
                    </a:lnTo>
                    <a:lnTo>
                      <a:pt x="7486" y="228761"/>
                    </a:lnTo>
                    <a:lnTo>
                      <a:pt x="7243" y="228358"/>
                    </a:lnTo>
                    <a:lnTo>
                      <a:pt x="6991" y="227988"/>
                    </a:lnTo>
                    <a:lnTo>
                      <a:pt x="6740" y="227651"/>
                    </a:lnTo>
                    <a:lnTo>
                      <a:pt x="6474" y="227416"/>
                    </a:lnTo>
                    <a:lnTo>
                      <a:pt x="6215" y="227214"/>
                    </a:lnTo>
                    <a:lnTo>
                      <a:pt x="5942" y="227046"/>
                    </a:lnTo>
                    <a:lnTo>
                      <a:pt x="5668" y="226945"/>
                    </a:lnTo>
                    <a:close/>
                    <a:moveTo>
                      <a:pt x="5114" y="340384"/>
                    </a:moveTo>
                    <a:lnTo>
                      <a:pt x="4833" y="340485"/>
                    </a:lnTo>
                    <a:lnTo>
                      <a:pt x="4560" y="340653"/>
                    </a:lnTo>
                    <a:lnTo>
                      <a:pt x="4294" y="340855"/>
                    </a:lnTo>
                    <a:lnTo>
                      <a:pt x="4028" y="341124"/>
                    </a:lnTo>
                    <a:lnTo>
                      <a:pt x="3769" y="341426"/>
                    </a:lnTo>
                    <a:lnTo>
                      <a:pt x="3518" y="341797"/>
                    </a:lnTo>
                    <a:lnTo>
                      <a:pt x="3274" y="342200"/>
                    </a:lnTo>
                    <a:lnTo>
                      <a:pt x="3037" y="342671"/>
                    </a:lnTo>
                    <a:lnTo>
                      <a:pt x="2801" y="343209"/>
                    </a:lnTo>
                    <a:lnTo>
                      <a:pt x="2572" y="343748"/>
                    </a:lnTo>
                    <a:lnTo>
                      <a:pt x="2358" y="344387"/>
                    </a:lnTo>
                    <a:lnTo>
                      <a:pt x="2143" y="345026"/>
                    </a:lnTo>
                    <a:lnTo>
                      <a:pt x="1944" y="345733"/>
                    </a:lnTo>
                    <a:lnTo>
                      <a:pt x="1744" y="346439"/>
                    </a:lnTo>
                    <a:lnTo>
                      <a:pt x="1559" y="347213"/>
                    </a:lnTo>
                    <a:lnTo>
                      <a:pt x="1382" y="348054"/>
                    </a:lnTo>
                    <a:lnTo>
                      <a:pt x="1212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36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3" y="359021"/>
                    </a:lnTo>
                    <a:lnTo>
                      <a:pt x="59" y="360165"/>
                    </a:lnTo>
                    <a:lnTo>
                      <a:pt x="22" y="361342"/>
                    </a:lnTo>
                    <a:lnTo>
                      <a:pt x="0" y="362520"/>
                    </a:lnTo>
                    <a:lnTo>
                      <a:pt x="0" y="363697"/>
                    </a:lnTo>
                    <a:lnTo>
                      <a:pt x="0" y="364908"/>
                    </a:lnTo>
                    <a:lnTo>
                      <a:pt x="22" y="366086"/>
                    </a:lnTo>
                    <a:lnTo>
                      <a:pt x="59" y="367263"/>
                    </a:lnTo>
                    <a:lnTo>
                      <a:pt x="103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36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12" y="378533"/>
                    </a:lnTo>
                    <a:lnTo>
                      <a:pt x="1382" y="379374"/>
                    </a:lnTo>
                    <a:lnTo>
                      <a:pt x="1559" y="380215"/>
                    </a:lnTo>
                    <a:lnTo>
                      <a:pt x="1744" y="380989"/>
                    </a:lnTo>
                    <a:lnTo>
                      <a:pt x="1944" y="381695"/>
                    </a:lnTo>
                    <a:lnTo>
                      <a:pt x="2143" y="382402"/>
                    </a:lnTo>
                    <a:lnTo>
                      <a:pt x="2358" y="383041"/>
                    </a:lnTo>
                    <a:lnTo>
                      <a:pt x="2572" y="383680"/>
                    </a:lnTo>
                    <a:lnTo>
                      <a:pt x="2801" y="384218"/>
                    </a:lnTo>
                    <a:lnTo>
                      <a:pt x="3037" y="384757"/>
                    </a:lnTo>
                    <a:lnTo>
                      <a:pt x="3274" y="385228"/>
                    </a:lnTo>
                    <a:lnTo>
                      <a:pt x="3518" y="385631"/>
                    </a:lnTo>
                    <a:lnTo>
                      <a:pt x="3769" y="386001"/>
                    </a:lnTo>
                    <a:lnTo>
                      <a:pt x="4028" y="386304"/>
                    </a:lnTo>
                    <a:lnTo>
                      <a:pt x="4294" y="386573"/>
                    </a:lnTo>
                    <a:lnTo>
                      <a:pt x="4560" y="386775"/>
                    </a:lnTo>
                    <a:lnTo>
                      <a:pt x="4833" y="386943"/>
                    </a:lnTo>
                    <a:lnTo>
                      <a:pt x="5114" y="387044"/>
                    </a:lnTo>
                    <a:lnTo>
                      <a:pt x="5668" y="387044"/>
                    </a:lnTo>
                    <a:lnTo>
                      <a:pt x="5942" y="386943"/>
                    </a:lnTo>
                    <a:lnTo>
                      <a:pt x="6215" y="386775"/>
                    </a:lnTo>
                    <a:lnTo>
                      <a:pt x="6474" y="386573"/>
                    </a:lnTo>
                    <a:lnTo>
                      <a:pt x="6740" y="386304"/>
                    </a:lnTo>
                    <a:lnTo>
                      <a:pt x="6991" y="386001"/>
                    </a:lnTo>
                    <a:lnTo>
                      <a:pt x="7243" y="385631"/>
                    </a:lnTo>
                    <a:lnTo>
                      <a:pt x="7486" y="385228"/>
                    </a:lnTo>
                    <a:lnTo>
                      <a:pt x="7730" y="384757"/>
                    </a:lnTo>
                    <a:lnTo>
                      <a:pt x="7959" y="384218"/>
                    </a:lnTo>
                    <a:lnTo>
                      <a:pt x="8189" y="383680"/>
                    </a:lnTo>
                    <a:lnTo>
                      <a:pt x="8403" y="383041"/>
                    </a:lnTo>
                    <a:lnTo>
                      <a:pt x="8617" y="382402"/>
                    </a:lnTo>
                    <a:lnTo>
                      <a:pt x="8824" y="381695"/>
                    </a:lnTo>
                    <a:lnTo>
                      <a:pt x="9016" y="380989"/>
                    </a:lnTo>
                    <a:lnTo>
                      <a:pt x="9208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1" y="377658"/>
                    </a:lnTo>
                    <a:lnTo>
                      <a:pt x="9866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1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79" y="368407"/>
                    </a:lnTo>
                    <a:lnTo>
                      <a:pt x="10731" y="367263"/>
                    </a:lnTo>
                    <a:lnTo>
                      <a:pt x="10760" y="366086"/>
                    </a:lnTo>
                    <a:lnTo>
                      <a:pt x="10783" y="364908"/>
                    </a:lnTo>
                    <a:lnTo>
                      <a:pt x="10790" y="363697"/>
                    </a:lnTo>
                    <a:lnTo>
                      <a:pt x="10783" y="362520"/>
                    </a:lnTo>
                    <a:lnTo>
                      <a:pt x="10760" y="361342"/>
                    </a:lnTo>
                    <a:lnTo>
                      <a:pt x="10731" y="360165"/>
                    </a:lnTo>
                    <a:lnTo>
                      <a:pt x="10679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1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6" y="350678"/>
                    </a:lnTo>
                    <a:lnTo>
                      <a:pt x="9711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8" y="347213"/>
                    </a:lnTo>
                    <a:lnTo>
                      <a:pt x="9016" y="346439"/>
                    </a:lnTo>
                    <a:lnTo>
                      <a:pt x="8824" y="345733"/>
                    </a:lnTo>
                    <a:lnTo>
                      <a:pt x="8617" y="345026"/>
                    </a:lnTo>
                    <a:lnTo>
                      <a:pt x="8403" y="344387"/>
                    </a:lnTo>
                    <a:lnTo>
                      <a:pt x="8189" y="343748"/>
                    </a:lnTo>
                    <a:lnTo>
                      <a:pt x="7959" y="343209"/>
                    </a:lnTo>
                    <a:lnTo>
                      <a:pt x="7730" y="342671"/>
                    </a:lnTo>
                    <a:lnTo>
                      <a:pt x="7486" y="342200"/>
                    </a:lnTo>
                    <a:lnTo>
                      <a:pt x="7243" y="341797"/>
                    </a:lnTo>
                    <a:lnTo>
                      <a:pt x="6991" y="341426"/>
                    </a:lnTo>
                    <a:lnTo>
                      <a:pt x="6740" y="341124"/>
                    </a:lnTo>
                    <a:lnTo>
                      <a:pt x="6474" y="340855"/>
                    </a:lnTo>
                    <a:lnTo>
                      <a:pt x="6215" y="340653"/>
                    </a:lnTo>
                    <a:lnTo>
                      <a:pt x="5942" y="340485"/>
                    </a:lnTo>
                    <a:lnTo>
                      <a:pt x="5668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33" y="453957"/>
                    </a:lnTo>
                    <a:lnTo>
                      <a:pt x="4560" y="454092"/>
                    </a:lnTo>
                    <a:lnTo>
                      <a:pt x="4294" y="454293"/>
                    </a:lnTo>
                    <a:lnTo>
                      <a:pt x="4028" y="454562"/>
                    </a:lnTo>
                    <a:lnTo>
                      <a:pt x="3769" y="454865"/>
                    </a:lnTo>
                    <a:lnTo>
                      <a:pt x="3518" y="455235"/>
                    </a:lnTo>
                    <a:lnTo>
                      <a:pt x="3274" y="455639"/>
                    </a:lnTo>
                    <a:lnTo>
                      <a:pt x="3037" y="456110"/>
                    </a:lnTo>
                    <a:lnTo>
                      <a:pt x="2801" y="456615"/>
                    </a:lnTo>
                    <a:lnTo>
                      <a:pt x="2572" y="457153"/>
                    </a:lnTo>
                    <a:lnTo>
                      <a:pt x="2358" y="457758"/>
                    </a:lnTo>
                    <a:lnTo>
                      <a:pt x="2143" y="458398"/>
                    </a:lnTo>
                    <a:lnTo>
                      <a:pt x="1944" y="459104"/>
                    </a:lnTo>
                    <a:lnTo>
                      <a:pt x="1744" y="459811"/>
                    </a:lnTo>
                    <a:lnTo>
                      <a:pt x="1559" y="460584"/>
                    </a:lnTo>
                    <a:lnTo>
                      <a:pt x="1382" y="461392"/>
                    </a:lnTo>
                    <a:lnTo>
                      <a:pt x="1212" y="462233"/>
                    </a:lnTo>
                    <a:lnTo>
                      <a:pt x="1057" y="463141"/>
                    </a:lnTo>
                    <a:lnTo>
                      <a:pt x="909" y="464049"/>
                    </a:lnTo>
                    <a:lnTo>
                      <a:pt x="769" y="464991"/>
                    </a:lnTo>
                    <a:lnTo>
                      <a:pt x="636" y="465967"/>
                    </a:lnTo>
                    <a:lnTo>
                      <a:pt x="525" y="466976"/>
                    </a:lnTo>
                    <a:lnTo>
                      <a:pt x="414" y="468019"/>
                    </a:lnTo>
                    <a:lnTo>
                      <a:pt x="318" y="469062"/>
                    </a:lnTo>
                    <a:lnTo>
                      <a:pt x="237" y="470172"/>
                    </a:lnTo>
                    <a:lnTo>
                      <a:pt x="163" y="471282"/>
                    </a:lnTo>
                    <a:lnTo>
                      <a:pt x="103" y="472426"/>
                    </a:lnTo>
                    <a:lnTo>
                      <a:pt x="59" y="473570"/>
                    </a:lnTo>
                    <a:lnTo>
                      <a:pt x="22" y="474747"/>
                    </a:lnTo>
                    <a:lnTo>
                      <a:pt x="0" y="475958"/>
                    </a:lnTo>
                    <a:lnTo>
                      <a:pt x="0" y="477170"/>
                    </a:lnTo>
                    <a:lnTo>
                      <a:pt x="0" y="478381"/>
                    </a:lnTo>
                    <a:lnTo>
                      <a:pt x="22" y="479558"/>
                    </a:lnTo>
                    <a:lnTo>
                      <a:pt x="59" y="480702"/>
                    </a:lnTo>
                    <a:lnTo>
                      <a:pt x="103" y="481879"/>
                    </a:lnTo>
                    <a:lnTo>
                      <a:pt x="163" y="482989"/>
                    </a:lnTo>
                    <a:lnTo>
                      <a:pt x="237" y="484100"/>
                    </a:lnTo>
                    <a:lnTo>
                      <a:pt x="318" y="485176"/>
                    </a:lnTo>
                    <a:lnTo>
                      <a:pt x="414" y="486253"/>
                    </a:lnTo>
                    <a:lnTo>
                      <a:pt x="525" y="487262"/>
                    </a:lnTo>
                    <a:lnTo>
                      <a:pt x="636" y="488271"/>
                    </a:lnTo>
                    <a:lnTo>
                      <a:pt x="769" y="489247"/>
                    </a:lnTo>
                    <a:lnTo>
                      <a:pt x="909" y="490189"/>
                    </a:lnTo>
                    <a:lnTo>
                      <a:pt x="1057" y="491131"/>
                    </a:lnTo>
                    <a:lnTo>
                      <a:pt x="1212" y="492005"/>
                    </a:lnTo>
                    <a:lnTo>
                      <a:pt x="1382" y="492846"/>
                    </a:lnTo>
                    <a:lnTo>
                      <a:pt x="1559" y="493654"/>
                    </a:lnTo>
                    <a:lnTo>
                      <a:pt x="1744" y="494428"/>
                    </a:lnTo>
                    <a:lnTo>
                      <a:pt x="1944" y="495168"/>
                    </a:lnTo>
                    <a:lnTo>
                      <a:pt x="2143" y="495874"/>
                    </a:lnTo>
                    <a:lnTo>
                      <a:pt x="2358" y="496513"/>
                    </a:lnTo>
                    <a:lnTo>
                      <a:pt x="2572" y="497119"/>
                    </a:lnTo>
                    <a:lnTo>
                      <a:pt x="2801" y="497691"/>
                    </a:lnTo>
                    <a:lnTo>
                      <a:pt x="3037" y="498195"/>
                    </a:lnTo>
                    <a:lnTo>
                      <a:pt x="3274" y="498666"/>
                    </a:lnTo>
                    <a:lnTo>
                      <a:pt x="3518" y="499104"/>
                    </a:lnTo>
                    <a:lnTo>
                      <a:pt x="3769" y="499474"/>
                    </a:lnTo>
                    <a:lnTo>
                      <a:pt x="4028" y="499777"/>
                    </a:lnTo>
                    <a:lnTo>
                      <a:pt x="4294" y="500046"/>
                    </a:lnTo>
                    <a:lnTo>
                      <a:pt x="4560" y="500248"/>
                    </a:lnTo>
                    <a:lnTo>
                      <a:pt x="4833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68" y="500483"/>
                    </a:lnTo>
                    <a:lnTo>
                      <a:pt x="5942" y="500382"/>
                    </a:lnTo>
                    <a:lnTo>
                      <a:pt x="6215" y="500248"/>
                    </a:lnTo>
                    <a:lnTo>
                      <a:pt x="6474" y="500046"/>
                    </a:lnTo>
                    <a:lnTo>
                      <a:pt x="6740" y="499777"/>
                    </a:lnTo>
                    <a:lnTo>
                      <a:pt x="6991" y="499474"/>
                    </a:lnTo>
                    <a:lnTo>
                      <a:pt x="7243" y="499104"/>
                    </a:lnTo>
                    <a:lnTo>
                      <a:pt x="7486" y="498666"/>
                    </a:lnTo>
                    <a:lnTo>
                      <a:pt x="7730" y="498195"/>
                    </a:lnTo>
                    <a:lnTo>
                      <a:pt x="7959" y="497691"/>
                    </a:lnTo>
                    <a:lnTo>
                      <a:pt x="8189" y="497119"/>
                    </a:lnTo>
                    <a:lnTo>
                      <a:pt x="8403" y="496513"/>
                    </a:lnTo>
                    <a:lnTo>
                      <a:pt x="8617" y="495874"/>
                    </a:lnTo>
                    <a:lnTo>
                      <a:pt x="8824" y="495168"/>
                    </a:lnTo>
                    <a:lnTo>
                      <a:pt x="9016" y="494428"/>
                    </a:lnTo>
                    <a:lnTo>
                      <a:pt x="9208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1" y="491131"/>
                    </a:lnTo>
                    <a:lnTo>
                      <a:pt x="9866" y="490189"/>
                    </a:lnTo>
                    <a:lnTo>
                      <a:pt x="10007" y="489247"/>
                    </a:lnTo>
                    <a:lnTo>
                      <a:pt x="10140" y="488271"/>
                    </a:lnTo>
                    <a:lnTo>
                      <a:pt x="10258" y="487262"/>
                    </a:lnTo>
                    <a:lnTo>
                      <a:pt x="10361" y="486253"/>
                    </a:lnTo>
                    <a:lnTo>
                      <a:pt x="10465" y="485176"/>
                    </a:lnTo>
                    <a:lnTo>
                      <a:pt x="10546" y="484100"/>
                    </a:lnTo>
                    <a:lnTo>
                      <a:pt x="10620" y="482989"/>
                    </a:lnTo>
                    <a:lnTo>
                      <a:pt x="10679" y="481879"/>
                    </a:lnTo>
                    <a:lnTo>
                      <a:pt x="10731" y="480702"/>
                    </a:lnTo>
                    <a:lnTo>
                      <a:pt x="10760" y="479558"/>
                    </a:lnTo>
                    <a:lnTo>
                      <a:pt x="10783" y="478381"/>
                    </a:lnTo>
                    <a:lnTo>
                      <a:pt x="10790" y="477170"/>
                    </a:lnTo>
                    <a:lnTo>
                      <a:pt x="10783" y="475958"/>
                    </a:lnTo>
                    <a:lnTo>
                      <a:pt x="10760" y="474747"/>
                    </a:lnTo>
                    <a:lnTo>
                      <a:pt x="10731" y="473570"/>
                    </a:lnTo>
                    <a:lnTo>
                      <a:pt x="10679" y="472426"/>
                    </a:lnTo>
                    <a:lnTo>
                      <a:pt x="10620" y="471282"/>
                    </a:lnTo>
                    <a:lnTo>
                      <a:pt x="10546" y="470172"/>
                    </a:lnTo>
                    <a:lnTo>
                      <a:pt x="10465" y="469062"/>
                    </a:lnTo>
                    <a:lnTo>
                      <a:pt x="10361" y="468019"/>
                    </a:lnTo>
                    <a:lnTo>
                      <a:pt x="10258" y="466976"/>
                    </a:lnTo>
                    <a:lnTo>
                      <a:pt x="10140" y="465967"/>
                    </a:lnTo>
                    <a:lnTo>
                      <a:pt x="10007" y="464991"/>
                    </a:lnTo>
                    <a:lnTo>
                      <a:pt x="9866" y="464049"/>
                    </a:lnTo>
                    <a:lnTo>
                      <a:pt x="9711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8" y="460584"/>
                    </a:lnTo>
                    <a:lnTo>
                      <a:pt x="9016" y="459811"/>
                    </a:lnTo>
                    <a:lnTo>
                      <a:pt x="8824" y="459104"/>
                    </a:lnTo>
                    <a:lnTo>
                      <a:pt x="8617" y="458398"/>
                    </a:lnTo>
                    <a:lnTo>
                      <a:pt x="8403" y="457758"/>
                    </a:lnTo>
                    <a:lnTo>
                      <a:pt x="8189" y="457153"/>
                    </a:lnTo>
                    <a:lnTo>
                      <a:pt x="7959" y="456615"/>
                    </a:lnTo>
                    <a:lnTo>
                      <a:pt x="7730" y="456110"/>
                    </a:lnTo>
                    <a:lnTo>
                      <a:pt x="7486" y="455639"/>
                    </a:lnTo>
                    <a:lnTo>
                      <a:pt x="7243" y="455235"/>
                    </a:lnTo>
                    <a:lnTo>
                      <a:pt x="6991" y="454865"/>
                    </a:lnTo>
                    <a:lnTo>
                      <a:pt x="6740" y="454562"/>
                    </a:lnTo>
                    <a:lnTo>
                      <a:pt x="6474" y="454293"/>
                    </a:lnTo>
                    <a:lnTo>
                      <a:pt x="6215" y="454092"/>
                    </a:lnTo>
                    <a:lnTo>
                      <a:pt x="5942" y="453957"/>
                    </a:lnTo>
                    <a:lnTo>
                      <a:pt x="5668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33" y="567160"/>
                    </a:lnTo>
                    <a:lnTo>
                      <a:pt x="4560" y="567328"/>
                    </a:lnTo>
                    <a:lnTo>
                      <a:pt x="4294" y="567530"/>
                    </a:lnTo>
                    <a:lnTo>
                      <a:pt x="4028" y="567766"/>
                    </a:lnTo>
                    <a:lnTo>
                      <a:pt x="3769" y="568102"/>
                    </a:lnTo>
                    <a:lnTo>
                      <a:pt x="3518" y="568472"/>
                    </a:lnTo>
                    <a:lnTo>
                      <a:pt x="3274" y="568876"/>
                    </a:lnTo>
                    <a:lnTo>
                      <a:pt x="3037" y="569347"/>
                    </a:lnTo>
                    <a:lnTo>
                      <a:pt x="2801" y="569885"/>
                    </a:lnTo>
                    <a:lnTo>
                      <a:pt x="2572" y="570423"/>
                    </a:lnTo>
                    <a:lnTo>
                      <a:pt x="2358" y="571029"/>
                    </a:lnTo>
                    <a:lnTo>
                      <a:pt x="2143" y="571702"/>
                    </a:lnTo>
                    <a:lnTo>
                      <a:pt x="1944" y="572408"/>
                    </a:lnTo>
                    <a:lnTo>
                      <a:pt x="1744" y="573115"/>
                    </a:lnTo>
                    <a:lnTo>
                      <a:pt x="1559" y="573889"/>
                    </a:lnTo>
                    <a:lnTo>
                      <a:pt x="1382" y="574730"/>
                    </a:lnTo>
                    <a:lnTo>
                      <a:pt x="1212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36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3" y="585697"/>
                    </a:lnTo>
                    <a:lnTo>
                      <a:pt x="59" y="586840"/>
                    </a:lnTo>
                    <a:lnTo>
                      <a:pt x="22" y="588018"/>
                    </a:lnTo>
                    <a:lnTo>
                      <a:pt x="0" y="589195"/>
                    </a:lnTo>
                    <a:lnTo>
                      <a:pt x="0" y="590373"/>
                    </a:lnTo>
                    <a:lnTo>
                      <a:pt x="0" y="591618"/>
                    </a:lnTo>
                    <a:lnTo>
                      <a:pt x="22" y="592795"/>
                    </a:lnTo>
                    <a:lnTo>
                      <a:pt x="59" y="593972"/>
                    </a:lnTo>
                    <a:lnTo>
                      <a:pt x="103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36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12" y="605310"/>
                    </a:lnTo>
                    <a:lnTo>
                      <a:pt x="1382" y="606151"/>
                    </a:lnTo>
                    <a:lnTo>
                      <a:pt x="1559" y="606958"/>
                    </a:lnTo>
                    <a:lnTo>
                      <a:pt x="1744" y="607732"/>
                    </a:lnTo>
                    <a:lnTo>
                      <a:pt x="1944" y="608472"/>
                    </a:lnTo>
                    <a:lnTo>
                      <a:pt x="2143" y="609145"/>
                    </a:lnTo>
                    <a:lnTo>
                      <a:pt x="2358" y="609784"/>
                    </a:lnTo>
                    <a:lnTo>
                      <a:pt x="2572" y="610389"/>
                    </a:lnTo>
                    <a:lnTo>
                      <a:pt x="2801" y="610961"/>
                    </a:lnTo>
                    <a:lnTo>
                      <a:pt x="3037" y="611466"/>
                    </a:lnTo>
                    <a:lnTo>
                      <a:pt x="3274" y="611937"/>
                    </a:lnTo>
                    <a:lnTo>
                      <a:pt x="3518" y="612341"/>
                    </a:lnTo>
                    <a:lnTo>
                      <a:pt x="3769" y="612711"/>
                    </a:lnTo>
                    <a:lnTo>
                      <a:pt x="4028" y="613013"/>
                    </a:lnTo>
                    <a:lnTo>
                      <a:pt x="4294" y="613249"/>
                    </a:lnTo>
                    <a:lnTo>
                      <a:pt x="4560" y="613451"/>
                    </a:lnTo>
                    <a:lnTo>
                      <a:pt x="4833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68" y="613686"/>
                    </a:lnTo>
                    <a:lnTo>
                      <a:pt x="5942" y="613619"/>
                    </a:lnTo>
                    <a:lnTo>
                      <a:pt x="6215" y="613451"/>
                    </a:lnTo>
                    <a:lnTo>
                      <a:pt x="6474" y="613249"/>
                    </a:lnTo>
                    <a:lnTo>
                      <a:pt x="6740" y="613013"/>
                    </a:lnTo>
                    <a:lnTo>
                      <a:pt x="6991" y="612711"/>
                    </a:lnTo>
                    <a:lnTo>
                      <a:pt x="7243" y="612341"/>
                    </a:lnTo>
                    <a:lnTo>
                      <a:pt x="7486" y="611937"/>
                    </a:lnTo>
                    <a:lnTo>
                      <a:pt x="7730" y="611466"/>
                    </a:lnTo>
                    <a:lnTo>
                      <a:pt x="7959" y="610961"/>
                    </a:lnTo>
                    <a:lnTo>
                      <a:pt x="8189" y="610389"/>
                    </a:lnTo>
                    <a:lnTo>
                      <a:pt x="8403" y="609784"/>
                    </a:lnTo>
                    <a:lnTo>
                      <a:pt x="8617" y="609145"/>
                    </a:lnTo>
                    <a:lnTo>
                      <a:pt x="8824" y="608472"/>
                    </a:lnTo>
                    <a:lnTo>
                      <a:pt x="9016" y="607732"/>
                    </a:lnTo>
                    <a:lnTo>
                      <a:pt x="9208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1" y="604435"/>
                    </a:lnTo>
                    <a:lnTo>
                      <a:pt x="9866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1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79" y="595150"/>
                    </a:lnTo>
                    <a:lnTo>
                      <a:pt x="10731" y="593972"/>
                    </a:lnTo>
                    <a:lnTo>
                      <a:pt x="10760" y="592795"/>
                    </a:lnTo>
                    <a:lnTo>
                      <a:pt x="10783" y="591618"/>
                    </a:lnTo>
                    <a:lnTo>
                      <a:pt x="10790" y="590373"/>
                    </a:lnTo>
                    <a:lnTo>
                      <a:pt x="10783" y="589195"/>
                    </a:lnTo>
                    <a:lnTo>
                      <a:pt x="10760" y="588018"/>
                    </a:lnTo>
                    <a:lnTo>
                      <a:pt x="10731" y="586840"/>
                    </a:lnTo>
                    <a:lnTo>
                      <a:pt x="10679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1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6" y="577354"/>
                    </a:lnTo>
                    <a:lnTo>
                      <a:pt x="9711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8" y="573889"/>
                    </a:lnTo>
                    <a:lnTo>
                      <a:pt x="9016" y="573115"/>
                    </a:lnTo>
                    <a:lnTo>
                      <a:pt x="8824" y="572408"/>
                    </a:lnTo>
                    <a:lnTo>
                      <a:pt x="8617" y="571702"/>
                    </a:lnTo>
                    <a:lnTo>
                      <a:pt x="8403" y="571029"/>
                    </a:lnTo>
                    <a:lnTo>
                      <a:pt x="8189" y="570423"/>
                    </a:lnTo>
                    <a:lnTo>
                      <a:pt x="7959" y="569885"/>
                    </a:lnTo>
                    <a:lnTo>
                      <a:pt x="7730" y="569347"/>
                    </a:lnTo>
                    <a:lnTo>
                      <a:pt x="7486" y="568876"/>
                    </a:lnTo>
                    <a:lnTo>
                      <a:pt x="7243" y="568472"/>
                    </a:lnTo>
                    <a:lnTo>
                      <a:pt x="6991" y="568102"/>
                    </a:lnTo>
                    <a:lnTo>
                      <a:pt x="6740" y="567766"/>
                    </a:lnTo>
                    <a:lnTo>
                      <a:pt x="6474" y="567530"/>
                    </a:lnTo>
                    <a:lnTo>
                      <a:pt x="6215" y="567328"/>
                    </a:lnTo>
                    <a:lnTo>
                      <a:pt x="5942" y="567160"/>
                    </a:lnTo>
                    <a:lnTo>
                      <a:pt x="5668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Google Shape;42;p3"/>
              <p:cNvSpPr/>
              <p:nvPr/>
            </p:nvSpPr>
            <p:spPr>
              <a:xfrm>
                <a:off x="11244103" y="3272898"/>
                <a:ext cx="5563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403" y="0"/>
                    </a:moveTo>
                    <a:lnTo>
                      <a:pt x="5122" y="34"/>
                    </a:lnTo>
                    <a:lnTo>
                      <a:pt x="4848" y="135"/>
                    </a:lnTo>
                    <a:lnTo>
                      <a:pt x="4582" y="269"/>
                    </a:lnTo>
                    <a:lnTo>
                      <a:pt x="4316" y="471"/>
                    </a:lnTo>
                    <a:lnTo>
                      <a:pt x="4050" y="740"/>
                    </a:lnTo>
                    <a:lnTo>
                      <a:pt x="3799" y="1043"/>
                    </a:lnTo>
                    <a:lnTo>
                      <a:pt x="3548" y="1413"/>
                    </a:lnTo>
                    <a:lnTo>
                      <a:pt x="3304" y="1850"/>
                    </a:lnTo>
                    <a:lnTo>
                      <a:pt x="3060" y="2321"/>
                    </a:lnTo>
                    <a:lnTo>
                      <a:pt x="2831" y="2826"/>
                    </a:lnTo>
                    <a:lnTo>
                      <a:pt x="2602" y="3398"/>
                    </a:lnTo>
                    <a:lnTo>
                      <a:pt x="2387" y="4003"/>
                    </a:lnTo>
                    <a:lnTo>
                      <a:pt x="2173" y="4643"/>
                    </a:lnTo>
                    <a:lnTo>
                      <a:pt x="1966" y="5349"/>
                    </a:lnTo>
                    <a:lnTo>
                      <a:pt x="1774" y="6089"/>
                    </a:lnTo>
                    <a:lnTo>
                      <a:pt x="1589" y="6863"/>
                    </a:lnTo>
                    <a:lnTo>
                      <a:pt x="1404" y="7670"/>
                    </a:lnTo>
                    <a:lnTo>
                      <a:pt x="1234" y="8511"/>
                    </a:lnTo>
                    <a:lnTo>
                      <a:pt x="1079" y="9420"/>
                    </a:lnTo>
                    <a:lnTo>
                      <a:pt x="924" y="10328"/>
                    </a:lnTo>
                    <a:lnTo>
                      <a:pt x="784" y="11270"/>
                    </a:lnTo>
                    <a:lnTo>
                      <a:pt x="658" y="12245"/>
                    </a:lnTo>
                    <a:lnTo>
                      <a:pt x="532" y="13255"/>
                    </a:lnTo>
                    <a:lnTo>
                      <a:pt x="429" y="14298"/>
                    </a:lnTo>
                    <a:lnTo>
                      <a:pt x="333" y="15340"/>
                    </a:lnTo>
                    <a:lnTo>
                      <a:pt x="244" y="16417"/>
                    </a:lnTo>
                    <a:lnTo>
                      <a:pt x="170" y="17527"/>
                    </a:lnTo>
                    <a:lnTo>
                      <a:pt x="111" y="18671"/>
                    </a:lnTo>
                    <a:lnTo>
                      <a:pt x="67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69"/>
                    </a:lnTo>
                    <a:lnTo>
                      <a:pt x="67" y="26947"/>
                    </a:lnTo>
                    <a:lnTo>
                      <a:pt x="111" y="28091"/>
                    </a:lnTo>
                    <a:lnTo>
                      <a:pt x="170" y="29234"/>
                    </a:lnTo>
                    <a:lnTo>
                      <a:pt x="244" y="30345"/>
                    </a:lnTo>
                    <a:lnTo>
                      <a:pt x="333" y="31455"/>
                    </a:lnTo>
                    <a:lnTo>
                      <a:pt x="429" y="32531"/>
                    </a:lnTo>
                    <a:lnTo>
                      <a:pt x="532" y="33540"/>
                    </a:lnTo>
                    <a:lnTo>
                      <a:pt x="658" y="34550"/>
                    </a:lnTo>
                    <a:lnTo>
                      <a:pt x="784" y="35525"/>
                    </a:lnTo>
                    <a:lnTo>
                      <a:pt x="924" y="36501"/>
                    </a:lnTo>
                    <a:lnTo>
                      <a:pt x="1079" y="37409"/>
                    </a:lnTo>
                    <a:lnTo>
                      <a:pt x="1234" y="38284"/>
                    </a:lnTo>
                    <a:lnTo>
                      <a:pt x="1404" y="39125"/>
                    </a:lnTo>
                    <a:lnTo>
                      <a:pt x="1589" y="39932"/>
                    </a:lnTo>
                    <a:lnTo>
                      <a:pt x="1774" y="40706"/>
                    </a:lnTo>
                    <a:lnTo>
                      <a:pt x="1966" y="41413"/>
                    </a:lnTo>
                    <a:lnTo>
                      <a:pt x="2173" y="42119"/>
                    </a:lnTo>
                    <a:lnTo>
                      <a:pt x="2387" y="42758"/>
                    </a:lnTo>
                    <a:lnTo>
                      <a:pt x="2602" y="43364"/>
                    </a:lnTo>
                    <a:lnTo>
                      <a:pt x="2831" y="43902"/>
                    </a:lnTo>
                    <a:lnTo>
                      <a:pt x="3060" y="44407"/>
                    </a:lnTo>
                    <a:lnTo>
                      <a:pt x="3304" y="44878"/>
                    </a:lnTo>
                    <a:lnTo>
                      <a:pt x="3548" y="45281"/>
                    </a:lnTo>
                    <a:lnTo>
                      <a:pt x="3799" y="45651"/>
                    </a:lnTo>
                    <a:lnTo>
                      <a:pt x="4050" y="45954"/>
                    </a:lnTo>
                    <a:lnTo>
                      <a:pt x="4316" y="46223"/>
                    </a:lnTo>
                    <a:lnTo>
                      <a:pt x="4582" y="46425"/>
                    </a:lnTo>
                    <a:lnTo>
                      <a:pt x="4848" y="46560"/>
                    </a:lnTo>
                    <a:lnTo>
                      <a:pt x="5122" y="46661"/>
                    </a:lnTo>
                    <a:lnTo>
                      <a:pt x="5403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78"/>
                    </a:lnTo>
                    <a:lnTo>
                      <a:pt x="7731" y="44407"/>
                    </a:lnTo>
                    <a:lnTo>
                      <a:pt x="7967" y="43902"/>
                    </a:lnTo>
                    <a:lnTo>
                      <a:pt x="8189" y="43364"/>
                    </a:lnTo>
                    <a:lnTo>
                      <a:pt x="8411" y="42758"/>
                    </a:lnTo>
                    <a:lnTo>
                      <a:pt x="8625" y="42119"/>
                    </a:lnTo>
                    <a:lnTo>
                      <a:pt x="8824" y="41413"/>
                    </a:lnTo>
                    <a:lnTo>
                      <a:pt x="9024" y="40706"/>
                    </a:lnTo>
                    <a:lnTo>
                      <a:pt x="9209" y="39932"/>
                    </a:lnTo>
                    <a:lnTo>
                      <a:pt x="9386" y="39125"/>
                    </a:lnTo>
                    <a:lnTo>
                      <a:pt x="9556" y="38284"/>
                    </a:lnTo>
                    <a:lnTo>
                      <a:pt x="9719" y="37409"/>
                    </a:lnTo>
                    <a:lnTo>
                      <a:pt x="9874" y="36501"/>
                    </a:lnTo>
                    <a:lnTo>
                      <a:pt x="10014" y="35525"/>
                    </a:lnTo>
                    <a:lnTo>
                      <a:pt x="10140" y="34550"/>
                    </a:lnTo>
                    <a:lnTo>
                      <a:pt x="10266" y="33540"/>
                    </a:lnTo>
                    <a:lnTo>
                      <a:pt x="10369" y="32531"/>
                    </a:lnTo>
                    <a:lnTo>
                      <a:pt x="10465" y="31455"/>
                    </a:lnTo>
                    <a:lnTo>
                      <a:pt x="10554" y="30345"/>
                    </a:lnTo>
                    <a:lnTo>
                      <a:pt x="10628" y="29234"/>
                    </a:lnTo>
                    <a:lnTo>
                      <a:pt x="10687" y="28091"/>
                    </a:lnTo>
                    <a:lnTo>
                      <a:pt x="10731" y="26947"/>
                    </a:lnTo>
                    <a:lnTo>
                      <a:pt x="10768" y="25769"/>
                    </a:lnTo>
                    <a:lnTo>
                      <a:pt x="10790" y="24558"/>
                    </a:lnTo>
                    <a:lnTo>
                      <a:pt x="10798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66" y="13255"/>
                    </a:lnTo>
                    <a:lnTo>
                      <a:pt x="10140" y="12245"/>
                    </a:lnTo>
                    <a:lnTo>
                      <a:pt x="10014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4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403" y="0"/>
                    </a:lnTo>
                    <a:close/>
                    <a:moveTo>
                      <a:pt x="5403" y="113472"/>
                    </a:moveTo>
                    <a:lnTo>
                      <a:pt x="5122" y="113506"/>
                    </a:lnTo>
                    <a:lnTo>
                      <a:pt x="4848" y="113573"/>
                    </a:lnTo>
                    <a:lnTo>
                      <a:pt x="4582" y="113742"/>
                    </a:lnTo>
                    <a:lnTo>
                      <a:pt x="4316" y="113943"/>
                    </a:lnTo>
                    <a:lnTo>
                      <a:pt x="4050" y="114213"/>
                    </a:lnTo>
                    <a:lnTo>
                      <a:pt x="3799" y="114515"/>
                    </a:lnTo>
                    <a:lnTo>
                      <a:pt x="3548" y="114885"/>
                    </a:lnTo>
                    <a:lnTo>
                      <a:pt x="3304" y="115323"/>
                    </a:lnTo>
                    <a:lnTo>
                      <a:pt x="3060" y="115794"/>
                    </a:lnTo>
                    <a:lnTo>
                      <a:pt x="2831" y="116298"/>
                    </a:lnTo>
                    <a:lnTo>
                      <a:pt x="2602" y="116870"/>
                    </a:lnTo>
                    <a:lnTo>
                      <a:pt x="2387" y="117476"/>
                    </a:lnTo>
                    <a:lnTo>
                      <a:pt x="2173" y="118115"/>
                    </a:lnTo>
                    <a:lnTo>
                      <a:pt x="1966" y="118821"/>
                    </a:lnTo>
                    <a:lnTo>
                      <a:pt x="1774" y="119562"/>
                    </a:lnTo>
                    <a:lnTo>
                      <a:pt x="1589" y="120335"/>
                    </a:lnTo>
                    <a:lnTo>
                      <a:pt x="1404" y="121143"/>
                    </a:lnTo>
                    <a:lnTo>
                      <a:pt x="1234" y="121984"/>
                    </a:lnTo>
                    <a:lnTo>
                      <a:pt x="1079" y="122858"/>
                    </a:lnTo>
                    <a:lnTo>
                      <a:pt x="924" y="123800"/>
                    </a:lnTo>
                    <a:lnTo>
                      <a:pt x="784" y="124742"/>
                    </a:lnTo>
                    <a:lnTo>
                      <a:pt x="658" y="125718"/>
                    </a:lnTo>
                    <a:lnTo>
                      <a:pt x="532" y="126727"/>
                    </a:lnTo>
                    <a:lnTo>
                      <a:pt x="429" y="127736"/>
                    </a:lnTo>
                    <a:lnTo>
                      <a:pt x="333" y="128813"/>
                    </a:lnTo>
                    <a:lnTo>
                      <a:pt x="244" y="129889"/>
                    </a:lnTo>
                    <a:lnTo>
                      <a:pt x="170" y="131000"/>
                    </a:lnTo>
                    <a:lnTo>
                      <a:pt x="111" y="132110"/>
                    </a:lnTo>
                    <a:lnTo>
                      <a:pt x="67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7" y="140352"/>
                    </a:lnTo>
                    <a:lnTo>
                      <a:pt x="111" y="141496"/>
                    </a:lnTo>
                    <a:lnTo>
                      <a:pt x="170" y="142640"/>
                    </a:lnTo>
                    <a:lnTo>
                      <a:pt x="244" y="143716"/>
                    </a:lnTo>
                    <a:lnTo>
                      <a:pt x="333" y="144826"/>
                    </a:lnTo>
                    <a:lnTo>
                      <a:pt x="429" y="145869"/>
                    </a:lnTo>
                    <a:lnTo>
                      <a:pt x="532" y="146912"/>
                    </a:lnTo>
                    <a:lnTo>
                      <a:pt x="658" y="147921"/>
                    </a:lnTo>
                    <a:lnTo>
                      <a:pt x="784" y="148897"/>
                    </a:lnTo>
                    <a:lnTo>
                      <a:pt x="924" y="149839"/>
                    </a:lnTo>
                    <a:lnTo>
                      <a:pt x="1079" y="150747"/>
                    </a:lnTo>
                    <a:lnTo>
                      <a:pt x="1234" y="151622"/>
                    </a:lnTo>
                    <a:lnTo>
                      <a:pt x="1404" y="152496"/>
                    </a:lnTo>
                    <a:lnTo>
                      <a:pt x="1589" y="153304"/>
                    </a:lnTo>
                    <a:lnTo>
                      <a:pt x="1774" y="154078"/>
                    </a:lnTo>
                    <a:lnTo>
                      <a:pt x="1966" y="154818"/>
                    </a:lnTo>
                    <a:lnTo>
                      <a:pt x="2173" y="155491"/>
                    </a:lnTo>
                    <a:lnTo>
                      <a:pt x="2387" y="156163"/>
                    </a:lnTo>
                    <a:lnTo>
                      <a:pt x="2602" y="156769"/>
                    </a:lnTo>
                    <a:lnTo>
                      <a:pt x="2831" y="157341"/>
                    </a:lnTo>
                    <a:lnTo>
                      <a:pt x="3060" y="157845"/>
                    </a:lnTo>
                    <a:lnTo>
                      <a:pt x="3304" y="158316"/>
                    </a:lnTo>
                    <a:lnTo>
                      <a:pt x="3548" y="158720"/>
                    </a:lnTo>
                    <a:lnTo>
                      <a:pt x="3799" y="159090"/>
                    </a:lnTo>
                    <a:lnTo>
                      <a:pt x="4050" y="159427"/>
                    </a:lnTo>
                    <a:lnTo>
                      <a:pt x="4316" y="159696"/>
                    </a:lnTo>
                    <a:lnTo>
                      <a:pt x="4582" y="159898"/>
                    </a:lnTo>
                    <a:lnTo>
                      <a:pt x="4848" y="160032"/>
                    </a:lnTo>
                    <a:lnTo>
                      <a:pt x="5122" y="160133"/>
                    </a:lnTo>
                    <a:lnTo>
                      <a:pt x="5403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4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4" y="148897"/>
                    </a:lnTo>
                    <a:lnTo>
                      <a:pt x="10140" y="147921"/>
                    </a:lnTo>
                    <a:lnTo>
                      <a:pt x="10266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8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66" y="126727"/>
                    </a:lnTo>
                    <a:lnTo>
                      <a:pt x="10140" y="125718"/>
                    </a:lnTo>
                    <a:lnTo>
                      <a:pt x="10014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4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403" y="113472"/>
                    </a:lnTo>
                    <a:close/>
                    <a:moveTo>
                      <a:pt x="5122" y="226945"/>
                    </a:moveTo>
                    <a:lnTo>
                      <a:pt x="4848" y="227046"/>
                    </a:lnTo>
                    <a:lnTo>
                      <a:pt x="4582" y="227214"/>
                    </a:lnTo>
                    <a:lnTo>
                      <a:pt x="4316" y="227416"/>
                    </a:lnTo>
                    <a:lnTo>
                      <a:pt x="4050" y="227651"/>
                    </a:lnTo>
                    <a:lnTo>
                      <a:pt x="3799" y="227988"/>
                    </a:lnTo>
                    <a:lnTo>
                      <a:pt x="3548" y="228358"/>
                    </a:lnTo>
                    <a:lnTo>
                      <a:pt x="3304" y="228761"/>
                    </a:lnTo>
                    <a:lnTo>
                      <a:pt x="3060" y="229232"/>
                    </a:lnTo>
                    <a:lnTo>
                      <a:pt x="2831" y="229771"/>
                    </a:lnTo>
                    <a:lnTo>
                      <a:pt x="2602" y="230309"/>
                    </a:lnTo>
                    <a:lnTo>
                      <a:pt x="2387" y="230915"/>
                    </a:lnTo>
                    <a:lnTo>
                      <a:pt x="2173" y="231587"/>
                    </a:lnTo>
                    <a:lnTo>
                      <a:pt x="1966" y="232260"/>
                    </a:lnTo>
                    <a:lnTo>
                      <a:pt x="1774" y="233000"/>
                    </a:lnTo>
                    <a:lnTo>
                      <a:pt x="1589" y="233774"/>
                    </a:lnTo>
                    <a:lnTo>
                      <a:pt x="1404" y="234581"/>
                    </a:lnTo>
                    <a:lnTo>
                      <a:pt x="1234" y="235422"/>
                    </a:lnTo>
                    <a:lnTo>
                      <a:pt x="1079" y="236331"/>
                    </a:lnTo>
                    <a:lnTo>
                      <a:pt x="924" y="237239"/>
                    </a:lnTo>
                    <a:lnTo>
                      <a:pt x="784" y="238181"/>
                    </a:lnTo>
                    <a:lnTo>
                      <a:pt x="658" y="239157"/>
                    </a:lnTo>
                    <a:lnTo>
                      <a:pt x="532" y="240166"/>
                    </a:lnTo>
                    <a:lnTo>
                      <a:pt x="429" y="241209"/>
                    </a:lnTo>
                    <a:lnTo>
                      <a:pt x="333" y="242252"/>
                    </a:lnTo>
                    <a:lnTo>
                      <a:pt x="244" y="243328"/>
                    </a:lnTo>
                    <a:lnTo>
                      <a:pt x="170" y="244438"/>
                    </a:lnTo>
                    <a:lnTo>
                      <a:pt x="111" y="245582"/>
                    </a:lnTo>
                    <a:lnTo>
                      <a:pt x="67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7" y="253824"/>
                    </a:lnTo>
                    <a:lnTo>
                      <a:pt x="111" y="254968"/>
                    </a:lnTo>
                    <a:lnTo>
                      <a:pt x="170" y="256078"/>
                    </a:lnTo>
                    <a:lnTo>
                      <a:pt x="244" y="257188"/>
                    </a:lnTo>
                    <a:lnTo>
                      <a:pt x="333" y="258265"/>
                    </a:lnTo>
                    <a:lnTo>
                      <a:pt x="429" y="259341"/>
                    </a:lnTo>
                    <a:lnTo>
                      <a:pt x="532" y="260384"/>
                    </a:lnTo>
                    <a:lnTo>
                      <a:pt x="658" y="261360"/>
                    </a:lnTo>
                    <a:lnTo>
                      <a:pt x="784" y="262336"/>
                    </a:lnTo>
                    <a:lnTo>
                      <a:pt x="924" y="263311"/>
                    </a:lnTo>
                    <a:lnTo>
                      <a:pt x="1079" y="264220"/>
                    </a:lnTo>
                    <a:lnTo>
                      <a:pt x="1234" y="265094"/>
                    </a:lnTo>
                    <a:lnTo>
                      <a:pt x="1404" y="265935"/>
                    </a:lnTo>
                    <a:lnTo>
                      <a:pt x="1589" y="266743"/>
                    </a:lnTo>
                    <a:lnTo>
                      <a:pt x="1774" y="267516"/>
                    </a:lnTo>
                    <a:lnTo>
                      <a:pt x="1966" y="268256"/>
                    </a:lnTo>
                    <a:lnTo>
                      <a:pt x="2173" y="268963"/>
                    </a:lnTo>
                    <a:lnTo>
                      <a:pt x="2387" y="269602"/>
                    </a:lnTo>
                    <a:lnTo>
                      <a:pt x="2602" y="270208"/>
                    </a:lnTo>
                    <a:lnTo>
                      <a:pt x="2831" y="270780"/>
                    </a:lnTo>
                    <a:lnTo>
                      <a:pt x="3060" y="271318"/>
                    </a:lnTo>
                    <a:lnTo>
                      <a:pt x="3304" y="271789"/>
                    </a:lnTo>
                    <a:lnTo>
                      <a:pt x="3548" y="272193"/>
                    </a:lnTo>
                    <a:lnTo>
                      <a:pt x="3799" y="272563"/>
                    </a:lnTo>
                    <a:lnTo>
                      <a:pt x="4050" y="272865"/>
                    </a:lnTo>
                    <a:lnTo>
                      <a:pt x="4316" y="273134"/>
                    </a:lnTo>
                    <a:lnTo>
                      <a:pt x="4582" y="273336"/>
                    </a:lnTo>
                    <a:lnTo>
                      <a:pt x="4848" y="273505"/>
                    </a:lnTo>
                    <a:lnTo>
                      <a:pt x="5122" y="273572"/>
                    </a:lnTo>
                    <a:lnTo>
                      <a:pt x="5403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4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4" y="262336"/>
                    </a:lnTo>
                    <a:lnTo>
                      <a:pt x="10140" y="261360"/>
                    </a:lnTo>
                    <a:lnTo>
                      <a:pt x="10266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8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66" y="240166"/>
                    </a:lnTo>
                    <a:lnTo>
                      <a:pt x="10140" y="239157"/>
                    </a:lnTo>
                    <a:lnTo>
                      <a:pt x="10014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4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22" y="340384"/>
                    </a:moveTo>
                    <a:lnTo>
                      <a:pt x="4848" y="340485"/>
                    </a:lnTo>
                    <a:lnTo>
                      <a:pt x="4582" y="340653"/>
                    </a:lnTo>
                    <a:lnTo>
                      <a:pt x="4316" y="340855"/>
                    </a:lnTo>
                    <a:lnTo>
                      <a:pt x="4050" y="341124"/>
                    </a:lnTo>
                    <a:lnTo>
                      <a:pt x="3799" y="341426"/>
                    </a:lnTo>
                    <a:lnTo>
                      <a:pt x="3548" y="341797"/>
                    </a:lnTo>
                    <a:lnTo>
                      <a:pt x="3304" y="342200"/>
                    </a:lnTo>
                    <a:lnTo>
                      <a:pt x="3060" y="342671"/>
                    </a:lnTo>
                    <a:lnTo>
                      <a:pt x="2831" y="343209"/>
                    </a:lnTo>
                    <a:lnTo>
                      <a:pt x="2602" y="343748"/>
                    </a:lnTo>
                    <a:lnTo>
                      <a:pt x="2387" y="344387"/>
                    </a:lnTo>
                    <a:lnTo>
                      <a:pt x="2173" y="345026"/>
                    </a:lnTo>
                    <a:lnTo>
                      <a:pt x="1966" y="345733"/>
                    </a:lnTo>
                    <a:lnTo>
                      <a:pt x="1774" y="346439"/>
                    </a:lnTo>
                    <a:lnTo>
                      <a:pt x="1589" y="347213"/>
                    </a:lnTo>
                    <a:lnTo>
                      <a:pt x="1404" y="348054"/>
                    </a:lnTo>
                    <a:lnTo>
                      <a:pt x="1234" y="348895"/>
                    </a:lnTo>
                    <a:lnTo>
                      <a:pt x="1079" y="349770"/>
                    </a:lnTo>
                    <a:lnTo>
                      <a:pt x="924" y="350678"/>
                    </a:lnTo>
                    <a:lnTo>
                      <a:pt x="784" y="351620"/>
                    </a:lnTo>
                    <a:lnTo>
                      <a:pt x="658" y="352595"/>
                    </a:lnTo>
                    <a:lnTo>
                      <a:pt x="532" y="353605"/>
                    </a:lnTo>
                    <a:lnTo>
                      <a:pt x="429" y="354648"/>
                    </a:lnTo>
                    <a:lnTo>
                      <a:pt x="333" y="355724"/>
                    </a:lnTo>
                    <a:lnTo>
                      <a:pt x="244" y="356801"/>
                    </a:lnTo>
                    <a:lnTo>
                      <a:pt x="170" y="357911"/>
                    </a:lnTo>
                    <a:lnTo>
                      <a:pt x="111" y="359021"/>
                    </a:lnTo>
                    <a:lnTo>
                      <a:pt x="67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7" y="367263"/>
                    </a:lnTo>
                    <a:lnTo>
                      <a:pt x="111" y="368407"/>
                    </a:lnTo>
                    <a:lnTo>
                      <a:pt x="170" y="369517"/>
                    </a:lnTo>
                    <a:lnTo>
                      <a:pt x="244" y="370627"/>
                    </a:lnTo>
                    <a:lnTo>
                      <a:pt x="333" y="371704"/>
                    </a:lnTo>
                    <a:lnTo>
                      <a:pt x="429" y="372780"/>
                    </a:lnTo>
                    <a:lnTo>
                      <a:pt x="532" y="373823"/>
                    </a:lnTo>
                    <a:lnTo>
                      <a:pt x="658" y="374799"/>
                    </a:lnTo>
                    <a:lnTo>
                      <a:pt x="784" y="375808"/>
                    </a:lnTo>
                    <a:lnTo>
                      <a:pt x="924" y="376750"/>
                    </a:lnTo>
                    <a:lnTo>
                      <a:pt x="1079" y="377658"/>
                    </a:lnTo>
                    <a:lnTo>
                      <a:pt x="1234" y="378533"/>
                    </a:lnTo>
                    <a:lnTo>
                      <a:pt x="1404" y="379374"/>
                    </a:lnTo>
                    <a:lnTo>
                      <a:pt x="1589" y="380215"/>
                    </a:lnTo>
                    <a:lnTo>
                      <a:pt x="1774" y="380989"/>
                    </a:lnTo>
                    <a:lnTo>
                      <a:pt x="1966" y="381695"/>
                    </a:lnTo>
                    <a:lnTo>
                      <a:pt x="2173" y="382402"/>
                    </a:lnTo>
                    <a:lnTo>
                      <a:pt x="2387" y="383041"/>
                    </a:lnTo>
                    <a:lnTo>
                      <a:pt x="2602" y="383680"/>
                    </a:lnTo>
                    <a:lnTo>
                      <a:pt x="2831" y="384218"/>
                    </a:lnTo>
                    <a:lnTo>
                      <a:pt x="3060" y="384757"/>
                    </a:lnTo>
                    <a:lnTo>
                      <a:pt x="3304" y="385228"/>
                    </a:lnTo>
                    <a:lnTo>
                      <a:pt x="3548" y="385631"/>
                    </a:lnTo>
                    <a:lnTo>
                      <a:pt x="3799" y="386001"/>
                    </a:lnTo>
                    <a:lnTo>
                      <a:pt x="4050" y="386304"/>
                    </a:lnTo>
                    <a:lnTo>
                      <a:pt x="4316" y="386573"/>
                    </a:lnTo>
                    <a:lnTo>
                      <a:pt x="4582" y="386775"/>
                    </a:lnTo>
                    <a:lnTo>
                      <a:pt x="4848" y="386943"/>
                    </a:lnTo>
                    <a:lnTo>
                      <a:pt x="5122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4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4" y="375808"/>
                    </a:lnTo>
                    <a:lnTo>
                      <a:pt x="10140" y="374799"/>
                    </a:lnTo>
                    <a:lnTo>
                      <a:pt x="10266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8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66" y="353605"/>
                    </a:lnTo>
                    <a:lnTo>
                      <a:pt x="10140" y="352595"/>
                    </a:lnTo>
                    <a:lnTo>
                      <a:pt x="10014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4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403" y="453822"/>
                    </a:moveTo>
                    <a:lnTo>
                      <a:pt x="5122" y="453856"/>
                    </a:lnTo>
                    <a:lnTo>
                      <a:pt x="4848" y="453957"/>
                    </a:lnTo>
                    <a:lnTo>
                      <a:pt x="4582" y="454092"/>
                    </a:lnTo>
                    <a:lnTo>
                      <a:pt x="4316" y="454293"/>
                    </a:lnTo>
                    <a:lnTo>
                      <a:pt x="4050" y="454562"/>
                    </a:lnTo>
                    <a:lnTo>
                      <a:pt x="3799" y="454865"/>
                    </a:lnTo>
                    <a:lnTo>
                      <a:pt x="3548" y="455235"/>
                    </a:lnTo>
                    <a:lnTo>
                      <a:pt x="3304" y="455639"/>
                    </a:lnTo>
                    <a:lnTo>
                      <a:pt x="3060" y="456110"/>
                    </a:lnTo>
                    <a:lnTo>
                      <a:pt x="2831" y="456615"/>
                    </a:lnTo>
                    <a:lnTo>
                      <a:pt x="2602" y="457153"/>
                    </a:lnTo>
                    <a:lnTo>
                      <a:pt x="2387" y="457758"/>
                    </a:lnTo>
                    <a:lnTo>
                      <a:pt x="2173" y="458398"/>
                    </a:lnTo>
                    <a:lnTo>
                      <a:pt x="1966" y="459104"/>
                    </a:lnTo>
                    <a:lnTo>
                      <a:pt x="1774" y="459811"/>
                    </a:lnTo>
                    <a:lnTo>
                      <a:pt x="1589" y="460584"/>
                    </a:lnTo>
                    <a:lnTo>
                      <a:pt x="1404" y="461392"/>
                    </a:lnTo>
                    <a:lnTo>
                      <a:pt x="1234" y="462233"/>
                    </a:lnTo>
                    <a:lnTo>
                      <a:pt x="1079" y="463141"/>
                    </a:lnTo>
                    <a:lnTo>
                      <a:pt x="924" y="464049"/>
                    </a:lnTo>
                    <a:lnTo>
                      <a:pt x="784" y="464991"/>
                    </a:lnTo>
                    <a:lnTo>
                      <a:pt x="658" y="465967"/>
                    </a:lnTo>
                    <a:lnTo>
                      <a:pt x="532" y="466976"/>
                    </a:lnTo>
                    <a:lnTo>
                      <a:pt x="429" y="468019"/>
                    </a:lnTo>
                    <a:lnTo>
                      <a:pt x="333" y="469062"/>
                    </a:lnTo>
                    <a:lnTo>
                      <a:pt x="244" y="470172"/>
                    </a:lnTo>
                    <a:lnTo>
                      <a:pt x="170" y="471282"/>
                    </a:lnTo>
                    <a:lnTo>
                      <a:pt x="111" y="472426"/>
                    </a:lnTo>
                    <a:lnTo>
                      <a:pt x="67" y="473570"/>
                    </a:lnTo>
                    <a:lnTo>
                      <a:pt x="30" y="474747"/>
                    </a:lnTo>
                    <a:lnTo>
                      <a:pt x="8" y="475958"/>
                    </a:lnTo>
                    <a:lnTo>
                      <a:pt x="0" y="477170"/>
                    </a:lnTo>
                    <a:lnTo>
                      <a:pt x="8" y="478381"/>
                    </a:lnTo>
                    <a:lnTo>
                      <a:pt x="30" y="479558"/>
                    </a:lnTo>
                    <a:lnTo>
                      <a:pt x="67" y="480702"/>
                    </a:lnTo>
                    <a:lnTo>
                      <a:pt x="111" y="481879"/>
                    </a:lnTo>
                    <a:lnTo>
                      <a:pt x="170" y="482989"/>
                    </a:lnTo>
                    <a:lnTo>
                      <a:pt x="244" y="484100"/>
                    </a:lnTo>
                    <a:lnTo>
                      <a:pt x="333" y="485176"/>
                    </a:lnTo>
                    <a:lnTo>
                      <a:pt x="429" y="486253"/>
                    </a:lnTo>
                    <a:lnTo>
                      <a:pt x="532" y="487262"/>
                    </a:lnTo>
                    <a:lnTo>
                      <a:pt x="658" y="488271"/>
                    </a:lnTo>
                    <a:lnTo>
                      <a:pt x="784" y="489247"/>
                    </a:lnTo>
                    <a:lnTo>
                      <a:pt x="924" y="490189"/>
                    </a:lnTo>
                    <a:lnTo>
                      <a:pt x="1079" y="491131"/>
                    </a:lnTo>
                    <a:lnTo>
                      <a:pt x="1234" y="492005"/>
                    </a:lnTo>
                    <a:lnTo>
                      <a:pt x="1404" y="492846"/>
                    </a:lnTo>
                    <a:lnTo>
                      <a:pt x="1589" y="493654"/>
                    </a:lnTo>
                    <a:lnTo>
                      <a:pt x="1774" y="494428"/>
                    </a:lnTo>
                    <a:lnTo>
                      <a:pt x="1966" y="495168"/>
                    </a:lnTo>
                    <a:lnTo>
                      <a:pt x="2173" y="495874"/>
                    </a:lnTo>
                    <a:lnTo>
                      <a:pt x="2387" y="496513"/>
                    </a:lnTo>
                    <a:lnTo>
                      <a:pt x="2602" y="497119"/>
                    </a:lnTo>
                    <a:lnTo>
                      <a:pt x="2831" y="497691"/>
                    </a:lnTo>
                    <a:lnTo>
                      <a:pt x="3060" y="498195"/>
                    </a:lnTo>
                    <a:lnTo>
                      <a:pt x="3304" y="498666"/>
                    </a:lnTo>
                    <a:lnTo>
                      <a:pt x="3548" y="499104"/>
                    </a:lnTo>
                    <a:lnTo>
                      <a:pt x="3799" y="499474"/>
                    </a:lnTo>
                    <a:lnTo>
                      <a:pt x="4050" y="499777"/>
                    </a:lnTo>
                    <a:lnTo>
                      <a:pt x="4316" y="500046"/>
                    </a:lnTo>
                    <a:lnTo>
                      <a:pt x="4582" y="500248"/>
                    </a:lnTo>
                    <a:lnTo>
                      <a:pt x="4848" y="500382"/>
                    </a:lnTo>
                    <a:lnTo>
                      <a:pt x="5122" y="500483"/>
                    </a:lnTo>
                    <a:lnTo>
                      <a:pt x="5403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74"/>
                    </a:lnTo>
                    <a:lnTo>
                      <a:pt x="8824" y="495168"/>
                    </a:lnTo>
                    <a:lnTo>
                      <a:pt x="9024" y="494428"/>
                    </a:lnTo>
                    <a:lnTo>
                      <a:pt x="9209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9" y="491131"/>
                    </a:lnTo>
                    <a:lnTo>
                      <a:pt x="9874" y="490189"/>
                    </a:lnTo>
                    <a:lnTo>
                      <a:pt x="10014" y="489247"/>
                    </a:lnTo>
                    <a:lnTo>
                      <a:pt x="10140" y="488271"/>
                    </a:lnTo>
                    <a:lnTo>
                      <a:pt x="10266" y="487262"/>
                    </a:lnTo>
                    <a:lnTo>
                      <a:pt x="10369" y="486253"/>
                    </a:lnTo>
                    <a:lnTo>
                      <a:pt x="10465" y="485176"/>
                    </a:lnTo>
                    <a:lnTo>
                      <a:pt x="10554" y="484100"/>
                    </a:lnTo>
                    <a:lnTo>
                      <a:pt x="10628" y="482989"/>
                    </a:lnTo>
                    <a:lnTo>
                      <a:pt x="10687" y="481879"/>
                    </a:lnTo>
                    <a:lnTo>
                      <a:pt x="10731" y="480702"/>
                    </a:lnTo>
                    <a:lnTo>
                      <a:pt x="10768" y="479558"/>
                    </a:lnTo>
                    <a:lnTo>
                      <a:pt x="10790" y="478381"/>
                    </a:lnTo>
                    <a:lnTo>
                      <a:pt x="10798" y="477170"/>
                    </a:lnTo>
                    <a:lnTo>
                      <a:pt x="10790" y="475958"/>
                    </a:lnTo>
                    <a:lnTo>
                      <a:pt x="10768" y="474747"/>
                    </a:lnTo>
                    <a:lnTo>
                      <a:pt x="10731" y="473570"/>
                    </a:lnTo>
                    <a:lnTo>
                      <a:pt x="10687" y="472426"/>
                    </a:lnTo>
                    <a:lnTo>
                      <a:pt x="10628" y="471282"/>
                    </a:lnTo>
                    <a:lnTo>
                      <a:pt x="10554" y="470172"/>
                    </a:lnTo>
                    <a:lnTo>
                      <a:pt x="10465" y="469062"/>
                    </a:lnTo>
                    <a:lnTo>
                      <a:pt x="10369" y="468019"/>
                    </a:lnTo>
                    <a:lnTo>
                      <a:pt x="10266" y="466976"/>
                    </a:lnTo>
                    <a:lnTo>
                      <a:pt x="10140" y="465967"/>
                    </a:lnTo>
                    <a:lnTo>
                      <a:pt x="10014" y="464991"/>
                    </a:lnTo>
                    <a:lnTo>
                      <a:pt x="9874" y="464049"/>
                    </a:lnTo>
                    <a:lnTo>
                      <a:pt x="9719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9" y="460584"/>
                    </a:lnTo>
                    <a:lnTo>
                      <a:pt x="9024" y="459811"/>
                    </a:lnTo>
                    <a:lnTo>
                      <a:pt x="8824" y="459104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403" y="453822"/>
                    </a:lnTo>
                    <a:close/>
                    <a:moveTo>
                      <a:pt x="5122" y="567059"/>
                    </a:moveTo>
                    <a:lnTo>
                      <a:pt x="4848" y="567160"/>
                    </a:lnTo>
                    <a:lnTo>
                      <a:pt x="4582" y="567328"/>
                    </a:lnTo>
                    <a:lnTo>
                      <a:pt x="4316" y="567530"/>
                    </a:lnTo>
                    <a:lnTo>
                      <a:pt x="4050" y="567766"/>
                    </a:lnTo>
                    <a:lnTo>
                      <a:pt x="3799" y="568102"/>
                    </a:lnTo>
                    <a:lnTo>
                      <a:pt x="3548" y="568472"/>
                    </a:lnTo>
                    <a:lnTo>
                      <a:pt x="3304" y="568876"/>
                    </a:lnTo>
                    <a:lnTo>
                      <a:pt x="3060" y="569347"/>
                    </a:lnTo>
                    <a:lnTo>
                      <a:pt x="2831" y="569885"/>
                    </a:lnTo>
                    <a:lnTo>
                      <a:pt x="2602" y="570423"/>
                    </a:lnTo>
                    <a:lnTo>
                      <a:pt x="2387" y="571029"/>
                    </a:lnTo>
                    <a:lnTo>
                      <a:pt x="2173" y="571702"/>
                    </a:lnTo>
                    <a:lnTo>
                      <a:pt x="1966" y="572408"/>
                    </a:lnTo>
                    <a:lnTo>
                      <a:pt x="1774" y="573115"/>
                    </a:lnTo>
                    <a:lnTo>
                      <a:pt x="1589" y="573889"/>
                    </a:lnTo>
                    <a:lnTo>
                      <a:pt x="1404" y="574730"/>
                    </a:lnTo>
                    <a:lnTo>
                      <a:pt x="1234" y="575571"/>
                    </a:lnTo>
                    <a:lnTo>
                      <a:pt x="1079" y="576445"/>
                    </a:lnTo>
                    <a:lnTo>
                      <a:pt x="924" y="577354"/>
                    </a:lnTo>
                    <a:lnTo>
                      <a:pt x="784" y="578296"/>
                    </a:lnTo>
                    <a:lnTo>
                      <a:pt x="658" y="579271"/>
                    </a:lnTo>
                    <a:lnTo>
                      <a:pt x="532" y="580280"/>
                    </a:lnTo>
                    <a:lnTo>
                      <a:pt x="429" y="581323"/>
                    </a:lnTo>
                    <a:lnTo>
                      <a:pt x="333" y="582400"/>
                    </a:lnTo>
                    <a:lnTo>
                      <a:pt x="244" y="583476"/>
                    </a:lnTo>
                    <a:lnTo>
                      <a:pt x="170" y="584586"/>
                    </a:lnTo>
                    <a:lnTo>
                      <a:pt x="111" y="585697"/>
                    </a:lnTo>
                    <a:lnTo>
                      <a:pt x="67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7" y="593972"/>
                    </a:lnTo>
                    <a:lnTo>
                      <a:pt x="111" y="595150"/>
                    </a:lnTo>
                    <a:lnTo>
                      <a:pt x="170" y="596294"/>
                    </a:lnTo>
                    <a:lnTo>
                      <a:pt x="244" y="597404"/>
                    </a:lnTo>
                    <a:lnTo>
                      <a:pt x="333" y="598480"/>
                    </a:lnTo>
                    <a:lnTo>
                      <a:pt x="429" y="599557"/>
                    </a:lnTo>
                    <a:lnTo>
                      <a:pt x="532" y="600600"/>
                    </a:lnTo>
                    <a:lnTo>
                      <a:pt x="658" y="601609"/>
                    </a:lnTo>
                    <a:lnTo>
                      <a:pt x="784" y="602585"/>
                    </a:lnTo>
                    <a:lnTo>
                      <a:pt x="924" y="603527"/>
                    </a:lnTo>
                    <a:lnTo>
                      <a:pt x="1079" y="604435"/>
                    </a:lnTo>
                    <a:lnTo>
                      <a:pt x="1234" y="605310"/>
                    </a:lnTo>
                    <a:lnTo>
                      <a:pt x="1404" y="606151"/>
                    </a:lnTo>
                    <a:lnTo>
                      <a:pt x="1589" y="606958"/>
                    </a:lnTo>
                    <a:lnTo>
                      <a:pt x="1774" y="607732"/>
                    </a:lnTo>
                    <a:lnTo>
                      <a:pt x="1966" y="608472"/>
                    </a:lnTo>
                    <a:lnTo>
                      <a:pt x="2173" y="609145"/>
                    </a:lnTo>
                    <a:lnTo>
                      <a:pt x="2387" y="609784"/>
                    </a:lnTo>
                    <a:lnTo>
                      <a:pt x="2602" y="610389"/>
                    </a:lnTo>
                    <a:lnTo>
                      <a:pt x="2831" y="610961"/>
                    </a:lnTo>
                    <a:lnTo>
                      <a:pt x="3060" y="611466"/>
                    </a:lnTo>
                    <a:lnTo>
                      <a:pt x="3304" y="611937"/>
                    </a:lnTo>
                    <a:lnTo>
                      <a:pt x="3548" y="612341"/>
                    </a:lnTo>
                    <a:lnTo>
                      <a:pt x="3799" y="612711"/>
                    </a:lnTo>
                    <a:lnTo>
                      <a:pt x="4050" y="613013"/>
                    </a:lnTo>
                    <a:lnTo>
                      <a:pt x="4316" y="613249"/>
                    </a:lnTo>
                    <a:lnTo>
                      <a:pt x="4582" y="613451"/>
                    </a:lnTo>
                    <a:lnTo>
                      <a:pt x="4848" y="613619"/>
                    </a:lnTo>
                    <a:lnTo>
                      <a:pt x="5122" y="613686"/>
                    </a:lnTo>
                    <a:lnTo>
                      <a:pt x="5403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4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4" y="602585"/>
                    </a:lnTo>
                    <a:lnTo>
                      <a:pt x="10140" y="601609"/>
                    </a:lnTo>
                    <a:lnTo>
                      <a:pt x="10266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8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66" y="580280"/>
                    </a:lnTo>
                    <a:lnTo>
                      <a:pt x="10140" y="579271"/>
                    </a:lnTo>
                    <a:lnTo>
                      <a:pt x="10014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4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" name="Google Shape;43;p3"/>
              <p:cNvSpPr/>
              <p:nvPr/>
            </p:nvSpPr>
            <p:spPr>
              <a:xfrm>
                <a:off x="11379817" y="3272898"/>
                <a:ext cx="5563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302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82" y="1850"/>
                    </a:lnTo>
                    <a:lnTo>
                      <a:pt x="3038" y="2321"/>
                    </a:lnTo>
                    <a:lnTo>
                      <a:pt x="2809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7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10" y="10328"/>
                    </a:lnTo>
                    <a:lnTo>
                      <a:pt x="769" y="11270"/>
                    </a:lnTo>
                    <a:lnTo>
                      <a:pt x="644" y="12245"/>
                    </a:lnTo>
                    <a:lnTo>
                      <a:pt x="525" y="13255"/>
                    </a:lnTo>
                    <a:lnTo>
                      <a:pt x="422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1" y="18671"/>
                    </a:lnTo>
                    <a:lnTo>
                      <a:pt x="60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60" y="26879"/>
                    </a:lnTo>
                    <a:lnTo>
                      <a:pt x="111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22" y="32397"/>
                    </a:lnTo>
                    <a:lnTo>
                      <a:pt x="525" y="33440"/>
                    </a:lnTo>
                    <a:lnTo>
                      <a:pt x="644" y="34449"/>
                    </a:lnTo>
                    <a:lnTo>
                      <a:pt x="769" y="35424"/>
                    </a:lnTo>
                    <a:lnTo>
                      <a:pt x="910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7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9" y="43868"/>
                    </a:lnTo>
                    <a:lnTo>
                      <a:pt x="3038" y="44373"/>
                    </a:lnTo>
                    <a:lnTo>
                      <a:pt x="3282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302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6999" y="45651"/>
                    </a:lnTo>
                    <a:lnTo>
                      <a:pt x="7251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7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25" y="42052"/>
                    </a:lnTo>
                    <a:lnTo>
                      <a:pt x="8825" y="41345"/>
                    </a:lnTo>
                    <a:lnTo>
                      <a:pt x="9024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74" y="36366"/>
                    </a:lnTo>
                    <a:lnTo>
                      <a:pt x="10015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54" y="30277"/>
                    </a:lnTo>
                    <a:lnTo>
                      <a:pt x="10628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15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5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1" y="1413"/>
                    </a:lnTo>
                    <a:lnTo>
                      <a:pt x="6999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302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82" y="115323"/>
                    </a:lnTo>
                    <a:lnTo>
                      <a:pt x="3038" y="115794"/>
                    </a:lnTo>
                    <a:lnTo>
                      <a:pt x="2809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7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10" y="123800"/>
                    </a:lnTo>
                    <a:lnTo>
                      <a:pt x="769" y="124742"/>
                    </a:lnTo>
                    <a:lnTo>
                      <a:pt x="644" y="125718"/>
                    </a:lnTo>
                    <a:lnTo>
                      <a:pt x="525" y="126727"/>
                    </a:lnTo>
                    <a:lnTo>
                      <a:pt x="422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1" y="132110"/>
                    </a:lnTo>
                    <a:lnTo>
                      <a:pt x="60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0" y="140352"/>
                    </a:lnTo>
                    <a:lnTo>
                      <a:pt x="111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22" y="145869"/>
                    </a:lnTo>
                    <a:lnTo>
                      <a:pt x="525" y="146912"/>
                    </a:lnTo>
                    <a:lnTo>
                      <a:pt x="644" y="147921"/>
                    </a:lnTo>
                    <a:lnTo>
                      <a:pt x="769" y="148897"/>
                    </a:lnTo>
                    <a:lnTo>
                      <a:pt x="910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7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9" y="157341"/>
                    </a:lnTo>
                    <a:lnTo>
                      <a:pt x="3038" y="157845"/>
                    </a:lnTo>
                    <a:lnTo>
                      <a:pt x="3282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302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6999" y="159090"/>
                    </a:lnTo>
                    <a:lnTo>
                      <a:pt x="7251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5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5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15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5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1" y="114885"/>
                    </a:lnTo>
                    <a:lnTo>
                      <a:pt x="6999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302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82" y="228761"/>
                    </a:lnTo>
                    <a:lnTo>
                      <a:pt x="3038" y="229232"/>
                    </a:lnTo>
                    <a:lnTo>
                      <a:pt x="2809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7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10" y="237239"/>
                    </a:lnTo>
                    <a:lnTo>
                      <a:pt x="769" y="238181"/>
                    </a:lnTo>
                    <a:lnTo>
                      <a:pt x="644" y="239157"/>
                    </a:lnTo>
                    <a:lnTo>
                      <a:pt x="525" y="240166"/>
                    </a:lnTo>
                    <a:lnTo>
                      <a:pt x="422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1" y="245582"/>
                    </a:lnTo>
                    <a:lnTo>
                      <a:pt x="60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0" y="253824"/>
                    </a:lnTo>
                    <a:lnTo>
                      <a:pt x="111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22" y="259341"/>
                    </a:lnTo>
                    <a:lnTo>
                      <a:pt x="525" y="260384"/>
                    </a:lnTo>
                    <a:lnTo>
                      <a:pt x="644" y="261360"/>
                    </a:lnTo>
                    <a:lnTo>
                      <a:pt x="769" y="262336"/>
                    </a:lnTo>
                    <a:lnTo>
                      <a:pt x="910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7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9" y="270780"/>
                    </a:lnTo>
                    <a:lnTo>
                      <a:pt x="3038" y="271318"/>
                    </a:lnTo>
                    <a:lnTo>
                      <a:pt x="3282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302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6999" y="272563"/>
                    </a:lnTo>
                    <a:lnTo>
                      <a:pt x="7251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5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5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15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5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1" y="228358"/>
                    </a:lnTo>
                    <a:lnTo>
                      <a:pt x="6999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5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302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82" y="342200"/>
                    </a:lnTo>
                    <a:lnTo>
                      <a:pt x="3038" y="342671"/>
                    </a:lnTo>
                    <a:lnTo>
                      <a:pt x="2809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7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10" y="350678"/>
                    </a:lnTo>
                    <a:lnTo>
                      <a:pt x="769" y="351620"/>
                    </a:lnTo>
                    <a:lnTo>
                      <a:pt x="644" y="352595"/>
                    </a:lnTo>
                    <a:lnTo>
                      <a:pt x="525" y="353605"/>
                    </a:lnTo>
                    <a:lnTo>
                      <a:pt x="422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1" y="359021"/>
                    </a:lnTo>
                    <a:lnTo>
                      <a:pt x="60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0" y="367263"/>
                    </a:lnTo>
                    <a:lnTo>
                      <a:pt x="111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22" y="372780"/>
                    </a:lnTo>
                    <a:lnTo>
                      <a:pt x="525" y="373823"/>
                    </a:lnTo>
                    <a:lnTo>
                      <a:pt x="644" y="374799"/>
                    </a:lnTo>
                    <a:lnTo>
                      <a:pt x="769" y="375808"/>
                    </a:lnTo>
                    <a:lnTo>
                      <a:pt x="910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7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9" y="384218"/>
                    </a:lnTo>
                    <a:lnTo>
                      <a:pt x="3038" y="384757"/>
                    </a:lnTo>
                    <a:lnTo>
                      <a:pt x="3282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302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5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6999" y="386001"/>
                    </a:lnTo>
                    <a:lnTo>
                      <a:pt x="7251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5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5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15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5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1" y="341797"/>
                    </a:lnTo>
                    <a:lnTo>
                      <a:pt x="6999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302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82" y="455639"/>
                    </a:lnTo>
                    <a:lnTo>
                      <a:pt x="3038" y="456110"/>
                    </a:lnTo>
                    <a:lnTo>
                      <a:pt x="2809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7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10" y="463982"/>
                    </a:lnTo>
                    <a:lnTo>
                      <a:pt x="769" y="464924"/>
                    </a:lnTo>
                    <a:lnTo>
                      <a:pt x="644" y="465900"/>
                    </a:lnTo>
                    <a:lnTo>
                      <a:pt x="525" y="466875"/>
                    </a:lnTo>
                    <a:lnTo>
                      <a:pt x="422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1" y="472258"/>
                    </a:lnTo>
                    <a:lnTo>
                      <a:pt x="60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60" y="480534"/>
                    </a:lnTo>
                    <a:lnTo>
                      <a:pt x="111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22" y="486152"/>
                    </a:lnTo>
                    <a:lnTo>
                      <a:pt x="525" y="487195"/>
                    </a:lnTo>
                    <a:lnTo>
                      <a:pt x="644" y="488204"/>
                    </a:lnTo>
                    <a:lnTo>
                      <a:pt x="769" y="489179"/>
                    </a:lnTo>
                    <a:lnTo>
                      <a:pt x="910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7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9" y="497691"/>
                    </a:lnTo>
                    <a:lnTo>
                      <a:pt x="3038" y="498195"/>
                    </a:lnTo>
                    <a:lnTo>
                      <a:pt x="3282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302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6999" y="499474"/>
                    </a:lnTo>
                    <a:lnTo>
                      <a:pt x="7251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40"/>
                    </a:lnTo>
                    <a:lnTo>
                      <a:pt x="8825" y="495134"/>
                    </a:lnTo>
                    <a:lnTo>
                      <a:pt x="9024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74" y="490155"/>
                    </a:lnTo>
                    <a:lnTo>
                      <a:pt x="10015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54" y="483965"/>
                    </a:lnTo>
                    <a:lnTo>
                      <a:pt x="10628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8" y="471148"/>
                    </a:lnTo>
                    <a:lnTo>
                      <a:pt x="10554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15" y="464924"/>
                    </a:lnTo>
                    <a:lnTo>
                      <a:pt x="9874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24" y="459811"/>
                    </a:lnTo>
                    <a:lnTo>
                      <a:pt x="8825" y="459070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1" y="455235"/>
                    </a:lnTo>
                    <a:lnTo>
                      <a:pt x="6999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302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82" y="568876"/>
                    </a:lnTo>
                    <a:lnTo>
                      <a:pt x="3038" y="569347"/>
                    </a:lnTo>
                    <a:lnTo>
                      <a:pt x="2809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7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10" y="577354"/>
                    </a:lnTo>
                    <a:lnTo>
                      <a:pt x="769" y="578296"/>
                    </a:lnTo>
                    <a:lnTo>
                      <a:pt x="644" y="579271"/>
                    </a:lnTo>
                    <a:lnTo>
                      <a:pt x="525" y="580280"/>
                    </a:lnTo>
                    <a:lnTo>
                      <a:pt x="422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1" y="585697"/>
                    </a:lnTo>
                    <a:lnTo>
                      <a:pt x="60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0" y="593972"/>
                    </a:lnTo>
                    <a:lnTo>
                      <a:pt x="111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22" y="599557"/>
                    </a:lnTo>
                    <a:lnTo>
                      <a:pt x="525" y="600600"/>
                    </a:lnTo>
                    <a:lnTo>
                      <a:pt x="644" y="601609"/>
                    </a:lnTo>
                    <a:lnTo>
                      <a:pt x="769" y="602585"/>
                    </a:lnTo>
                    <a:lnTo>
                      <a:pt x="910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7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9" y="610961"/>
                    </a:lnTo>
                    <a:lnTo>
                      <a:pt x="3038" y="611466"/>
                    </a:lnTo>
                    <a:lnTo>
                      <a:pt x="3282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302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6999" y="612711"/>
                    </a:lnTo>
                    <a:lnTo>
                      <a:pt x="7251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5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5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15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5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1" y="568472"/>
                    </a:lnTo>
                    <a:lnTo>
                      <a:pt x="6999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Google Shape;44;p3"/>
              <p:cNvSpPr/>
              <p:nvPr/>
            </p:nvSpPr>
            <p:spPr>
              <a:xfrm>
                <a:off x="11515528" y="3272898"/>
                <a:ext cx="55642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9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2" y="135"/>
                    </a:lnTo>
                    <a:lnTo>
                      <a:pt x="4568" y="269"/>
                    </a:lnTo>
                    <a:lnTo>
                      <a:pt x="4295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75" y="1850"/>
                    </a:lnTo>
                    <a:lnTo>
                      <a:pt x="3038" y="2321"/>
                    </a:lnTo>
                    <a:lnTo>
                      <a:pt x="2802" y="2826"/>
                    </a:lnTo>
                    <a:lnTo>
                      <a:pt x="2580" y="3398"/>
                    </a:lnTo>
                    <a:lnTo>
                      <a:pt x="2359" y="4003"/>
                    </a:lnTo>
                    <a:lnTo>
                      <a:pt x="2152" y="4643"/>
                    </a:lnTo>
                    <a:lnTo>
                      <a:pt x="1945" y="5349"/>
                    </a:lnTo>
                    <a:lnTo>
                      <a:pt x="1752" y="6089"/>
                    </a:lnTo>
                    <a:lnTo>
                      <a:pt x="1568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8" y="9420"/>
                    </a:lnTo>
                    <a:lnTo>
                      <a:pt x="910" y="10328"/>
                    </a:lnTo>
                    <a:lnTo>
                      <a:pt x="770" y="11270"/>
                    </a:lnTo>
                    <a:lnTo>
                      <a:pt x="644" y="12245"/>
                    </a:lnTo>
                    <a:lnTo>
                      <a:pt x="526" y="13255"/>
                    </a:lnTo>
                    <a:lnTo>
                      <a:pt x="415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2" y="18671"/>
                    </a:lnTo>
                    <a:lnTo>
                      <a:pt x="60" y="19815"/>
                    </a:lnTo>
                    <a:lnTo>
                      <a:pt x="31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1" y="25736"/>
                    </a:lnTo>
                    <a:lnTo>
                      <a:pt x="60" y="26879"/>
                    </a:lnTo>
                    <a:lnTo>
                      <a:pt x="112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15" y="32397"/>
                    </a:lnTo>
                    <a:lnTo>
                      <a:pt x="526" y="33440"/>
                    </a:lnTo>
                    <a:lnTo>
                      <a:pt x="644" y="34449"/>
                    </a:lnTo>
                    <a:lnTo>
                      <a:pt x="770" y="35424"/>
                    </a:lnTo>
                    <a:lnTo>
                      <a:pt x="910" y="36366"/>
                    </a:lnTo>
                    <a:lnTo>
                      <a:pt x="1058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8" y="39831"/>
                    </a:lnTo>
                    <a:lnTo>
                      <a:pt x="1752" y="40605"/>
                    </a:lnTo>
                    <a:lnTo>
                      <a:pt x="1945" y="41345"/>
                    </a:lnTo>
                    <a:lnTo>
                      <a:pt x="2152" y="42052"/>
                    </a:lnTo>
                    <a:lnTo>
                      <a:pt x="2359" y="42691"/>
                    </a:lnTo>
                    <a:lnTo>
                      <a:pt x="2580" y="43296"/>
                    </a:lnTo>
                    <a:lnTo>
                      <a:pt x="2802" y="43868"/>
                    </a:lnTo>
                    <a:lnTo>
                      <a:pt x="3038" y="44373"/>
                    </a:lnTo>
                    <a:lnTo>
                      <a:pt x="3275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295" y="46223"/>
                    </a:lnTo>
                    <a:lnTo>
                      <a:pt x="4568" y="46425"/>
                    </a:lnTo>
                    <a:lnTo>
                      <a:pt x="4842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7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7000" y="45651"/>
                    </a:lnTo>
                    <a:lnTo>
                      <a:pt x="7251" y="45281"/>
                    </a:lnTo>
                    <a:lnTo>
                      <a:pt x="7495" y="44844"/>
                    </a:lnTo>
                    <a:lnTo>
                      <a:pt x="7731" y="44373"/>
                    </a:lnTo>
                    <a:lnTo>
                      <a:pt x="7968" y="43868"/>
                    </a:lnTo>
                    <a:lnTo>
                      <a:pt x="8190" y="43296"/>
                    </a:lnTo>
                    <a:lnTo>
                      <a:pt x="8411" y="42691"/>
                    </a:lnTo>
                    <a:lnTo>
                      <a:pt x="8618" y="42052"/>
                    </a:lnTo>
                    <a:lnTo>
                      <a:pt x="8825" y="41345"/>
                    </a:lnTo>
                    <a:lnTo>
                      <a:pt x="9025" y="40605"/>
                    </a:lnTo>
                    <a:lnTo>
                      <a:pt x="9209" y="39831"/>
                    </a:lnTo>
                    <a:lnTo>
                      <a:pt x="9387" y="39024"/>
                    </a:lnTo>
                    <a:lnTo>
                      <a:pt x="9557" y="38183"/>
                    </a:lnTo>
                    <a:lnTo>
                      <a:pt x="9719" y="37275"/>
                    </a:lnTo>
                    <a:lnTo>
                      <a:pt x="9867" y="36366"/>
                    </a:lnTo>
                    <a:lnTo>
                      <a:pt x="10008" y="35424"/>
                    </a:lnTo>
                    <a:lnTo>
                      <a:pt x="10141" y="34449"/>
                    </a:lnTo>
                    <a:lnTo>
                      <a:pt x="10259" y="33440"/>
                    </a:lnTo>
                    <a:lnTo>
                      <a:pt x="10370" y="32397"/>
                    </a:lnTo>
                    <a:lnTo>
                      <a:pt x="10466" y="31354"/>
                    </a:lnTo>
                    <a:lnTo>
                      <a:pt x="10554" y="30277"/>
                    </a:lnTo>
                    <a:lnTo>
                      <a:pt x="10621" y="29167"/>
                    </a:lnTo>
                    <a:lnTo>
                      <a:pt x="10687" y="28023"/>
                    </a:lnTo>
                    <a:lnTo>
                      <a:pt x="10732" y="26879"/>
                    </a:lnTo>
                    <a:lnTo>
                      <a:pt x="10769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9" y="20959"/>
                    </a:lnTo>
                    <a:lnTo>
                      <a:pt x="10732" y="19815"/>
                    </a:lnTo>
                    <a:lnTo>
                      <a:pt x="10687" y="18671"/>
                    </a:lnTo>
                    <a:lnTo>
                      <a:pt x="10621" y="17527"/>
                    </a:lnTo>
                    <a:lnTo>
                      <a:pt x="10554" y="16417"/>
                    </a:lnTo>
                    <a:lnTo>
                      <a:pt x="10466" y="15340"/>
                    </a:lnTo>
                    <a:lnTo>
                      <a:pt x="10370" y="14298"/>
                    </a:lnTo>
                    <a:lnTo>
                      <a:pt x="10259" y="13255"/>
                    </a:lnTo>
                    <a:lnTo>
                      <a:pt x="10141" y="12245"/>
                    </a:lnTo>
                    <a:lnTo>
                      <a:pt x="10008" y="11270"/>
                    </a:lnTo>
                    <a:lnTo>
                      <a:pt x="9867" y="10328"/>
                    </a:lnTo>
                    <a:lnTo>
                      <a:pt x="9719" y="9420"/>
                    </a:lnTo>
                    <a:lnTo>
                      <a:pt x="9557" y="8511"/>
                    </a:lnTo>
                    <a:lnTo>
                      <a:pt x="9387" y="7670"/>
                    </a:lnTo>
                    <a:lnTo>
                      <a:pt x="9209" y="6863"/>
                    </a:lnTo>
                    <a:lnTo>
                      <a:pt x="9025" y="6089"/>
                    </a:lnTo>
                    <a:lnTo>
                      <a:pt x="8825" y="5349"/>
                    </a:lnTo>
                    <a:lnTo>
                      <a:pt x="8618" y="4643"/>
                    </a:lnTo>
                    <a:lnTo>
                      <a:pt x="8411" y="4003"/>
                    </a:lnTo>
                    <a:lnTo>
                      <a:pt x="8190" y="3398"/>
                    </a:lnTo>
                    <a:lnTo>
                      <a:pt x="7968" y="2826"/>
                    </a:lnTo>
                    <a:lnTo>
                      <a:pt x="7731" y="2321"/>
                    </a:lnTo>
                    <a:lnTo>
                      <a:pt x="7495" y="1850"/>
                    </a:lnTo>
                    <a:lnTo>
                      <a:pt x="7251" y="1413"/>
                    </a:lnTo>
                    <a:lnTo>
                      <a:pt x="7000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7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2" y="113573"/>
                    </a:lnTo>
                    <a:lnTo>
                      <a:pt x="4568" y="113742"/>
                    </a:lnTo>
                    <a:lnTo>
                      <a:pt x="4295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75" y="115323"/>
                    </a:lnTo>
                    <a:lnTo>
                      <a:pt x="3038" y="115794"/>
                    </a:lnTo>
                    <a:lnTo>
                      <a:pt x="2802" y="116298"/>
                    </a:lnTo>
                    <a:lnTo>
                      <a:pt x="2580" y="116870"/>
                    </a:lnTo>
                    <a:lnTo>
                      <a:pt x="2359" y="117476"/>
                    </a:lnTo>
                    <a:lnTo>
                      <a:pt x="2152" y="118115"/>
                    </a:lnTo>
                    <a:lnTo>
                      <a:pt x="1945" y="118821"/>
                    </a:lnTo>
                    <a:lnTo>
                      <a:pt x="1752" y="119562"/>
                    </a:lnTo>
                    <a:lnTo>
                      <a:pt x="1568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8" y="122858"/>
                    </a:lnTo>
                    <a:lnTo>
                      <a:pt x="910" y="123800"/>
                    </a:lnTo>
                    <a:lnTo>
                      <a:pt x="770" y="124742"/>
                    </a:lnTo>
                    <a:lnTo>
                      <a:pt x="644" y="125718"/>
                    </a:lnTo>
                    <a:lnTo>
                      <a:pt x="526" y="126727"/>
                    </a:lnTo>
                    <a:lnTo>
                      <a:pt x="415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2" y="132110"/>
                    </a:lnTo>
                    <a:lnTo>
                      <a:pt x="60" y="133254"/>
                    </a:lnTo>
                    <a:lnTo>
                      <a:pt x="31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1" y="139174"/>
                    </a:lnTo>
                    <a:lnTo>
                      <a:pt x="60" y="140352"/>
                    </a:lnTo>
                    <a:lnTo>
                      <a:pt x="112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15" y="145869"/>
                    </a:lnTo>
                    <a:lnTo>
                      <a:pt x="526" y="146912"/>
                    </a:lnTo>
                    <a:lnTo>
                      <a:pt x="644" y="147921"/>
                    </a:lnTo>
                    <a:lnTo>
                      <a:pt x="770" y="148897"/>
                    </a:lnTo>
                    <a:lnTo>
                      <a:pt x="910" y="149839"/>
                    </a:lnTo>
                    <a:lnTo>
                      <a:pt x="1058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8" y="153304"/>
                    </a:lnTo>
                    <a:lnTo>
                      <a:pt x="1752" y="154078"/>
                    </a:lnTo>
                    <a:lnTo>
                      <a:pt x="1945" y="154818"/>
                    </a:lnTo>
                    <a:lnTo>
                      <a:pt x="2152" y="155491"/>
                    </a:lnTo>
                    <a:lnTo>
                      <a:pt x="2359" y="156163"/>
                    </a:lnTo>
                    <a:lnTo>
                      <a:pt x="2580" y="156769"/>
                    </a:lnTo>
                    <a:lnTo>
                      <a:pt x="2802" y="157341"/>
                    </a:lnTo>
                    <a:lnTo>
                      <a:pt x="3038" y="157845"/>
                    </a:lnTo>
                    <a:lnTo>
                      <a:pt x="3275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295" y="159696"/>
                    </a:lnTo>
                    <a:lnTo>
                      <a:pt x="4568" y="159898"/>
                    </a:lnTo>
                    <a:lnTo>
                      <a:pt x="4842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7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7000" y="159090"/>
                    </a:lnTo>
                    <a:lnTo>
                      <a:pt x="7251" y="158720"/>
                    </a:lnTo>
                    <a:lnTo>
                      <a:pt x="7495" y="158316"/>
                    </a:lnTo>
                    <a:lnTo>
                      <a:pt x="7731" y="157845"/>
                    </a:lnTo>
                    <a:lnTo>
                      <a:pt x="7968" y="157341"/>
                    </a:lnTo>
                    <a:lnTo>
                      <a:pt x="8190" y="156769"/>
                    </a:lnTo>
                    <a:lnTo>
                      <a:pt x="8411" y="156163"/>
                    </a:lnTo>
                    <a:lnTo>
                      <a:pt x="8618" y="155491"/>
                    </a:lnTo>
                    <a:lnTo>
                      <a:pt x="8825" y="154818"/>
                    </a:lnTo>
                    <a:lnTo>
                      <a:pt x="9025" y="154078"/>
                    </a:lnTo>
                    <a:lnTo>
                      <a:pt x="9209" y="153304"/>
                    </a:lnTo>
                    <a:lnTo>
                      <a:pt x="9387" y="152496"/>
                    </a:lnTo>
                    <a:lnTo>
                      <a:pt x="9557" y="151622"/>
                    </a:lnTo>
                    <a:lnTo>
                      <a:pt x="9719" y="150747"/>
                    </a:lnTo>
                    <a:lnTo>
                      <a:pt x="9867" y="149839"/>
                    </a:lnTo>
                    <a:lnTo>
                      <a:pt x="10008" y="148897"/>
                    </a:lnTo>
                    <a:lnTo>
                      <a:pt x="10141" y="147921"/>
                    </a:lnTo>
                    <a:lnTo>
                      <a:pt x="10259" y="146912"/>
                    </a:lnTo>
                    <a:lnTo>
                      <a:pt x="10370" y="145869"/>
                    </a:lnTo>
                    <a:lnTo>
                      <a:pt x="10466" y="144826"/>
                    </a:lnTo>
                    <a:lnTo>
                      <a:pt x="10554" y="143716"/>
                    </a:lnTo>
                    <a:lnTo>
                      <a:pt x="10621" y="142640"/>
                    </a:lnTo>
                    <a:lnTo>
                      <a:pt x="10687" y="141496"/>
                    </a:lnTo>
                    <a:lnTo>
                      <a:pt x="10732" y="140352"/>
                    </a:lnTo>
                    <a:lnTo>
                      <a:pt x="10769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9" y="134431"/>
                    </a:lnTo>
                    <a:lnTo>
                      <a:pt x="10732" y="133254"/>
                    </a:lnTo>
                    <a:lnTo>
                      <a:pt x="10687" y="132110"/>
                    </a:lnTo>
                    <a:lnTo>
                      <a:pt x="10621" y="131000"/>
                    </a:lnTo>
                    <a:lnTo>
                      <a:pt x="10554" y="129889"/>
                    </a:lnTo>
                    <a:lnTo>
                      <a:pt x="10466" y="128813"/>
                    </a:lnTo>
                    <a:lnTo>
                      <a:pt x="10370" y="127736"/>
                    </a:lnTo>
                    <a:lnTo>
                      <a:pt x="10259" y="126727"/>
                    </a:lnTo>
                    <a:lnTo>
                      <a:pt x="10141" y="125718"/>
                    </a:lnTo>
                    <a:lnTo>
                      <a:pt x="10008" y="124742"/>
                    </a:lnTo>
                    <a:lnTo>
                      <a:pt x="9867" y="123800"/>
                    </a:lnTo>
                    <a:lnTo>
                      <a:pt x="9719" y="122858"/>
                    </a:lnTo>
                    <a:lnTo>
                      <a:pt x="9557" y="121984"/>
                    </a:lnTo>
                    <a:lnTo>
                      <a:pt x="9387" y="121143"/>
                    </a:lnTo>
                    <a:lnTo>
                      <a:pt x="9209" y="120335"/>
                    </a:lnTo>
                    <a:lnTo>
                      <a:pt x="9025" y="119562"/>
                    </a:lnTo>
                    <a:lnTo>
                      <a:pt x="8825" y="118821"/>
                    </a:lnTo>
                    <a:lnTo>
                      <a:pt x="8618" y="118115"/>
                    </a:lnTo>
                    <a:lnTo>
                      <a:pt x="8411" y="117476"/>
                    </a:lnTo>
                    <a:lnTo>
                      <a:pt x="8190" y="116870"/>
                    </a:lnTo>
                    <a:lnTo>
                      <a:pt x="7968" y="116298"/>
                    </a:lnTo>
                    <a:lnTo>
                      <a:pt x="7731" y="115794"/>
                    </a:lnTo>
                    <a:lnTo>
                      <a:pt x="7495" y="115323"/>
                    </a:lnTo>
                    <a:lnTo>
                      <a:pt x="7251" y="114885"/>
                    </a:lnTo>
                    <a:lnTo>
                      <a:pt x="7000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7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2" y="227046"/>
                    </a:lnTo>
                    <a:lnTo>
                      <a:pt x="4568" y="227214"/>
                    </a:lnTo>
                    <a:lnTo>
                      <a:pt x="4295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75" y="228761"/>
                    </a:lnTo>
                    <a:lnTo>
                      <a:pt x="3038" y="229232"/>
                    </a:lnTo>
                    <a:lnTo>
                      <a:pt x="2802" y="229771"/>
                    </a:lnTo>
                    <a:lnTo>
                      <a:pt x="2580" y="230309"/>
                    </a:lnTo>
                    <a:lnTo>
                      <a:pt x="2359" y="230915"/>
                    </a:lnTo>
                    <a:lnTo>
                      <a:pt x="2152" y="231587"/>
                    </a:lnTo>
                    <a:lnTo>
                      <a:pt x="1945" y="232260"/>
                    </a:lnTo>
                    <a:lnTo>
                      <a:pt x="1752" y="233000"/>
                    </a:lnTo>
                    <a:lnTo>
                      <a:pt x="1568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8" y="236331"/>
                    </a:lnTo>
                    <a:lnTo>
                      <a:pt x="910" y="237239"/>
                    </a:lnTo>
                    <a:lnTo>
                      <a:pt x="770" y="238181"/>
                    </a:lnTo>
                    <a:lnTo>
                      <a:pt x="644" y="239157"/>
                    </a:lnTo>
                    <a:lnTo>
                      <a:pt x="526" y="240166"/>
                    </a:lnTo>
                    <a:lnTo>
                      <a:pt x="415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2" y="245582"/>
                    </a:lnTo>
                    <a:lnTo>
                      <a:pt x="60" y="246726"/>
                    </a:lnTo>
                    <a:lnTo>
                      <a:pt x="31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1" y="252647"/>
                    </a:lnTo>
                    <a:lnTo>
                      <a:pt x="60" y="253824"/>
                    </a:lnTo>
                    <a:lnTo>
                      <a:pt x="112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15" y="259341"/>
                    </a:lnTo>
                    <a:lnTo>
                      <a:pt x="526" y="260384"/>
                    </a:lnTo>
                    <a:lnTo>
                      <a:pt x="644" y="261360"/>
                    </a:lnTo>
                    <a:lnTo>
                      <a:pt x="770" y="262336"/>
                    </a:lnTo>
                    <a:lnTo>
                      <a:pt x="910" y="263311"/>
                    </a:lnTo>
                    <a:lnTo>
                      <a:pt x="1058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8" y="266743"/>
                    </a:lnTo>
                    <a:lnTo>
                      <a:pt x="1752" y="267516"/>
                    </a:lnTo>
                    <a:lnTo>
                      <a:pt x="1945" y="268256"/>
                    </a:lnTo>
                    <a:lnTo>
                      <a:pt x="2152" y="268963"/>
                    </a:lnTo>
                    <a:lnTo>
                      <a:pt x="2359" y="269602"/>
                    </a:lnTo>
                    <a:lnTo>
                      <a:pt x="2580" y="270208"/>
                    </a:lnTo>
                    <a:lnTo>
                      <a:pt x="2802" y="270780"/>
                    </a:lnTo>
                    <a:lnTo>
                      <a:pt x="3038" y="271318"/>
                    </a:lnTo>
                    <a:lnTo>
                      <a:pt x="3275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295" y="273134"/>
                    </a:lnTo>
                    <a:lnTo>
                      <a:pt x="4568" y="273336"/>
                    </a:lnTo>
                    <a:lnTo>
                      <a:pt x="4842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7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7000" y="272563"/>
                    </a:lnTo>
                    <a:lnTo>
                      <a:pt x="7251" y="272193"/>
                    </a:lnTo>
                    <a:lnTo>
                      <a:pt x="7495" y="271789"/>
                    </a:lnTo>
                    <a:lnTo>
                      <a:pt x="7731" y="271318"/>
                    </a:lnTo>
                    <a:lnTo>
                      <a:pt x="7968" y="270780"/>
                    </a:lnTo>
                    <a:lnTo>
                      <a:pt x="8190" y="270208"/>
                    </a:lnTo>
                    <a:lnTo>
                      <a:pt x="8411" y="269602"/>
                    </a:lnTo>
                    <a:lnTo>
                      <a:pt x="8618" y="268963"/>
                    </a:lnTo>
                    <a:lnTo>
                      <a:pt x="8825" y="268256"/>
                    </a:lnTo>
                    <a:lnTo>
                      <a:pt x="9025" y="267516"/>
                    </a:lnTo>
                    <a:lnTo>
                      <a:pt x="9209" y="266743"/>
                    </a:lnTo>
                    <a:lnTo>
                      <a:pt x="9387" y="265935"/>
                    </a:lnTo>
                    <a:lnTo>
                      <a:pt x="9557" y="265094"/>
                    </a:lnTo>
                    <a:lnTo>
                      <a:pt x="9719" y="264220"/>
                    </a:lnTo>
                    <a:lnTo>
                      <a:pt x="9867" y="263311"/>
                    </a:lnTo>
                    <a:lnTo>
                      <a:pt x="10008" y="262336"/>
                    </a:lnTo>
                    <a:lnTo>
                      <a:pt x="10141" y="261360"/>
                    </a:lnTo>
                    <a:lnTo>
                      <a:pt x="10259" y="260384"/>
                    </a:lnTo>
                    <a:lnTo>
                      <a:pt x="10370" y="259341"/>
                    </a:lnTo>
                    <a:lnTo>
                      <a:pt x="10466" y="258265"/>
                    </a:lnTo>
                    <a:lnTo>
                      <a:pt x="10554" y="257188"/>
                    </a:lnTo>
                    <a:lnTo>
                      <a:pt x="10621" y="256078"/>
                    </a:lnTo>
                    <a:lnTo>
                      <a:pt x="10687" y="254968"/>
                    </a:lnTo>
                    <a:lnTo>
                      <a:pt x="10732" y="253824"/>
                    </a:lnTo>
                    <a:lnTo>
                      <a:pt x="10769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9" y="247903"/>
                    </a:lnTo>
                    <a:lnTo>
                      <a:pt x="10732" y="246726"/>
                    </a:lnTo>
                    <a:lnTo>
                      <a:pt x="10687" y="245582"/>
                    </a:lnTo>
                    <a:lnTo>
                      <a:pt x="10621" y="244438"/>
                    </a:lnTo>
                    <a:lnTo>
                      <a:pt x="10554" y="243328"/>
                    </a:lnTo>
                    <a:lnTo>
                      <a:pt x="10466" y="242252"/>
                    </a:lnTo>
                    <a:lnTo>
                      <a:pt x="10370" y="241209"/>
                    </a:lnTo>
                    <a:lnTo>
                      <a:pt x="10259" y="240166"/>
                    </a:lnTo>
                    <a:lnTo>
                      <a:pt x="10141" y="239157"/>
                    </a:lnTo>
                    <a:lnTo>
                      <a:pt x="10008" y="238181"/>
                    </a:lnTo>
                    <a:lnTo>
                      <a:pt x="9867" y="237239"/>
                    </a:lnTo>
                    <a:lnTo>
                      <a:pt x="9719" y="236331"/>
                    </a:lnTo>
                    <a:lnTo>
                      <a:pt x="9557" y="235422"/>
                    </a:lnTo>
                    <a:lnTo>
                      <a:pt x="9387" y="234581"/>
                    </a:lnTo>
                    <a:lnTo>
                      <a:pt x="9209" y="233774"/>
                    </a:lnTo>
                    <a:lnTo>
                      <a:pt x="9025" y="233000"/>
                    </a:lnTo>
                    <a:lnTo>
                      <a:pt x="8825" y="232260"/>
                    </a:lnTo>
                    <a:lnTo>
                      <a:pt x="8618" y="231587"/>
                    </a:lnTo>
                    <a:lnTo>
                      <a:pt x="8411" y="230915"/>
                    </a:lnTo>
                    <a:lnTo>
                      <a:pt x="8190" y="230309"/>
                    </a:lnTo>
                    <a:lnTo>
                      <a:pt x="7968" y="229771"/>
                    </a:lnTo>
                    <a:lnTo>
                      <a:pt x="7731" y="229232"/>
                    </a:lnTo>
                    <a:lnTo>
                      <a:pt x="7495" y="228761"/>
                    </a:lnTo>
                    <a:lnTo>
                      <a:pt x="7251" y="228358"/>
                    </a:lnTo>
                    <a:lnTo>
                      <a:pt x="7000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7" y="226945"/>
                    </a:lnTo>
                    <a:close/>
                    <a:moveTo>
                      <a:pt x="5115" y="340384"/>
                    </a:moveTo>
                    <a:lnTo>
                      <a:pt x="4842" y="340485"/>
                    </a:lnTo>
                    <a:lnTo>
                      <a:pt x="4568" y="340653"/>
                    </a:lnTo>
                    <a:lnTo>
                      <a:pt x="4295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75" y="342200"/>
                    </a:lnTo>
                    <a:lnTo>
                      <a:pt x="3038" y="342671"/>
                    </a:lnTo>
                    <a:lnTo>
                      <a:pt x="2802" y="343209"/>
                    </a:lnTo>
                    <a:lnTo>
                      <a:pt x="2580" y="343748"/>
                    </a:lnTo>
                    <a:lnTo>
                      <a:pt x="2359" y="344387"/>
                    </a:lnTo>
                    <a:lnTo>
                      <a:pt x="2152" y="345026"/>
                    </a:lnTo>
                    <a:lnTo>
                      <a:pt x="1945" y="345733"/>
                    </a:lnTo>
                    <a:lnTo>
                      <a:pt x="1752" y="346439"/>
                    </a:lnTo>
                    <a:lnTo>
                      <a:pt x="1568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8" y="349770"/>
                    </a:lnTo>
                    <a:lnTo>
                      <a:pt x="910" y="350678"/>
                    </a:lnTo>
                    <a:lnTo>
                      <a:pt x="770" y="351620"/>
                    </a:lnTo>
                    <a:lnTo>
                      <a:pt x="644" y="352595"/>
                    </a:lnTo>
                    <a:lnTo>
                      <a:pt x="526" y="353605"/>
                    </a:lnTo>
                    <a:lnTo>
                      <a:pt x="415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2" y="359021"/>
                    </a:lnTo>
                    <a:lnTo>
                      <a:pt x="60" y="360165"/>
                    </a:lnTo>
                    <a:lnTo>
                      <a:pt x="31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1" y="366086"/>
                    </a:lnTo>
                    <a:lnTo>
                      <a:pt x="60" y="367263"/>
                    </a:lnTo>
                    <a:lnTo>
                      <a:pt x="112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15" y="372780"/>
                    </a:lnTo>
                    <a:lnTo>
                      <a:pt x="526" y="373823"/>
                    </a:lnTo>
                    <a:lnTo>
                      <a:pt x="644" y="374799"/>
                    </a:lnTo>
                    <a:lnTo>
                      <a:pt x="770" y="375808"/>
                    </a:lnTo>
                    <a:lnTo>
                      <a:pt x="910" y="376750"/>
                    </a:lnTo>
                    <a:lnTo>
                      <a:pt x="1058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8" y="380215"/>
                    </a:lnTo>
                    <a:lnTo>
                      <a:pt x="1752" y="380989"/>
                    </a:lnTo>
                    <a:lnTo>
                      <a:pt x="1945" y="381695"/>
                    </a:lnTo>
                    <a:lnTo>
                      <a:pt x="2152" y="382402"/>
                    </a:lnTo>
                    <a:lnTo>
                      <a:pt x="2359" y="383041"/>
                    </a:lnTo>
                    <a:lnTo>
                      <a:pt x="2580" y="383680"/>
                    </a:lnTo>
                    <a:lnTo>
                      <a:pt x="2802" y="384218"/>
                    </a:lnTo>
                    <a:lnTo>
                      <a:pt x="3038" y="384757"/>
                    </a:lnTo>
                    <a:lnTo>
                      <a:pt x="3275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295" y="386573"/>
                    </a:lnTo>
                    <a:lnTo>
                      <a:pt x="4568" y="386775"/>
                    </a:lnTo>
                    <a:lnTo>
                      <a:pt x="4842" y="386943"/>
                    </a:lnTo>
                    <a:lnTo>
                      <a:pt x="5115" y="387044"/>
                    </a:lnTo>
                    <a:lnTo>
                      <a:pt x="5677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7000" y="386001"/>
                    </a:lnTo>
                    <a:lnTo>
                      <a:pt x="7251" y="385631"/>
                    </a:lnTo>
                    <a:lnTo>
                      <a:pt x="7495" y="385228"/>
                    </a:lnTo>
                    <a:lnTo>
                      <a:pt x="7731" y="384757"/>
                    </a:lnTo>
                    <a:lnTo>
                      <a:pt x="7968" y="384218"/>
                    </a:lnTo>
                    <a:lnTo>
                      <a:pt x="8190" y="383680"/>
                    </a:lnTo>
                    <a:lnTo>
                      <a:pt x="8411" y="383041"/>
                    </a:lnTo>
                    <a:lnTo>
                      <a:pt x="8618" y="382402"/>
                    </a:lnTo>
                    <a:lnTo>
                      <a:pt x="8825" y="381695"/>
                    </a:lnTo>
                    <a:lnTo>
                      <a:pt x="9025" y="380989"/>
                    </a:lnTo>
                    <a:lnTo>
                      <a:pt x="9209" y="380215"/>
                    </a:lnTo>
                    <a:lnTo>
                      <a:pt x="9387" y="379374"/>
                    </a:lnTo>
                    <a:lnTo>
                      <a:pt x="9557" y="378533"/>
                    </a:lnTo>
                    <a:lnTo>
                      <a:pt x="9719" y="377658"/>
                    </a:lnTo>
                    <a:lnTo>
                      <a:pt x="9867" y="376750"/>
                    </a:lnTo>
                    <a:lnTo>
                      <a:pt x="10008" y="375808"/>
                    </a:lnTo>
                    <a:lnTo>
                      <a:pt x="10141" y="374799"/>
                    </a:lnTo>
                    <a:lnTo>
                      <a:pt x="10259" y="373823"/>
                    </a:lnTo>
                    <a:lnTo>
                      <a:pt x="10370" y="372780"/>
                    </a:lnTo>
                    <a:lnTo>
                      <a:pt x="10466" y="371704"/>
                    </a:lnTo>
                    <a:lnTo>
                      <a:pt x="10554" y="370627"/>
                    </a:lnTo>
                    <a:lnTo>
                      <a:pt x="10621" y="369517"/>
                    </a:lnTo>
                    <a:lnTo>
                      <a:pt x="10687" y="368407"/>
                    </a:lnTo>
                    <a:lnTo>
                      <a:pt x="10732" y="367263"/>
                    </a:lnTo>
                    <a:lnTo>
                      <a:pt x="10769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9" y="361342"/>
                    </a:lnTo>
                    <a:lnTo>
                      <a:pt x="10732" y="360165"/>
                    </a:lnTo>
                    <a:lnTo>
                      <a:pt x="10687" y="359021"/>
                    </a:lnTo>
                    <a:lnTo>
                      <a:pt x="10621" y="357911"/>
                    </a:lnTo>
                    <a:lnTo>
                      <a:pt x="10554" y="356801"/>
                    </a:lnTo>
                    <a:lnTo>
                      <a:pt x="10466" y="355724"/>
                    </a:lnTo>
                    <a:lnTo>
                      <a:pt x="10370" y="354648"/>
                    </a:lnTo>
                    <a:lnTo>
                      <a:pt x="10259" y="353605"/>
                    </a:lnTo>
                    <a:lnTo>
                      <a:pt x="10141" y="352595"/>
                    </a:lnTo>
                    <a:lnTo>
                      <a:pt x="10008" y="351620"/>
                    </a:lnTo>
                    <a:lnTo>
                      <a:pt x="9867" y="350678"/>
                    </a:lnTo>
                    <a:lnTo>
                      <a:pt x="9719" y="349770"/>
                    </a:lnTo>
                    <a:lnTo>
                      <a:pt x="9557" y="348895"/>
                    </a:lnTo>
                    <a:lnTo>
                      <a:pt x="9387" y="348054"/>
                    </a:lnTo>
                    <a:lnTo>
                      <a:pt x="9209" y="347213"/>
                    </a:lnTo>
                    <a:lnTo>
                      <a:pt x="9025" y="346439"/>
                    </a:lnTo>
                    <a:lnTo>
                      <a:pt x="8825" y="345733"/>
                    </a:lnTo>
                    <a:lnTo>
                      <a:pt x="8618" y="345026"/>
                    </a:lnTo>
                    <a:lnTo>
                      <a:pt x="8411" y="344387"/>
                    </a:lnTo>
                    <a:lnTo>
                      <a:pt x="8190" y="343748"/>
                    </a:lnTo>
                    <a:lnTo>
                      <a:pt x="7968" y="343209"/>
                    </a:lnTo>
                    <a:lnTo>
                      <a:pt x="7731" y="342671"/>
                    </a:lnTo>
                    <a:lnTo>
                      <a:pt x="7495" y="342200"/>
                    </a:lnTo>
                    <a:lnTo>
                      <a:pt x="7251" y="341797"/>
                    </a:lnTo>
                    <a:lnTo>
                      <a:pt x="7000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7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2" y="453957"/>
                    </a:lnTo>
                    <a:lnTo>
                      <a:pt x="4568" y="454092"/>
                    </a:lnTo>
                    <a:lnTo>
                      <a:pt x="4295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75" y="455639"/>
                    </a:lnTo>
                    <a:lnTo>
                      <a:pt x="3038" y="456110"/>
                    </a:lnTo>
                    <a:lnTo>
                      <a:pt x="2802" y="456615"/>
                    </a:lnTo>
                    <a:lnTo>
                      <a:pt x="2580" y="457153"/>
                    </a:lnTo>
                    <a:lnTo>
                      <a:pt x="2359" y="457758"/>
                    </a:lnTo>
                    <a:lnTo>
                      <a:pt x="2152" y="458398"/>
                    </a:lnTo>
                    <a:lnTo>
                      <a:pt x="1945" y="459070"/>
                    </a:lnTo>
                    <a:lnTo>
                      <a:pt x="1752" y="459811"/>
                    </a:lnTo>
                    <a:lnTo>
                      <a:pt x="1568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8" y="463074"/>
                    </a:lnTo>
                    <a:lnTo>
                      <a:pt x="910" y="463982"/>
                    </a:lnTo>
                    <a:lnTo>
                      <a:pt x="770" y="464924"/>
                    </a:lnTo>
                    <a:lnTo>
                      <a:pt x="644" y="465900"/>
                    </a:lnTo>
                    <a:lnTo>
                      <a:pt x="526" y="466875"/>
                    </a:lnTo>
                    <a:lnTo>
                      <a:pt x="415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2" y="472258"/>
                    </a:lnTo>
                    <a:lnTo>
                      <a:pt x="60" y="473402"/>
                    </a:lnTo>
                    <a:lnTo>
                      <a:pt x="31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1" y="479356"/>
                    </a:lnTo>
                    <a:lnTo>
                      <a:pt x="60" y="480534"/>
                    </a:lnTo>
                    <a:lnTo>
                      <a:pt x="112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15" y="486152"/>
                    </a:lnTo>
                    <a:lnTo>
                      <a:pt x="526" y="487195"/>
                    </a:lnTo>
                    <a:lnTo>
                      <a:pt x="644" y="488204"/>
                    </a:lnTo>
                    <a:lnTo>
                      <a:pt x="770" y="489179"/>
                    </a:lnTo>
                    <a:lnTo>
                      <a:pt x="910" y="490155"/>
                    </a:lnTo>
                    <a:lnTo>
                      <a:pt x="1058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8" y="493620"/>
                    </a:lnTo>
                    <a:lnTo>
                      <a:pt x="1752" y="494394"/>
                    </a:lnTo>
                    <a:lnTo>
                      <a:pt x="1945" y="495134"/>
                    </a:lnTo>
                    <a:lnTo>
                      <a:pt x="2152" y="495840"/>
                    </a:lnTo>
                    <a:lnTo>
                      <a:pt x="2359" y="496513"/>
                    </a:lnTo>
                    <a:lnTo>
                      <a:pt x="2580" y="497119"/>
                    </a:lnTo>
                    <a:lnTo>
                      <a:pt x="2802" y="497691"/>
                    </a:lnTo>
                    <a:lnTo>
                      <a:pt x="3038" y="498195"/>
                    </a:lnTo>
                    <a:lnTo>
                      <a:pt x="3275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295" y="500046"/>
                    </a:lnTo>
                    <a:lnTo>
                      <a:pt x="4568" y="500248"/>
                    </a:lnTo>
                    <a:lnTo>
                      <a:pt x="4842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7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7000" y="499474"/>
                    </a:lnTo>
                    <a:lnTo>
                      <a:pt x="7251" y="499104"/>
                    </a:lnTo>
                    <a:lnTo>
                      <a:pt x="7495" y="498666"/>
                    </a:lnTo>
                    <a:lnTo>
                      <a:pt x="7731" y="498195"/>
                    </a:lnTo>
                    <a:lnTo>
                      <a:pt x="7968" y="497691"/>
                    </a:lnTo>
                    <a:lnTo>
                      <a:pt x="8190" y="497119"/>
                    </a:lnTo>
                    <a:lnTo>
                      <a:pt x="8411" y="496513"/>
                    </a:lnTo>
                    <a:lnTo>
                      <a:pt x="8618" y="495840"/>
                    </a:lnTo>
                    <a:lnTo>
                      <a:pt x="8825" y="495134"/>
                    </a:lnTo>
                    <a:lnTo>
                      <a:pt x="9025" y="494394"/>
                    </a:lnTo>
                    <a:lnTo>
                      <a:pt x="9209" y="493620"/>
                    </a:lnTo>
                    <a:lnTo>
                      <a:pt x="9387" y="492813"/>
                    </a:lnTo>
                    <a:lnTo>
                      <a:pt x="9557" y="491972"/>
                    </a:lnTo>
                    <a:lnTo>
                      <a:pt x="9719" y="491063"/>
                    </a:lnTo>
                    <a:lnTo>
                      <a:pt x="9867" y="490155"/>
                    </a:lnTo>
                    <a:lnTo>
                      <a:pt x="10008" y="489179"/>
                    </a:lnTo>
                    <a:lnTo>
                      <a:pt x="10141" y="488204"/>
                    </a:lnTo>
                    <a:lnTo>
                      <a:pt x="10259" y="487195"/>
                    </a:lnTo>
                    <a:lnTo>
                      <a:pt x="10370" y="486152"/>
                    </a:lnTo>
                    <a:lnTo>
                      <a:pt x="10466" y="485075"/>
                    </a:lnTo>
                    <a:lnTo>
                      <a:pt x="10554" y="483965"/>
                    </a:lnTo>
                    <a:lnTo>
                      <a:pt x="10621" y="482855"/>
                    </a:lnTo>
                    <a:lnTo>
                      <a:pt x="10687" y="481711"/>
                    </a:lnTo>
                    <a:lnTo>
                      <a:pt x="10732" y="480534"/>
                    </a:lnTo>
                    <a:lnTo>
                      <a:pt x="10769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9" y="474579"/>
                    </a:lnTo>
                    <a:lnTo>
                      <a:pt x="10732" y="473402"/>
                    </a:lnTo>
                    <a:lnTo>
                      <a:pt x="10687" y="472258"/>
                    </a:lnTo>
                    <a:lnTo>
                      <a:pt x="10621" y="471148"/>
                    </a:lnTo>
                    <a:lnTo>
                      <a:pt x="10554" y="470038"/>
                    </a:lnTo>
                    <a:lnTo>
                      <a:pt x="10466" y="468961"/>
                    </a:lnTo>
                    <a:lnTo>
                      <a:pt x="10370" y="467918"/>
                    </a:lnTo>
                    <a:lnTo>
                      <a:pt x="10259" y="466875"/>
                    </a:lnTo>
                    <a:lnTo>
                      <a:pt x="10141" y="465900"/>
                    </a:lnTo>
                    <a:lnTo>
                      <a:pt x="10008" y="464924"/>
                    </a:lnTo>
                    <a:lnTo>
                      <a:pt x="9867" y="463982"/>
                    </a:lnTo>
                    <a:lnTo>
                      <a:pt x="9719" y="463074"/>
                    </a:lnTo>
                    <a:lnTo>
                      <a:pt x="9557" y="462199"/>
                    </a:lnTo>
                    <a:lnTo>
                      <a:pt x="9387" y="461358"/>
                    </a:lnTo>
                    <a:lnTo>
                      <a:pt x="9209" y="460551"/>
                    </a:lnTo>
                    <a:lnTo>
                      <a:pt x="9025" y="459811"/>
                    </a:lnTo>
                    <a:lnTo>
                      <a:pt x="8825" y="459070"/>
                    </a:lnTo>
                    <a:lnTo>
                      <a:pt x="8618" y="458398"/>
                    </a:lnTo>
                    <a:lnTo>
                      <a:pt x="8411" y="457758"/>
                    </a:lnTo>
                    <a:lnTo>
                      <a:pt x="8190" y="457153"/>
                    </a:lnTo>
                    <a:lnTo>
                      <a:pt x="7968" y="456615"/>
                    </a:lnTo>
                    <a:lnTo>
                      <a:pt x="7731" y="456110"/>
                    </a:lnTo>
                    <a:lnTo>
                      <a:pt x="7495" y="455639"/>
                    </a:lnTo>
                    <a:lnTo>
                      <a:pt x="7251" y="455235"/>
                    </a:lnTo>
                    <a:lnTo>
                      <a:pt x="7000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7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2" y="567160"/>
                    </a:lnTo>
                    <a:lnTo>
                      <a:pt x="4568" y="567328"/>
                    </a:lnTo>
                    <a:lnTo>
                      <a:pt x="4295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75" y="568876"/>
                    </a:lnTo>
                    <a:lnTo>
                      <a:pt x="3038" y="569347"/>
                    </a:lnTo>
                    <a:lnTo>
                      <a:pt x="2802" y="569885"/>
                    </a:lnTo>
                    <a:lnTo>
                      <a:pt x="2580" y="570423"/>
                    </a:lnTo>
                    <a:lnTo>
                      <a:pt x="2359" y="571029"/>
                    </a:lnTo>
                    <a:lnTo>
                      <a:pt x="2152" y="571702"/>
                    </a:lnTo>
                    <a:lnTo>
                      <a:pt x="1945" y="572408"/>
                    </a:lnTo>
                    <a:lnTo>
                      <a:pt x="1752" y="573115"/>
                    </a:lnTo>
                    <a:lnTo>
                      <a:pt x="1568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8" y="576445"/>
                    </a:lnTo>
                    <a:lnTo>
                      <a:pt x="910" y="577354"/>
                    </a:lnTo>
                    <a:lnTo>
                      <a:pt x="770" y="578296"/>
                    </a:lnTo>
                    <a:lnTo>
                      <a:pt x="644" y="579271"/>
                    </a:lnTo>
                    <a:lnTo>
                      <a:pt x="526" y="580280"/>
                    </a:lnTo>
                    <a:lnTo>
                      <a:pt x="415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2" y="585697"/>
                    </a:lnTo>
                    <a:lnTo>
                      <a:pt x="60" y="586840"/>
                    </a:lnTo>
                    <a:lnTo>
                      <a:pt x="31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1" y="592795"/>
                    </a:lnTo>
                    <a:lnTo>
                      <a:pt x="60" y="593972"/>
                    </a:lnTo>
                    <a:lnTo>
                      <a:pt x="112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15" y="599557"/>
                    </a:lnTo>
                    <a:lnTo>
                      <a:pt x="526" y="600600"/>
                    </a:lnTo>
                    <a:lnTo>
                      <a:pt x="644" y="601609"/>
                    </a:lnTo>
                    <a:lnTo>
                      <a:pt x="770" y="602585"/>
                    </a:lnTo>
                    <a:lnTo>
                      <a:pt x="910" y="603527"/>
                    </a:lnTo>
                    <a:lnTo>
                      <a:pt x="1058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8" y="606958"/>
                    </a:lnTo>
                    <a:lnTo>
                      <a:pt x="1752" y="607732"/>
                    </a:lnTo>
                    <a:lnTo>
                      <a:pt x="1945" y="608472"/>
                    </a:lnTo>
                    <a:lnTo>
                      <a:pt x="2152" y="609145"/>
                    </a:lnTo>
                    <a:lnTo>
                      <a:pt x="2359" y="609784"/>
                    </a:lnTo>
                    <a:lnTo>
                      <a:pt x="2580" y="610389"/>
                    </a:lnTo>
                    <a:lnTo>
                      <a:pt x="2802" y="610961"/>
                    </a:lnTo>
                    <a:lnTo>
                      <a:pt x="3038" y="611466"/>
                    </a:lnTo>
                    <a:lnTo>
                      <a:pt x="3275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295" y="613249"/>
                    </a:lnTo>
                    <a:lnTo>
                      <a:pt x="4568" y="613451"/>
                    </a:lnTo>
                    <a:lnTo>
                      <a:pt x="4842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7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7000" y="612711"/>
                    </a:lnTo>
                    <a:lnTo>
                      <a:pt x="7251" y="612341"/>
                    </a:lnTo>
                    <a:lnTo>
                      <a:pt x="7495" y="611937"/>
                    </a:lnTo>
                    <a:lnTo>
                      <a:pt x="7731" y="611466"/>
                    </a:lnTo>
                    <a:lnTo>
                      <a:pt x="7968" y="610961"/>
                    </a:lnTo>
                    <a:lnTo>
                      <a:pt x="8190" y="610389"/>
                    </a:lnTo>
                    <a:lnTo>
                      <a:pt x="8411" y="609784"/>
                    </a:lnTo>
                    <a:lnTo>
                      <a:pt x="8618" y="609145"/>
                    </a:lnTo>
                    <a:lnTo>
                      <a:pt x="8825" y="608472"/>
                    </a:lnTo>
                    <a:lnTo>
                      <a:pt x="9025" y="607732"/>
                    </a:lnTo>
                    <a:lnTo>
                      <a:pt x="9209" y="606958"/>
                    </a:lnTo>
                    <a:lnTo>
                      <a:pt x="9387" y="606151"/>
                    </a:lnTo>
                    <a:lnTo>
                      <a:pt x="9557" y="605310"/>
                    </a:lnTo>
                    <a:lnTo>
                      <a:pt x="9719" y="604435"/>
                    </a:lnTo>
                    <a:lnTo>
                      <a:pt x="9867" y="603527"/>
                    </a:lnTo>
                    <a:lnTo>
                      <a:pt x="10008" y="602585"/>
                    </a:lnTo>
                    <a:lnTo>
                      <a:pt x="10141" y="601609"/>
                    </a:lnTo>
                    <a:lnTo>
                      <a:pt x="10259" y="600600"/>
                    </a:lnTo>
                    <a:lnTo>
                      <a:pt x="10370" y="599557"/>
                    </a:lnTo>
                    <a:lnTo>
                      <a:pt x="10466" y="598480"/>
                    </a:lnTo>
                    <a:lnTo>
                      <a:pt x="10554" y="597404"/>
                    </a:lnTo>
                    <a:lnTo>
                      <a:pt x="10621" y="596294"/>
                    </a:lnTo>
                    <a:lnTo>
                      <a:pt x="10687" y="595150"/>
                    </a:lnTo>
                    <a:lnTo>
                      <a:pt x="10732" y="593972"/>
                    </a:lnTo>
                    <a:lnTo>
                      <a:pt x="10769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9" y="588018"/>
                    </a:lnTo>
                    <a:lnTo>
                      <a:pt x="10732" y="586840"/>
                    </a:lnTo>
                    <a:lnTo>
                      <a:pt x="10687" y="585697"/>
                    </a:lnTo>
                    <a:lnTo>
                      <a:pt x="10621" y="584586"/>
                    </a:lnTo>
                    <a:lnTo>
                      <a:pt x="10554" y="583476"/>
                    </a:lnTo>
                    <a:lnTo>
                      <a:pt x="10466" y="582400"/>
                    </a:lnTo>
                    <a:lnTo>
                      <a:pt x="10370" y="581323"/>
                    </a:lnTo>
                    <a:lnTo>
                      <a:pt x="10259" y="580280"/>
                    </a:lnTo>
                    <a:lnTo>
                      <a:pt x="10141" y="579271"/>
                    </a:lnTo>
                    <a:lnTo>
                      <a:pt x="10008" y="578296"/>
                    </a:lnTo>
                    <a:lnTo>
                      <a:pt x="9867" y="577354"/>
                    </a:lnTo>
                    <a:lnTo>
                      <a:pt x="9719" y="576445"/>
                    </a:lnTo>
                    <a:lnTo>
                      <a:pt x="9557" y="575571"/>
                    </a:lnTo>
                    <a:lnTo>
                      <a:pt x="9387" y="574730"/>
                    </a:lnTo>
                    <a:lnTo>
                      <a:pt x="9209" y="573889"/>
                    </a:lnTo>
                    <a:lnTo>
                      <a:pt x="9025" y="573115"/>
                    </a:lnTo>
                    <a:lnTo>
                      <a:pt x="8825" y="572408"/>
                    </a:lnTo>
                    <a:lnTo>
                      <a:pt x="8618" y="571702"/>
                    </a:lnTo>
                    <a:lnTo>
                      <a:pt x="8411" y="571029"/>
                    </a:lnTo>
                    <a:lnTo>
                      <a:pt x="8190" y="570423"/>
                    </a:lnTo>
                    <a:lnTo>
                      <a:pt x="7968" y="569885"/>
                    </a:lnTo>
                    <a:lnTo>
                      <a:pt x="7731" y="569347"/>
                    </a:lnTo>
                    <a:lnTo>
                      <a:pt x="7495" y="568876"/>
                    </a:lnTo>
                    <a:lnTo>
                      <a:pt x="7251" y="568472"/>
                    </a:lnTo>
                    <a:lnTo>
                      <a:pt x="7000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7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Google Shape;45;p3"/>
              <p:cNvSpPr/>
              <p:nvPr/>
            </p:nvSpPr>
            <p:spPr>
              <a:xfrm>
                <a:off x="11651245" y="3272898"/>
                <a:ext cx="55601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1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294" y="471"/>
                    </a:lnTo>
                    <a:lnTo>
                      <a:pt x="4035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74" y="1850"/>
                    </a:lnTo>
                    <a:lnTo>
                      <a:pt x="3038" y="2321"/>
                    </a:lnTo>
                    <a:lnTo>
                      <a:pt x="2801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0" y="6863"/>
                    </a:lnTo>
                    <a:lnTo>
                      <a:pt x="1382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43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4" y="18671"/>
                    </a:lnTo>
                    <a:lnTo>
                      <a:pt x="59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59" y="26879"/>
                    </a:lnTo>
                    <a:lnTo>
                      <a:pt x="104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43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82" y="39024"/>
                    </a:lnTo>
                    <a:lnTo>
                      <a:pt x="1560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1" y="43868"/>
                    </a:lnTo>
                    <a:lnTo>
                      <a:pt x="3038" y="44373"/>
                    </a:lnTo>
                    <a:lnTo>
                      <a:pt x="3274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5" y="45954"/>
                    </a:lnTo>
                    <a:lnTo>
                      <a:pt x="4294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0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18" y="42052"/>
                    </a:lnTo>
                    <a:lnTo>
                      <a:pt x="8824" y="41345"/>
                    </a:lnTo>
                    <a:lnTo>
                      <a:pt x="9017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67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0" y="24558"/>
                    </a:lnTo>
                    <a:lnTo>
                      <a:pt x="10790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7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17" y="6089"/>
                    </a:lnTo>
                    <a:lnTo>
                      <a:pt x="8824" y="5349"/>
                    </a:lnTo>
                    <a:lnTo>
                      <a:pt x="8618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0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294" y="113943"/>
                    </a:lnTo>
                    <a:lnTo>
                      <a:pt x="4035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74" y="115323"/>
                    </a:lnTo>
                    <a:lnTo>
                      <a:pt x="3038" y="115794"/>
                    </a:lnTo>
                    <a:lnTo>
                      <a:pt x="2801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0" y="120335"/>
                    </a:lnTo>
                    <a:lnTo>
                      <a:pt x="1382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43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4" y="132110"/>
                    </a:lnTo>
                    <a:lnTo>
                      <a:pt x="59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59" y="140352"/>
                    </a:lnTo>
                    <a:lnTo>
                      <a:pt x="104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43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82" y="152496"/>
                    </a:lnTo>
                    <a:lnTo>
                      <a:pt x="1560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1" y="157341"/>
                    </a:lnTo>
                    <a:lnTo>
                      <a:pt x="3038" y="157845"/>
                    </a:lnTo>
                    <a:lnTo>
                      <a:pt x="3274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5" y="159427"/>
                    </a:lnTo>
                    <a:lnTo>
                      <a:pt x="4294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0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18" y="155491"/>
                    </a:lnTo>
                    <a:lnTo>
                      <a:pt x="8824" y="154818"/>
                    </a:lnTo>
                    <a:lnTo>
                      <a:pt x="9017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67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0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7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17" y="119562"/>
                    </a:lnTo>
                    <a:lnTo>
                      <a:pt x="8824" y="118821"/>
                    </a:lnTo>
                    <a:lnTo>
                      <a:pt x="8618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0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294" y="227416"/>
                    </a:lnTo>
                    <a:lnTo>
                      <a:pt x="4035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74" y="228761"/>
                    </a:lnTo>
                    <a:lnTo>
                      <a:pt x="3038" y="229232"/>
                    </a:lnTo>
                    <a:lnTo>
                      <a:pt x="2801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0" y="233774"/>
                    </a:lnTo>
                    <a:lnTo>
                      <a:pt x="1382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43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4" y="245582"/>
                    </a:lnTo>
                    <a:lnTo>
                      <a:pt x="59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59" y="253824"/>
                    </a:lnTo>
                    <a:lnTo>
                      <a:pt x="104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43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82" y="265935"/>
                    </a:lnTo>
                    <a:lnTo>
                      <a:pt x="1560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1" y="270780"/>
                    </a:lnTo>
                    <a:lnTo>
                      <a:pt x="3038" y="271318"/>
                    </a:lnTo>
                    <a:lnTo>
                      <a:pt x="3274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5" y="272865"/>
                    </a:lnTo>
                    <a:lnTo>
                      <a:pt x="4294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0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18" y="268963"/>
                    </a:lnTo>
                    <a:lnTo>
                      <a:pt x="8824" y="268256"/>
                    </a:lnTo>
                    <a:lnTo>
                      <a:pt x="9017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67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0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7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17" y="233000"/>
                    </a:lnTo>
                    <a:lnTo>
                      <a:pt x="8824" y="232260"/>
                    </a:lnTo>
                    <a:lnTo>
                      <a:pt x="8618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0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4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294" y="340855"/>
                    </a:lnTo>
                    <a:lnTo>
                      <a:pt x="4035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74" y="342200"/>
                    </a:lnTo>
                    <a:lnTo>
                      <a:pt x="3038" y="342671"/>
                    </a:lnTo>
                    <a:lnTo>
                      <a:pt x="2801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0" y="347213"/>
                    </a:lnTo>
                    <a:lnTo>
                      <a:pt x="1382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43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4" y="359021"/>
                    </a:lnTo>
                    <a:lnTo>
                      <a:pt x="59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59" y="367263"/>
                    </a:lnTo>
                    <a:lnTo>
                      <a:pt x="104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43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82" y="379374"/>
                    </a:lnTo>
                    <a:lnTo>
                      <a:pt x="1560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1" y="384218"/>
                    </a:lnTo>
                    <a:lnTo>
                      <a:pt x="3038" y="384757"/>
                    </a:lnTo>
                    <a:lnTo>
                      <a:pt x="3274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5" y="386304"/>
                    </a:lnTo>
                    <a:lnTo>
                      <a:pt x="4294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4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0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18" y="382402"/>
                    </a:lnTo>
                    <a:lnTo>
                      <a:pt x="8824" y="381695"/>
                    </a:lnTo>
                    <a:lnTo>
                      <a:pt x="9017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67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0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7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17" y="346439"/>
                    </a:lnTo>
                    <a:lnTo>
                      <a:pt x="8824" y="345733"/>
                    </a:lnTo>
                    <a:lnTo>
                      <a:pt x="8618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0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294" y="454293"/>
                    </a:lnTo>
                    <a:lnTo>
                      <a:pt x="4035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74" y="455639"/>
                    </a:lnTo>
                    <a:lnTo>
                      <a:pt x="3038" y="456110"/>
                    </a:lnTo>
                    <a:lnTo>
                      <a:pt x="2801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0" y="460551"/>
                    </a:lnTo>
                    <a:lnTo>
                      <a:pt x="1382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09" y="463982"/>
                    </a:lnTo>
                    <a:lnTo>
                      <a:pt x="769" y="464924"/>
                    </a:lnTo>
                    <a:lnTo>
                      <a:pt x="643" y="465900"/>
                    </a:lnTo>
                    <a:lnTo>
                      <a:pt x="525" y="466875"/>
                    </a:lnTo>
                    <a:lnTo>
                      <a:pt x="414" y="467918"/>
                    </a:lnTo>
                    <a:lnTo>
                      <a:pt x="318" y="468961"/>
                    </a:lnTo>
                    <a:lnTo>
                      <a:pt x="237" y="470038"/>
                    </a:lnTo>
                    <a:lnTo>
                      <a:pt x="163" y="471148"/>
                    </a:lnTo>
                    <a:lnTo>
                      <a:pt x="104" y="472258"/>
                    </a:lnTo>
                    <a:lnTo>
                      <a:pt x="59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0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59" y="480534"/>
                    </a:lnTo>
                    <a:lnTo>
                      <a:pt x="104" y="481711"/>
                    </a:lnTo>
                    <a:lnTo>
                      <a:pt x="163" y="482855"/>
                    </a:lnTo>
                    <a:lnTo>
                      <a:pt x="237" y="483965"/>
                    </a:lnTo>
                    <a:lnTo>
                      <a:pt x="318" y="485075"/>
                    </a:lnTo>
                    <a:lnTo>
                      <a:pt x="414" y="486152"/>
                    </a:lnTo>
                    <a:lnTo>
                      <a:pt x="525" y="487195"/>
                    </a:lnTo>
                    <a:lnTo>
                      <a:pt x="643" y="488204"/>
                    </a:lnTo>
                    <a:lnTo>
                      <a:pt x="769" y="489179"/>
                    </a:lnTo>
                    <a:lnTo>
                      <a:pt x="909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82" y="492813"/>
                    </a:lnTo>
                    <a:lnTo>
                      <a:pt x="1560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1" y="497691"/>
                    </a:lnTo>
                    <a:lnTo>
                      <a:pt x="3038" y="498195"/>
                    </a:lnTo>
                    <a:lnTo>
                      <a:pt x="3274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5" y="499777"/>
                    </a:lnTo>
                    <a:lnTo>
                      <a:pt x="4294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0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18" y="495840"/>
                    </a:lnTo>
                    <a:lnTo>
                      <a:pt x="8824" y="495134"/>
                    </a:lnTo>
                    <a:lnTo>
                      <a:pt x="9017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67" y="490155"/>
                    </a:lnTo>
                    <a:lnTo>
                      <a:pt x="10007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46" y="483965"/>
                    </a:lnTo>
                    <a:lnTo>
                      <a:pt x="10620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0" y="478179"/>
                    </a:lnTo>
                    <a:lnTo>
                      <a:pt x="10790" y="476934"/>
                    </a:lnTo>
                    <a:lnTo>
                      <a:pt x="10790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0" y="471148"/>
                    </a:lnTo>
                    <a:lnTo>
                      <a:pt x="10546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07" y="464924"/>
                    </a:lnTo>
                    <a:lnTo>
                      <a:pt x="9867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17" y="459811"/>
                    </a:lnTo>
                    <a:lnTo>
                      <a:pt x="8824" y="459070"/>
                    </a:lnTo>
                    <a:lnTo>
                      <a:pt x="8618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0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294" y="567530"/>
                    </a:lnTo>
                    <a:lnTo>
                      <a:pt x="4035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74" y="568876"/>
                    </a:lnTo>
                    <a:lnTo>
                      <a:pt x="3038" y="569347"/>
                    </a:lnTo>
                    <a:lnTo>
                      <a:pt x="2801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0" y="573889"/>
                    </a:lnTo>
                    <a:lnTo>
                      <a:pt x="1382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43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4" y="585697"/>
                    </a:lnTo>
                    <a:lnTo>
                      <a:pt x="59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59" y="593972"/>
                    </a:lnTo>
                    <a:lnTo>
                      <a:pt x="104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43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82" y="606151"/>
                    </a:lnTo>
                    <a:lnTo>
                      <a:pt x="1560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1" y="610961"/>
                    </a:lnTo>
                    <a:lnTo>
                      <a:pt x="3038" y="611466"/>
                    </a:lnTo>
                    <a:lnTo>
                      <a:pt x="3274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5" y="613013"/>
                    </a:lnTo>
                    <a:lnTo>
                      <a:pt x="4294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0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18" y="609145"/>
                    </a:lnTo>
                    <a:lnTo>
                      <a:pt x="8824" y="608472"/>
                    </a:lnTo>
                    <a:lnTo>
                      <a:pt x="9017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67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0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7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17" y="573115"/>
                    </a:lnTo>
                    <a:lnTo>
                      <a:pt x="8824" y="572408"/>
                    </a:lnTo>
                    <a:lnTo>
                      <a:pt x="8618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0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cxnSp>
          <p:nvCxnSpPr>
            <p:cNvPr id="91" name="Google Shape;95;p7"/>
            <p:cNvCxnSpPr/>
            <p:nvPr/>
          </p:nvCxnSpPr>
          <p:spPr>
            <a:xfrm>
              <a:off x="14832" y="430094"/>
              <a:ext cx="2559403" cy="11347"/>
            </a:xfrm>
            <a:prstGeom prst="straightConnector1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Прямоугольник 95"/>
          <p:cNvSpPr/>
          <p:nvPr/>
        </p:nvSpPr>
        <p:spPr>
          <a:xfrm>
            <a:off x="215895" y="196812"/>
            <a:ext cx="26179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54375"/>
                </a:solidFill>
                <a:latin typeface="Styrene A Web Med" pitchFamily="2" charset="-52"/>
              </a:rPr>
              <a:t>Городской округ </a:t>
            </a:r>
            <a:r>
              <a:rPr lang="ru-RU" sz="1600" b="1" dirty="0" smtClean="0">
                <a:solidFill>
                  <a:srgbClr val="054375"/>
                </a:solidFill>
                <a:latin typeface="Styrene A Web Med" pitchFamily="2" charset="-52"/>
              </a:rPr>
              <a:t>Лотошино</a:t>
            </a:r>
            <a:endParaRPr lang="ru-RU" sz="1600" b="1" dirty="0">
              <a:solidFill>
                <a:srgbClr val="054375"/>
              </a:solidFill>
              <a:latin typeface="Styrene A Web Med" pitchFamily="2" charset="-52"/>
            </a:endParaRPr>
          </a:p>
        </p:txBody>
      </p:sp>
      <p:graphicFrame>
        <p:nvGraphicFramePr>
          <p:cNvPr id="21" name="Таблица 5">
            <a:extLst>
              <a:ext uri="{FF2B5EF4-FFF2-40B4-BE49-F238E27FC236}">
                <a16:creationId xmlns:a16="http://schemas.microsoft.com/office/drawing/2014/main" id="{4FDEB5EC-69A3-2489-1393-E808065ACA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731695"/>
              </p:ext>
            </p:extLst>
          </p:nvPr>
        </p:nvGraphicFramePr>
        <p:xfrm>
          <a:off x="1552036" y="662732"/>
          <a:ext cx="9680823" cy="6052029"/>
        </p:xfrm>
        <a:graphic>
          <a:graphicData uri="http://schemas.openxmlformats.org/drawingml/2006/table">
            <a:tbl>
              <a:tblPr firstRow="1" bandRow="1"/>
              <a:tblGrid>
                <a:gridCol w="416055">
                  <a:extLst>
                    <a:ext uri="{9D8B030D-6E8A-4147-A177-3AD203B41FA5}">
                      <a16:colId xmlns:a16="http://schemas.microsoft.com/office/drawing/2014/main" val="72657236"/>
                    </a:ext>
                  </a:extLst>
                </a:gridCol>
                <a:gridCol w="2108959">
                  <a:extLst>
                    <a:ext uri="{9D8B030D-6E8A-4147-A177-3AD203B41FA5}">
                      <a16:colId xmlns:a16="http://schemas.microsoft.com/office/drawing/2014/main" val="1274013038"/>
                    </a:ext>
                  </a:extLst>
                </a:gridCol>
                <a:gridCol w="5461233">
                  <a:extLst>
                    <a:ext uri="{9D8B030D-6E8A-4147-A177-3AD203B41FA5}">
                      <a16:colId xmlns:a16="http://schemas.microsoft.com/office/drawing/2014/main" val="551679113"/>
                    </a:ext>
                  </a:extLst>
                </a:gridCol>
                <a:gridCol w="1694576">
                  <a:extLst>
                    <a:ext uri="{9D8B030D-6E8A-4147-A177-3AD203B41FA5}">
                      <a16:colId xmlns:a16="http://schemas.microsoft.com/office/drawing/2014/main" val="3732199746"/>
                    </a:ext>
                  </a:extLst>
                </a:gridCol>
              </a:tblGrid>
              <a:tr h="70362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700" dirty="0"/>
                        <a:t>№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700" dirty="0"/>
                        <a:t>ЦЕЛЬ ОБРАЩЕНИЯ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700" dirty="0"/>
                        <a:t>ВИД ДОКУМЕНТА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700" dirty="0"/>
                        <a:t>СРОК РАССМОТРЕНИЯ ЗАЯВКИ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449822"/>
                  </a:ext>
                </a:extLst>
              </a:tr>
              <a:tr h="63294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700" dirty="0">
                          <a:solidFill>
                            <a:srgbClr val="054375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700" dirty="0">
                          <a:solidFill>
                            <a:srgbClr val="054375"/>
                          </a:solidFill>
                        </a:rPr>
                        <a:t>Документооборот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700" dirty="0">
                          <a:solidFill>
                            <a:srgbClr val="054375"/>
                          </a:solidFill>
                        </a:rPr>
                        <a:t>Ходатайство о возобновлении ранее приостановленного решения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700" dirty="0">
                          <a:solidFill>
                            <a:srgbClr val="054375"/>
                          </a:solidFill>
                        </a:rPr>
                        <a:t>10 календарных дней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278306"/>
                  </a:ext>
                </a:extLst>
              </a:tr>
              <a:tr h="60887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700" dirty="0">
                          <a:solidFill>
                            <a:srgbClr val="054375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700" dirty="0">
                          <a:solidFill>
                            <a:srgbClr val="054375"/>
                          </a:solidFill>
                        </a:rPr>
                        <a:t>Документооборот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700" dirty="0">
                          <a:solidFill>
                            <a:srgbClr val="054375"/>
                          </a:solidFill>
                        </a:rPr>
                        <a:t>Ходатайство о переносе срока проведения контрольного (надзорного) мероприятия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700" dirty="0">
                          <a:solidFill>
                            <a:srgbClr val="054375"/>
                          </a:solidFill>
                        </a:rPr>
                        <a:t>2 рабочих дня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12496"/>
                  </a:ext>
                </a:extLst>
              </a:tr>
              <a:tr h="56333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700" dirty="0">
                          <a:solidFill>
                            <a:srgbClr val="054375"/>
                          </a:solidFill>
                        </a:rPr>
                        <a:t>19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700" dirty="0">
                          <a:solidFill>
                            <a:srgbClr val="054375"/>
                          </a:solidFill>
                        </a:rPr>
                        <a:t>Документооборот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700" dirty="0">
                          <a:solidFill>
                            <a:srgbClr val="054375"/>
                          </a:solidFill>
                        </a:rPr>
                        <a:t>Ходатайство о прекращении исполнения решения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700" dirty="0">
                          <a:solidFill>
                            <a:srgbClr val="054375"/>
                          </a:solidFill>
                        </a:rPr>
                        <a:t>4 календарных дня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050460"/>
                  </a:ext>
                </a:extLst>
              </a:tr>
              <a:tr h="36708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700" dirty="0">
                          <a:solidFill>
                            <a:srgbClr val="054375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700" dirty="0">
                          <a:solidFill>
                            <a:srgbClr val="054375"/>
                          </a:solidFill>
                        </a:rPr>
                        <a:t>Документооборот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700" dirty="0">
                          <a:solidFill>
                            <a:srgbClr val="054375"/>
                          </a:solidFill>
                        </a:rPr>
                        <a:t>Ходатайство о приостановлении исполнения решения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700" dirty="0">
                          <a:solidFill>
                            <a:srgbClr val="054375"/>
                          </a:solidFill>
                        </a:rPr>
                        <a:t>4 календарных дня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09251"/>
                  </a:ext>
                </a:extLst>
              </a:tr>
              <a:tr h="60887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700" dirty="0">
                          <a:solidFill>
                            <a:srgbClr val="054375"/>
                          </a:solidFill>
                        </a:rPr>
                        <a:t>21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700" dirty="0">
                          <a:solidFill>
                            <a:srgbClr val="054375"/>
                          </a:solidFill>
                        </a:rPr>
                        <a:t>Документооборот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700" dirty="0">
                          <a:solidFill>
                            <a:srgbClr val="054375"/>
                          </a:solidFill>
                        </a:rPr>
                        <a:t>Ходатайство о продлении срока предоставления истребуемых документов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700" dirty="0">
                          <a:solidFill>
                            <a:srgbClr val="054375"/>
                          </a:solidFill>
                        </a:rPr>
                        <a:t>24 часа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651416"/>
                  </a:ext>
                </a:extLst>
              </a:tr>
              <a:tr h="5391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700" dirty="0">
                          <a:solidFill>
                            <a:srgbClr val="054375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700" dirty="0">
                          <a:solidFill>
                            <a:srgbClr val="054375"/>
                          </a:solidFill>
                        </a:rPr>
                        <a:t>Документооборот</a:t>
                      </a:r>
                    </a:p>
                    <a:p>
                      <a:endParaRPr lang="ru-RU" sz="1700" dirty="0">
                        <a:solidFill>
                          <a:srgbClr val="054375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700" dirty="0">
                          <a:solidFill>
                            <a:srgbClr val="054375"/>
                          </a:solidFill>
                        </a:rPr>
                        <a:t>Ходатайство о разъяснении способа и порядка исполнения решения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700" dirty="0">
                          <a:solidFill>
                            <a:srgbClr val="054375"/>
                          </a:solidFill>
                        </a:rPr>
                        <a:t>4 календарных дня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186860"/>
                  </a:ext>
                </a:extLst>
              </a:tr>
              <a:tr h="38044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700" dirty="0">
                          <a:solidFill>
                            <a:srgbClr val="054375"/>
                          </a:solidFill>
                        </a:rPr>
                        <a:t>23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700" dirty="0">
                          <a:solidFill>
                            <a:srgbClr val="054375"/>
                          </a:solidFill>
                        </a:rPr>
                        <a:t>Консультирование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700" dirty="0">
                          <a:solidFill>
                            <a:srgbClr val="054375"/>
                          </a:solidFill>
                        </a:rPr>
                        <a:t>Заявка на проведение консультирования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700" dirty="0">
                          <a:solidFill>
                            <a:srgbClr val="054375"/>
                          </a:solidFill>
                        </a:rPr>
                        <a:t>7 рабочих дней 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417113"/>
                  </a:ext>
                </a:extLst>
              </a:tr>
              <a:tr h="54338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700" dirty="0">
                          <a:solidFill>
                            <a:srgbClr val="054375"/>
                          </a:solidFill>
                        </a:rPr>
                        <a:t>24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700" dirty="0">
                          <a:solidFill>
                            <a:srgbClr val="054375"/>
                          </a:solidFill>
                        </a:rPr>
                        <a:t>Профилактический визит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700" dirty="0">
                          <a:solidFill>
                            <a:srgbClr val="054375"/>
                          </a:solidFill>
                        </a:rPr>
                        <a:t>Заявка на проведение профилактического визита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700" dirty="0">
                          <a:solidFill>
                            <a:srgbClr val="054375"/>
                          </a:solidFill>
                        </a:rPr>
                        <a:t>3 рабочих дня 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6649"/>
                  </a:ext>
                </a:extLst>
              </a:tr>
              <a:tr h="51235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700" dirty="0">
                          <a:solidFill>
                            <a:srgbClr val="054375"/>
                          </a:solidFill>
                        </a:rPr>
                        <a:t>25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700" dirty="0">
                          <a:solidFill>
                            <a:srgbClr val="054375"/>
                          </a:solidFill>
                        </a:rPr>
                        <a:t>Самообследование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700" dirty="0">
                          <a:solidFill>
                            <a:srgbClr val="054375"/>
                          </a:solidFill>
                        </a:rPr>
                        <a:t>Заявка на прохождение самообследования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700" dirty="0">
                          <a:solidFill>
                            <a:srgbClr val="054375"/>
                          </a:solidFill>
                        </a:rPr>
                        <a:t>2 рабочих дня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826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016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 flipH="1">
            <a:off x="2148" y="322"/>
            <a:ext cx="12189852" cy="6857678"/>
            <a:chOff x="0" y="322"/>
            <a:chExt cx="12189852" cy="6857678"/>
          </a:xfrm>
        </p:grpSpPr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4" y="322"/>
              <a:ext cx="12187128" cy="6857678"/>
            </a:xfrm>
            <a:prstGeom prst="rect">
              <a:avLst/>
            </a:prstGeom>
          </p:spPr>
        </p:pic>
        <p:sp>
          <p:nvSpPr>
            <p:cNvPr id="72" name="Google Shape;30;p3"/>
            <p:cNvSpPr/>
            <p:nvPr/>
          </p:nvSpPr>
          <p:spPr>
            <a:xfrm>
              <a:off x="10617084" y="5704615"/>
              <a:ext cx="1356873" cy="822060"/>
            </a:xfrm>
            <a:prstGeom prst="rect">
              <a:avLst/>
            </a:prstGeom>
            <a:solidFill>
              <a:srgbClr val="637B9B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" name="Google Shape;31;p3"/>
            <p:cNvSpPr/>
            <p:nvPr/>
          </p:nvSpPr>
          <p:spPr>
            <a:xfrm>
              <a:off x="0" y="4742480"/>
              <a:ext cx="720000" cy="1349700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" name="Google Shape;33;p3"/>
            <p:cNvSpPr/>
            <p:nvPr/>
          </p:nvSpPr>
          <p:spPr>
            <a:xfrm>
              <a:off x="1099040" y="5159615"/>
              <a:ext cx="9786673" cy="1580025"/>
            </a:xfrm>
            <a:custGeom>
              <a:avLst/>
              <a:gdLst/>
              <a:ahLst/>
              <a:cxnLst/>
              <a:rect l="l" t="t" r="r" b="b"/>
              <a:pathLst>
                <a:path w="164054" h="63201" extrusionOk="0">
                  <a:moveTo>
                    <a:pt x="0" y="0"/>
                  </a:moveTo>
                  <a:lnTo>
                    <a:pt x="0" y="63201"/>
                  </a:lnTo>
                  <a:lnTo>
                    <a:pt x="164054" y="63201"/>
                  </a:lnTo>
                  <a:lnTo>
                    <a:pt x="164054" y="29135"/>
                  </a:lnTo>
                </a:path>
              </a:pathLst>
            </a:cu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75" name="Google Shape;34;p3"/>
            <p:cNvGrpSpPr/>
            <p:nvPr/>
          </p:nvGrpSpPr>
          <p:grpSpPr>
            <a:xfrm>
              <a:off x="11483046" y="5408640"/>
              <a:ext cx="363878" cy="826970"/>
              <a:chOff x="10849621" y="2593559"/>
              <a:chExt cx="326755" cy="742601"/>
            </a:xfrm>
          </p:grpSpPr>
          <p:sp>
            <p:nvSpPr>
              <p:cNvPr id="76" name="Google Shape;35;p3"/>
              <p:cNvSpPr/>
              <p:nvPr/>
            </p:nvSpPr>
            <p:spPr>
              <a:xfrm>
                <a:off x="10849621" y="2593559"/>
                <a:ext cx="55594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0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33" y="135"/>
                    </a:lnTo>
                    <a:lnTo>
                      <a:pt x="4560" y="269"/>
                    </a:lnTo>
                    <a:lnTo>
                      <a:pt x="4294" y="471"/>
                    </a:lnTo>
                    <a:lnTo>
                      <a:pt x="4028" y="740"/>
                    </a:lnTo>
                    <a:lnTo>
                      <a:pt x="3769" y="1043"/>
                    </a:lnTo>
                    <a:lnTo>
                      <a:pt x="3518" y="1413"/>
                    </a:lnTo>
                    <a:lnTo>
                      <a:pt x="3274" y="1850"/>
                    </a:lnTo>
                    <a:lnTo>
                      <a:pt x="3037" y="2321"/>
                    </a:lnTo>
                    <a:lnTo>
                      <a:pt x="2801" y="2826"/>
                    </a:lnTo>
                    <a:lnTo>
                      <a:pt x="2572" y="3398"/>
                    </a:lnTo>
                    <a:lnTo>
                      <a:pt x="2358" y="4003"/>
                    </a:lnTo>
                    <a:lnTo>
                      <a:pt x="2143" y="4643"/>
                    </a:lnTo>
                    <a:lnTo>
                      <a:pt x="1944" y="5349"/>
                    </a:lnTo>
                    <a:lnTo>
                      <a:pt x="1744" y="6089"/>
                    </a:lnTo>
                    <a:lnTo>
                      <a:pt x="1559" y="6863"/>
                    </a:lnTo>
                    <a:lnTo>
                      <a:pt x="1382" y="7670"/>
                    </a:lnTo>
                    <a:lnTo>
                      <a:pt x="1212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36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3" y="18671"/>
                    </a:lnTo>
                    <a:lnTo>
                      <a:pt x="59" y="19815"/>
                    </a:lnTo>
                    <a:lnTo>
                      <a:pt x="22" y="20959"/>
                    </a:lnTo>
                    <a:lnTo>
                      <a:pt x="0" y="22136"/>
                    </a:lnTo>
                    <a:lnTo>
                      <a:pt x="0" y="23347"/>
                    </a:lnTo>
                    <a:lnTo>
                      <a:pt x="0" y="24558"/>
                    </a:lnTo>
                    <a:lnTo>
                      <a:pt x="22" y="25736"/>
                    </a:lnTo>
                    <a:lnTo>
                      <a:pt x="59" y="26879"/>
                    </a:lnTo>
                    <a:lnTo>
                      <a:pt x="103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36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12" y="38183"/>
                    </a:lnTo>
                    <a:lnTo>
                      <a:pt x="1382" y="39024"/>
                    </a:lnTo>
                    <a:lnTo>
                      <a:pt x="1559" y="39831"/>
                    </a:lnTo>
                    <a:lnTo>
                      <a:pt x="1744" y="40605"/>
                    </a:lnTo>
                    <a:lnTo>
                      <a:pt x="1944" y="41345"/>
                    </a:lnTo>
                    <a:lnTo>
                      <a:pt x="2143" y="42052"/>
                    </a:lnTo>
                    <a:lnTo>
                      <a:pt x="2358" y="42691"/>
                    </a:lnTo>
                    <a:lnTo>
                      <a:pt x="2572" y="43296"/>
                    </a:lnTo>
                    <a:lnTo>
                      <a:pt x="2801" y="43868"/>
                    </a:lnTo>
                    <a:lnTo>
                      <a:pt x="3037" y="44373"/>
                    </a:lnTo>
                    <a:lnTo>
                      <a:pt x="3274" y="44844"/>
                    </a:lnTo>
                    <a:lnTo>
                      <a:pt x="3518" y="45281"/>
                    </a:lnTo>
                    <a:lnTo>
                      <a:pt x="3769" y="45651"/>
                    </a:lnTo>
                    <a:lnTo>
                      <a:pt x="4028" y="45954"/>
                    </a:lnTo>
                    <a:lnTo>
                      <a:pt x="4294" y="46223"/>
                    </a:lnTo>
                    <a:lnTo>
                      <a:pt x="4560" y="46425"/>
                    </a:lnTo>
                    <a:lnTo>
                      <a:pt x="4833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68" y="46661"/>
                    </a:lnTo>
                    <a:lnTo>
                      <a:pt x="5942" y="46560"/>
                    </a:lnTo>
                    <a:lnTo>
                      <a:pt x="6215" y="46425"/>
                    </a:lnTo>
                    <a:lnTo>
                      <a:pt x="6474" y="46223"/>
                    </a:lnTo>
                    <a:lnTo>
                      <a:pt x="6740" y="45954"/>
                    </a:lnTo>
                    <a:lnTo>
                      <a:pt x="6991" y="45651"/>
                    </a:lnTo>
                    <a:lnTo>
                      <a:pt x="7243" y="45281"/>
                    </a:lnTo>
                    <a:lnTo>
                      <a:pt x="7486" y="44844"/>
                    </a:lnTo>
                    <a:lnTo>
                      <a:pt x="7730" y="44373"/>
                    </a:lnTo>
                    <a:lnTo>
                      <a:pt x="7959" y="43868"/>
                    </a:lnTo>
                    <a:lnTo>
                      <a:pt x="8189" y="43296"/>
                    </a:lnTo>
                    <a:lnTo>
                      <a:pt x="8403" y="42691"/>
                    </a:lnTo>
                    <a:lnTo>
                      <a:pt x="8617" y="42052"/>
                    </a:lnTo>
                    <a:lnTo>
                      <a:pt x="8824" y="41345"/>
                    </a:lnTo>
                    <a:lnTo>
                      <a:pt x="9016" y="40605"/>
                    </a:lnTo>
                    <a:lnTo>
                      <a:pt x="9208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1" y="37275"/>
                    </a:lnTo>
                    <a:lnTo>
                      <a:pt x="9866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1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79" y="28023"/>
                    </a:lnTo>
                    <a:lnTo>
                      <a:pt x="10731" y="26879"/>
                    </a:lnTo>
                    <a:lnTo>
                      <a:pt x="10760" y="25736"/>
                    </a:lnTo>
                    <a:lnTo>
                      <a:pt x="10783" y="24558"/>
                    </a:lnTo>
                    <a:lnTo>
                      <a:pt x="10790" y="23347"/>
                    </a:lnTo>
                    <a:lnTo>
                      <a:pt x="10783" y="22136"/>
                    </a:lnTo>
                    <a:lnTo>
                      <a:pt x="10760" y="20959"/>
                    </a:lnTo>
                    <a:lnTo>
                      <a:pt x="10731" y="19815"/>
                    </a:lnTo>
                    <a:lnTo>
                      <a:pt x="10679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1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6" y="10328"/>
                    </a:lnTo>
                    <a:lnTo>
                      <a:pt x="9711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8" y="6863"/>
                    </a:lnTo>
                    <a:lnTo>
                      <a:pt x="9016" y="6089"/>
                    </a:lnTo>
                    <a:lnTo>
                      <a:pt x="8824" y="5349"/>
                    </a:lnTo>
                    <a:lnTo>
                      <a:pt x="8617" y="4643"/>
                    </a:lnTo>
                    <a:lnTo>
                      <a:pt x="8403" y="4003"/>
                    </a:lnTo>
                    <a:lnTo>
                      <a:pt x="8189" y="3398"/>
                    </a:lnTo>
                    <a:lnTo>
                      <a:pt x="7959" y="2826"/>
                    </a:lnTo>
                    <a:lnTo>
                      <a:pt x="7730" y="2321"/>
                    </a:lnTo>
                    <a:lnTo>
                      <a:pt x="7486" y="1850"/>
                    </a:lnTo>
                    <a:lnTo>
                      <a:pt x="7243" y="1413"/>
                    </a:lnTo>
                    <a:lnTo>
                      <a:pt x="6991" y="1043"/>
                    </a:lnTo>
                    <a:lnTo>
                      <a:pt x="6740" y="740"/>
                    </a:lnTo>
                    <a:lnTo>
                      <a:pt x="6474" y="471"/>
                    </a:lnTo>
                    <a:lnTo>
                      <a:pt x="6215" y="269"/>
                    </a:lnTo>
                    <a:lnTo>
                      <a:pt x="5942" y="135"/>
                    </a:lnTo>
                    <a:lnTo>
                      <a:pt x="5668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33" y="113573"/>
                    </a:lnTo>
                    <a:lnTo>
                      <a:pt x="4560" y="113742"/>
                    </a:lnTo>
                    <a:lnTo>
                      <a:pt x="4294" y="113943"/>
                    </a:lnTo>
                    <a:lnTo>
                      <a:pt x="4028" y="114213"/>
                    </a:lnTo>
                    <a:lnTo>
                      <a:pt x="3769" y="114515"/>
                    </a:lnTo>
                    <a:lnTo>
                      <a:pt x="3518" y="114885"/>
                    </a:lnTo>
                    <a:lnTo>
                      <a:pt x="3274" y="115323"/>
                    </a:lnTo>
                    <a:lnTo>
                      <a:pt x="3037" y="115794"/>
                    </a:lnTo>
                    <a:lnTo>
                      <a:pt x="2801" y="116298"/>
                    </a:lnTo>
                    <a:lnTo>
                      <a:pt x="2572" y="116870"/>
                    </a:lnTo>
                    <a:lnTo>
                      <a:pt x="2358" y="117476"/>
                    </a:lnTo>
                    <a:lnTo>
                      <a:pt x="2143" y="118115"/>
                    </a:lnTo>
                    <a:lnTo>
                      <a:pt x="1944" y="118821"/>
                    </a:lnTo>
                    <a:lnTo>
                      <a:pt x="1744" y="119562"/>
                    </a:lnTo>
                    <a:lnTo>
                      <a:pt x="1559" y="120335"/>
                    </a:lnTo>
                    <a:lnTo>
                      <a:pt x="1382" y="121143"/>
                    </a:lnTo>
                    <a:lnTo>
                      <a:pt x="1212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36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3" y="132110"/>
                    </a:lnTo>
                    <a:lnTo>
                      <a:pt x="59" y="133254"/>
                    </a:lnTo>
                    <a:lnTo>
                      <a:pt x="22" y="134431"/>
                    </a:lnTo>
                    <a:lnTo>
                      <a:pt x="0" y="135608"/>
                    </a:lnTo>
                    <a:lnTo>
                      <a:pt x="0" y="136820"/>
                    </a:lnTo>
                    <a:lnTo>
                      <a:pt x="0" y="137997"/>
                    </a:lnTo>
                    <a:lnTo>
                      <a:pt x="22" y="139174"/>
                    </a:lnTo>
                    <a:lnTo>
                      <a:pt x="59" y="140352"/>
                    </a:lnTo>
                    <a:lnTo>
                      <a:pt x="103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36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12" y="151622"/>
                    </a:lnTo>
                    <a:lnTo>
                      <a:pt x="1382" y="152496"/>
                    </a:lnTo>
                    <a:lnTo>
                      <a:pt x="1559" y="153304"/>
                    </a:lnTo>
                    <a:lnTo>
                      <a:pt x="1744" y="154078"/>
                    </a:lnTo>
                    <a:lnTo>
                      <a:pt x="1944" y="154818"/>
                    </a:lnTo>
                    <a:lnTo>
                      <a:pt x="2143" y="155491"/>
                    </a:lnTo>
                    <a:lnTo>
                      <a:pt x="2358" y="156163"/>
                    </a:lnTo>
                    <a:lnTo>
                      <a:pt x="2572" y="156769"/>
                    </a:lnTo>
                    <a:lnTo>
                      <a:pt x="2801" y="157341"/>
                    </a:lnTo>
                    <a:lnTo>
                      <a:pt x="3037" y="157845"/>
                    </a:lnTo>
                    <a:lnTo>
                      <a:pt x="3274" y="158316"/>
                    </a:lnTo>
                    <a:lnTo>
                      <a:pt x="3518" y="158720"/>
                    </a:lnTo>
                    <a:lnTo>
                      <a:pt x="3769" y="159090"/>
                    </a:lnTo>
                    <a:lnTo>
                      <a:pt x="4028" y="159427"/>
                    </a:lnTo>
                    <a:lnTo>
                      <a:pt x="4294" y="159696"/>
                    </a:lnTo>
                    <a:lnTo>
                      <a:pt x="4560" y="159898"/>
                    </a:lnTo>
                    <a:lnTo>
                      <a:pt x="4833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68" y="160133"/>
                    </a:lnTo>
                    <a:lnTo>
                      <a:pt x="5942" y="160032"/>
                    </a:lnTo>
                    <a:lnTo>
                      <a:pt x="6215" y="159898"/>
                    </a:lnTo>
                    <a:lnTo>
                      <a:pt x="6474" y="159696"/>
                    </a:lnTo>
                    <a:lnTo>
                      <a:pt x="6740" y="159427"/>
                    </a:lnTo>
                    <a:lnTo>
                      <a:pt x="6991" y="159090"/>
                    </a:lnTo>
                    <a:lnTo>
                      <a:pt x="7243" y="158720"/>
                    </a:lnTo>
                    <a:lnTo>
                      <a:pt x="7486" y="158316"/>
                    </a:lnTo>
                    <a:lnTo>
                      <a:pt x="7730" y="157845"/>
                    </a:lnTo>
                    <a:lnTo>
                      <a:pt x="7959" y="157341"/>
                    </a:lnTo>
                    <a:lnTo>
                      <a:pt x="8189" y="156769"/>
                    </a:lnTo>
                    <a:lnTo>
                      <a:pt x="8403" y="156163"/>
                    </a:lnTo>
                    <a:lnTo>
                      <a:pt x="8617" y="155491"/>
                    </a:lnTo>
                    <a:lnTo>
                      <a:pt x="8824" y="154818"/>
                    </a:lnTo>
                    <a:lnTo>
                      <a:pt x="9016" y="154078"/>
                    </a:lnTo>
                    <a:lnTo>
                      <a:pt x="9208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1" y="150747"/>
                    </a:lnTo>
                    <a:lnTo>
                      <a:pt x="9866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1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79" y="141496"/>
                    </a:lnTo>
                    <a:lnTo>
                      <a:pt x="10731" y="140352"/>
                    </a:lnTo>
                    <a:lnTo>
                      <a:pt x="10760" y="139174"/>
                    </a:lnTo>
                    <a:lnTo>
                      <a:pt x="10783" y="137997"/>
                    </a:lnTo>
                    <a:lnTo>
                      <a:pt x="10790" y="136820"/>
                    </a:lnTo>
                    <a:lnTo>
                      <a:pt x="10783" y="135608"/>
                    </a:lnTo>
                    <a:lnTo>
                      <a:pt x="10760" y="134431"/>
                    </a:lnTo>
                    <a:lnTo>
                      <a:pt x="10731" y="133254"/>
                    </a:lnTo>
                    <a:lnTo>
                      <a:pt x="10679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1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6" y="123800"/>
                    </a:lnTo>
                    <a:lnTo>
                      <a:pt x="9711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8" y="120335"/>
                    </a:lnTo>
                    <a:lnTo>
                      <a:pt x="9016" y="119562"/>
                    </a:lnTo>
                    <a:lnTo>
                      <a:pt x="8824" y="118821"/>
                    </a:lnTo>
                    <a:lnTo>
                      <a:pt x="8617" y="118115"/>
                    </a:lnTo>
                    <a:lnTo>
                      <a:pt x="8403" y="117476"/>
                    </a:lnTo>
                    <a:lnTo>
                      <a:pt x="8189" y="116870"/>
                    </a:lnTo>
                    <a:lnTo>
                      <a:pt x="7959" y="116298"/>
                    </a:lnTo>
                    <a:lnTo>
                      <a:pt x="7730" y="115794"/>
                    </a:lnTo>
                    <a:lnTo>
                      <a:pt x="7486" y="115323"/>
                    </a:lnTo>
                    <a:lnTo>
                      <a:pt x="7243" y="114885"/>
                    </a:lnTo>
                    <a:lnTo>
                      <a:pt x="6991" y="114515"/>
                    </a:lnTo>
                    <a:lnTo>
                      <a:pt x="6740" y="114213"/>
                    </a:lnTo>
                    <a:lnTo>
                      <a:pt x="6474" y="113943"/>
                    </a:lnTo>
                    <a:lnTo>
                      <a:pt x="6215" y="113742"/>
                    </a:lnTo>
                    <a:lnTo>
                      <a:pt x="5942" y="113573"/>
                    </a:lnTo>
                    <a:lnTo>
                      <a:pt x="5668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33" y="227046"/>
                    </a:lnTo>
                    <a:lnTo>
                      <a:pt x="4560" y="227214"/>
                    </a:lnTo>
                    <a:lnTo>
                      <a:pt x="4294" y="227416"/>
                    </a:lnTo>
                    <a:lnTo>
                      <a:pt x="4028" y="227651"/>
                    </a:lnTo>
                    <a:lnTo>
                      <a:pt x="3769" y="227988"/>
                    </a:lnTo>
                    <a:lnTo>
                      <a:pt x="3518" y="228358"/>
                    </a:lnTo>
                    <a:lnTo>
                      <a:pt x="3274" y="228761"/>
                    </a:lnTo>
                    <a:lnTo>
                      <a:pt x="3037" y="229232"/>
                    </a:lnTo>
                    <a:lnTo>
                      <a:pt x="2801" y="229771"/>
                    </a:lnTo>
                    <a:lnTo>
                      <a:pt x="2572" y="230309"/>
                    </a:lnTo>
                    <a:lnTo>
                      <a:pt x="2358" y="230915"/>
                    </a:lnTo>
                    <a:lnTo>
                      <a:pt x="2143" y="231587"/>
                    </a:lnTo>
                    <a:lnTo>
                      <a:pt x="1944" y="232260"/>
                    </a:lnTo>
                    <a:lnTo>
                      <a:pt x="1744" y="233000"/>
                    </a:lnTo>
                    <a:lnTo>
                      <a:pt x="1559" y="233774"/>
                    </a:lnTo>
                    <a:lnTo>
                      <a:pt x="1382" y="234581"/>
                    </a:lnTo>
                    <a:lnTo>
                      <a:pt x="1212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36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3" y="245582"/>
                    </a:lnTo>
                    <a:lnTo>
                      <a:pt x="59" y="246726"/>
                    </a:lnTo>
                    <a:lnTo>
                      <a:pt x="22" y="247903"/>
                    </a:lnTo>
                    <a:lnTo>
                      <a:pt x="0" y="249081"/>
                    </a:lnTo>
                    <a:lnTo>
                      <a:pt x="0" y="250258"/>
                    </a:lnTo>
                    <a:lnTo>
                      <a:pt x="0" y="251469"/>
                    </a:lnTo>
                    <a:lnTo>
                      <a:pt x="22" y="252647"/>
                    </a:lnTo>
                    <a:lnTo>
                      <a:pt x="59" y="253824"/>
                    </a:lnTo>
                    <a:lnTo>
                      <a:pt x="103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36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12" y="265094"/>
                    </a:lnTo>
                    <a:lnTo>
                      <a:pt x="1382" y="265935"/>
                    </a:lnTo>
                    <a:lnTo>
                      <a:pt x="1559" y="266743"/>
                    </a:lnTo>
                    <a:lnTo>
                      <a:pt x="1744" y="267516"/>
                    </a:lnTo>
                    <a:lnTo>
                      <a:pt x="1944" y="268256"/>
                    </a:lnTo>
                    <a:lnTo>
                      <a:pt x="2143" y="268963"/>
                    </a:lnTo>
                    <a:lnTo>
                      <a:pt x="2358" y="269602"/>
                    </a:lnTo>
                    <a:lnTo>
                      <a:pt x="2572" y="270208"/>
                    </a:lnTo>
                    <a:lnTo>
                      <a:pt x="2801" y="270780"/>
                    </a:lnTo>
                    <a:lnTo>
                      <a:pt x="3037" y="271318"/>
                    </a:lnTo>
                    <a:lnTo>
                      <a:pt x="3274" y="271789"/>
                    </a:lnTo>
                    <a:lnTo>
                      <a:pt x="3518" y="272193"/>
                    </a:lnTo>
                    <a:lnTo>
                      <a:pt x="3769" y="272563"/>
                    </a:lnTo>
                    <a:lnTo>
                      <a:pt x="4028" y="272865"/>
                    </a:lnTo>
                    <a:lnTo>
                      <a:pt x="4294" y="273134"/>
                    </a:lnTo>
                    <a:lnTo>
                      <a:pt x="4560" y="273336"/>
                    </a:lnTo>
                    <a:lnTo>
                      <a:pt x="4833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68" y="273572"/>
                    </a:lnTo>
                    <a:lnTo>
                      <a:pt x="5942" y="273505"/>
                    </a:lnTo>
                    <a:lnTo>
                      <a:pt x="6215" y="273336"/>
                    </a:lnTo>
                    <a:lnTo>
                      <a:pt x="6474" y="273134"/>
                    </a:lnTo>
                    <a:lnTo>
                      <a:pt x="6740" y="272865"/>
                    </a:lnTo>
                    <a:lnTo>
                      <a:pt x="6991" y="272563"/>
                    </a:lnTo>
                    <a:lnTo>
                      <a:pt x="7243" y="272193"/>
                    </a:lnTo>
                    <a:lnTo>
                      <a:pt x="7486" y="271789"/>
                    </a:lnTo>
                    <a:lnTo>
                      <a:pt x="7730" y="271318"/>
                    </a:lnTo>
                    <a:lnTo>
                      <a:pt x="7959" y="270780"/>
                    </a:lnTo>
                    <a:lnTo>
                      <a:pt x="8189" y="270208"/>
                    </a:lnTo>
                    <a:lnTo>
                      <a:pt x="8403" y="269602"/>
                    </a:lnTo>
                    <a:lnTo>
                      <a:pt x="8617" y="268963"/>
                    </a:lnTo>
                    <a:lnTo>
                      <a:pt x="8824" y="268256"/>
                    </a:lnTo>
                    <a:lnTo>
                      <a:pt x="9016" y="267516"/>
                    </a:lnTo>
                    <a:lnTo>
                      <a:pt x="9208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1" y="264220"/>
                    </a:lnTo>
                    <a:lnTo>
                      <a:pt x="9866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1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79" y="254968"/>
                    </a:lnTo>
                    <a:lnTo>
                      <a:pt x="10731" y="253824"/>
                    </a:lnTo>
                    <a:lnTo>
                      <a:pt x="10760" y="252647"/>
                    </a:lnTo>
                    <a:lnTo>
                      <a:pt x="10783" y="251469"/>
                    </a:lnTo>
                    <a:lnTo>
                      <a:pt x="10790" y="250258"/>
                    </a:lnTo>
                    <a:lnTo>
                      <a:pt x="10783" y="249081"/>
                    </a:lnTo>
                    <a:lnTo>
                      <a:pt x="10760" y="247903"/>
                    </a:lnTo>
                    <a:lnTo>
                      <a:pt x="10731" y="246726"/>
                    </a:lnTo>
                    <a:lnTo>
                      <a:pt x="10679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1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6" y="237239"/>
                    </a:lnTo>
                    <a:lnTo>
                      <a:pt x="9711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8" y="233774"/>
                    </a:lnTo>
                    <a:lnTo>
                      <a:pt x="9016" y="233000"/>
                    </a:lnTo>
                    <a:lnTo>
                      <a:pt x="8824" y="232260"/>
                    </a:lnTo>
                    <a:lnTo>
                      <a:pt x="8617" y="231587"/>
                    </a:lnTo>
                    <a:lnTo>
                      <a:pt x="8403" y="230915"/>
                    </a:lnTo>
                    <a:lnTo>
                      <a:pt x="8189" y="230309"/>
                    </a:lnTo>
                    <a:lnTo>
                      <a:pt x="7959" y="229771"/>
                    </a:lnTo>
                    <a:lnTo>
                      <a:pt x="7730" y="229232"/>
                    </a:lnTo>
                    <a:lnTo>
                      <a:pt x="7486" y="228761"/>
                    </a:lnTo>
                    <a:lnTo>
                      <a:pt x="7243" y="228358"/>
                    </a:lnTo>
                    <a:lnTo>
                      <a:pt x="6991" y="227988"/>
                    </a:lnTo>
                    <a:lnTo>
                      <a:pt x="6740" y="227651"/>
                    </a:lnTo>
                    <a:lnTo>
                      <a:pt x="6474" y="227416"/>
                    </a:lnTo>
                    <a:lnTo>
                      <a:pt x="6215" y="227214"/>
                    </a:lnTo>
                    <a:lnTo>
                      <a:pt x="5942" y="227046"/>
                    </a:lnTo>
                    <a:lnTo>
                      <a:pt x="5668" y="226945"/>
                    </a:lnTo>
                    <a:close/>
                    <a:moveTo>
                      <a:pt x="5114" y="340384"/>
                    </a:moveTo>
                    <a:lnTo>
                      <a:pt x="4833" y="340485"/>
                    </a:lnTo>
                    <a:lnTo>
                      <a:pt x="4560" y="340653"/>
                    </a:lnTo>
                    <a:lnTo>
                      <a:pt x="4294" y="340855"/>
                    </a:lnTo>
                    <a:lnTo>
                      <a:pt x="4028" y="341124"/>
                    </a:lnTo>
                    <a:lnTo>
                      <a:pt x="3769" y="341426"/>
                    </a:lnTo>
                    <a:lnTo>
                      <a:pt x="3518" y="341797"/>
                    </a:lnTo>
                    <a:lnTo>
                      <a:pt x="3274" y="342200"/>
                    </a:lnTo>
                    <a:lnTo>
                      <a:pt x="3037" y="342671"/>
                    </a:lnTo>
                    <a:lnTo>
                      <a:pt x="2801" y="343209"/>
                    </a:lnTo>
                    <a:lnTo>
                      <a:pt x="2572" y="343748"/>
                    </a:lnTo>
                    <a:lnTo>
                      <a:pt x="2358" y="344387"/>
                    </a:lnTo>
                    <a:lnTo>
                      <a:pt x="2143" y="345026"/>
                    </a:lnTo>
                    <a:lnTo>
                      <a:pt x="1944" y="345733"/>
                    </a:lnTo>
                    <a:lnTo>
                      <a:pt x="1744" y="346439"/>
                    </a:lnTo>
                    <a:lnTo>
                      <a:pt x="1559" y="347213"/>
                    </a:lnTo>
                    <a:lnTo>
                      <a:pt x="1382" y="348054"/>
                    </a:lnTo>
                    <a:lnTo>
                      <a:pt x="1212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36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3" y="359021"/>
                    </a:lnTo>
                    <a:lnTo>
                      <a:pt x="59" y="360165"/>
                    </a:lnTo>
                    <a:lnTo>
                      <a:pt x="22" y="361342"/>
                    </a:lnTo>
                    <a:lnTo>
                      <a:pt x="0" y="362520"/>
                    </a:lnTo>
                    <a:lnTo>
                      <a:pt x="0" y="363697"/>
                    </a:lnTo>
                    <a:lnTo>
                      <a:pt x="0" y="364908"/>
                    </a:lnTo>
                    <a:lnTo>
                      <a:pt x="22" y="366086"/>
                    </a:lnTo>
                    <a:lnTo>
                      <a:pt x="59" y="367263"/>
                    </a:lnTo>
                    <a:lnTo>
                      <a:pt x="103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36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12" y="378533"/>
                    </a:lnTo>
                    <a:lnTo>
                      <a:pt x="1382" y="379374"/>
                    </a:lnTo>
                    <a:lnTo>
                      <a:pt x="1559" y="380215"/>
                    </a:lnTo>
                    <a:lnTo>
                      <a:pt x="1744" y="380989"/>
                    </a:lnTo>
                    <a:lnTo>
                      <a:pt x="1944" y="381695"/>
                    </a:lnTo>
                    <a:lnTo>
                      <a:pt x="2143" y="382402"/>
                    </a:lnTo>
                    <a:lnTo>
                      <a:pt x="2358" y="383041"/>
                    </a:lnTo>
                    <a:lnTo>
                      <a:pt x="2572" y="383680"/>
                    </a:lnTo>
                    <a:lnTo>
                      <a:pt x="2801" y="384218"/>
                    </a:lnTo>
                    <a:lnTo>
                      <a:pt x="3037" y="384757"/>
                    </a:lnTo>
                    <a:lnTo>
                      <a:pt x="3274" y="385228"/>
                    </a:lnTo>
                    <a:lnTo>
                      <a:pt x="3518" y="385631"/>
                    </a:lnTo>
                    <a:lnTo>
                      <a:pt x="3769" y="386001"/>
                    </a:lnTo>
                    <a:lnTo>
                      <a:pt x="4028" y="386304"/>
                    </a:lnTo>
                    <a:lnTo>
                      <a:pt x="4294" y="386573"/>
                    </a:lnTo>
                    <a:lnTo>
                      <a:pt x="4560" y="386775"/>
                    </a:lnTo>
                    <a:lnTo>
                      <a:pt x="4833" y="386943"/>
                    </a:lnTo>
                    <a:lnTo>
                      <a:pt x="5114" y="387044"/>
                    </a:lnTo>
                    <a:lnTo>
                      <a:pt x="5668" y="387044"/>
                    </a:lnTo>
                    <a:lnTo>
                      <a:pt x="5942" y="386943"/>
                    </a:lnTo>
                    <a:lnTo>
                      <a:pt x="6215" y="386775"/>
                    </a:lnTo>
                    <a:lnTo>
                      <a:pt x="6474" y="386573"/>
                    </a:lnTo>
                    <a:lnTo>
                      <a:pt x="6740" y="386304"/>
                    </a:lnTo>
                    <a:lnTo>
                      <a:pt x="6991" y="386001"/>
                    </a:lnTo>
                    <a:lnTo>
                      <a:pt x="7243" y="385631"/>
                    </a:lnTo>
                    <a:lnTo>
                      <a:pt x="7486" y="385228"/>
                    </a:lnTo>
                    <a:lnTo>
                      <a:pt x="7730" y="384757"/>
                    </a:lnTo>
                    <a:lnTo>
                      <a:pt x="7959" y="384218"/>
                    </a:lnTo>
                    <a:lnTo>
                      <a:pt x="8189" y="383680"/>
                    </a:lnTo>
                    <a:lnTo>
                      <a:pt x="8403" y="383041"/>
                    </a:lnTo>
                    <a:lnTo>
                      <a:pt x="8617" y="382402"/>
                    </a:lnTo>
                    <a:lnTo>
                      <a:pt x="8824" y="381695"/>
                    </a:lnTo>
                    <a:lnTo>
                      <a:pt x="9016" y="380989"/>
                    </a:lnTo>
                    <a:lnTo>
                      <a:pt x="9208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1" y="377658"/>
                    </a:lnTo>
                    <a:lnTo>
                      <a:pt x="9866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1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79" y="368407"/>
                    </a:lnTo>
                    <a:lnTo>
                      <a:pt x="10731" y="367263"/>
                    </a:lnTo>
                    <a:lnTo>
                      <a:pt x="10760" y="366086"/>
                    </a:lnTo>
                    <a:lnTo>
                      <a:pt x="10783" y="364908"/>
                    </a:lnTo>
                    <a:lnTo>
                      <a:pt x="10790" y="363697"/>
                    </a:lnTo>
                    <a:lnTo>
                      <a:pt x="10783" y="362520"/>
                    </a:lnTo>
                    <a:lnTo>
                      <a:pt x="10760" y="361342"/>
                    </a:lnTo>
                    <a:lnTo>
                      <a:pt x="10731" y="360165"/>
                    </a:lnTo>
                    <a:lnTo>
                      <a:pt x="10679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1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6" y="350678"/>
                    </a:lnTo>
                    <a:lnTo>
                      <a:pt x="9711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8" y="347213"/>
                    </a:lnTo>
                    <a:lnTo>
                      <a:pt x="9016" y="346439"/>
                    </a:lnTo>
                    <a:lnTo>
                      <a:pt x="8824" y="345733"/>
                    </a:lnTo>
                    <a:lnTo>
                      <a:pt x="8617" y="345026"/>
                    </a:lnTo>
                    <a:lnTo>
                      <a:pt x="8403" y="344387"/>
                    </a:lnTo>
                    <a:lnTo>
                      <a:pt x="8189" y="343748"/>
                    </a:lnTo>
                    <a:lnTo>
                      <a:pt x="7959" y="343209"/>
                    </a:lnTo>
                    <a:lnTo>
                      <a:pt x="7730" y="342671"/>
                    </a:lnTo>
                    <a:lnTo>
                      <a:pt x="7486" y="342200"/>
                    </a:lnTo>
                    <a:lnTo>
                      <a:pt x="7243" y="341797"/>
                    </a:lnTo>
                    <a:lnTo>
                      <a:pt x="6991" y="341426"/>
                    </a:lnTo>
                    <a:lnTo>
                      <a:pt x="6740" y="341124"/>
                    </a:lnTo>
                    <a:lnTo>
                      <a:pt x="6474" y="340855"/>
                    </a:lnTo>
                    <a:lnTo>
                      <a:pt x="6215" y="340653"/>
                    </a:lnTo>
                    <a:lnTo>
                      <a:pt x="5942" y="340485"/>
                    </a:lnTo>
                    <a:lnTo>
                      <a:pt x="5668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33" y="453957"/>
                    </a:lnTo>
                    <a:lnTo>
                      <a:pt x="4560" y="454092"/>
                    </a:lnTo>
                    <a:lnTo>
                      <a:pt x="4294" y="454293"/>
                    </a:lnTo>
                    <a:lnTo>
                      <a:pt x="4028" y="454562"/>
                    </a:lnTo>
                    <a:lnTo>
                      <a:pt x="3769" y="454865"/>
                    </a:lnTo>
                    <a:lnTo>
                      <a:pt x="3518" y="455235"/>
                    </a:lnTo>
                    <a:lnTo>
                      <a:pt x="3274" y="455639"/>
                    </a:lnTo>
                    <a:lnTo>
                      <a:pt x="3037" y="456110"/>
                    </a:lnTo>
                    <a:lnTo>
                      <a:pt x="2801" y="456615"/>
                    </a:lnTo>
                    <a:lnTo>
                      <a:pt x="2572" y="457153"/>
                    </a:lnTo>
                    <a:lnTo>
                      <a:pt x="2358" y="457758"/>
                    </a:lnTo>
                    <a:lnTo>
                      <a:pt x="2143" y="458398"/>
                    </a:lnTo>
                    <a:lnTo>
                      <a:pt x="1944" y="459104"/>
                    </a:lnTo>
                    <a:lnTo>
                      <a:pt x="1744" y="459811"/>
                    </a:lnTo>
                    <a:lnTo>
                      <a:pt x="1559" y="460584"/>
                    </a:lnTo>
                    <a:lnTo>
                      <a:pt x="1382" y="461392"/>
                    </a:lnTo>
                    <a:lnTo>
                      <a:pt x="1212" y="462233"/>
                    </a:lnTo>
                    <a:lnTo>
                      <a:pt x="1057" y="463141"/>
                    </a:lnTo>
                    <a:lnTo>
                      <a:pt x="909" y="464049"/>
                    </a:lnTo>
                    <a:lnTo>
                      <a:pt x="769" y="464991"/>
                    </a:lnTo>
                    <a:lnTo>
                      <a:pt x="636" y="465967"/>
                    </a:lnTo>
                    <a:lnTo>
                      <a:pt x="525" y="466976"/>
                    </a:lnTo>
                    <a:lnTo>
                      <a:pt x="414" y="468019"/>
                    </a:lnTo>
                    <a:lnTo>
                      <a:pt x="318" y="469062"/>
                    </a:lnTo>
                    <a:lnTo>
                      <a:pt x="237" y="470172"/>
                    </a:lnTo>
                    <a:lnTo>
                      <a:pt x="163" y="471282"/>
                    </a:lnTo>
                    <a:lnTo>
                      <a:pt x="103" y="472426"/>
                    </a:lnTo>
                    <a:lnTo>
                      <a:pt x="59" y="473570"/>
                    </a:lnTo>
                    <a:lnTo>
                      <a:pt x="22" y="474747"/>
                    </a:lnTo>
                    <a:lnTo>
                      <a:pt x="0" y="475958"/>
                    </a:lnTo>
                    <a:lnTo>
                      <a:pt x="0" y="477170"/>
                    </a:lnTo>
                    <a:lnTo>
                      <a:pt x="0" y="478381"/>
                    </a:lnTo>
                    <a:lnTo>
                      <a:pt x="22" y="479558"/>
                    </a:lnTo>
                    <a:lnTo>
                      <a:pt x="59" y="480702"/>
                    </a:lnTo>
                    <a:lnTo>
                      <a:pt x="103" y="481879"/>
                    </a:lnTo>
                    <a:lnTo>
                      <a:pt x="163" y="482989"/>
                    </a:lnTo>
                    <a:lnTo>
                      <a:pt x="237" y="484100"/>
                    </a:lnTo>
                    <a:lnTo>
                      <a:pt x="318" y="485176"/>
                    </a:lnTo>
                    <a:lnTo>
                      <a:pt x="414" y="486253"/>
                    </a:lnTo>
                    <a:lnTo>
                      <a:pt x="525" y="487262"/>
                    </a:lnTo>
                    <a:lnTo>
                      <a:pt x="636" y="488271"/>
                    </a:lnTo>
                    <a:lnTo>
                      <a:pt x="769" y="489247"/>
                    </a:lnTo>
                    <a:lnTo>
                      <a:pt x="909" y="490189"/>
                    </a:lnTo>
                    <a:lnTo>
                      <a:pt x="1057" y="491131"/>
                    </a:lnTo>
                    <a:lnTo>
                      <a:pt x="1212" y="492005"/>
                    </a:lnTo>
                    <a:lnTo>
                      <a:pt x="1382" y="492846"/>
                    </a:lnTo>
                    <a:lnTo>
                      <a:pt x="1559" y="493654"/>
                    </a:lnTo>
                    <a:lnTo>
                      <a:pt x="1744" y="494428"/>
                    </a:lnTo>
                    <a:lnTo>
                      <a:pt x="1944" y="495168"/>
                    </a:lnTo>
                    <a:lnTo>
                      <a:pt x="2143" y="495874"/>
                    </a:lnTo>
                    <a:lnTo>
                      <a:pt x="2358" y="496513"/>
                    </a:lnTo>
                    <a:lnTo>
                      <a:pt x="2572" y="497119"/>
                    </a:lnTo>
                    <a:lnTo>
                      <a:pt x="2801" y="497691"/>
                    </a:lnTo>
                    <a:lnTo>
                      <a:pt x="3037" y="498195"/>
                    </a:lnTo>
                    <a:lnTo>
                      <a:pt x="3274" y="498666"/>
                    </a:lnTo>
                    <a:lnTo>
                      <a:pt x="3518" y="499104"/>
                    </a:lnTo>
                    <a:lnTo>
                      <a:pt x="3769" y="499474"/>
                    </a:lnTo>
                    <a:lnTo>
                      <a:pt x="4028" y="499777"/>
                    </a:lnTo>
                    <a:lnTo>
                      <a:pt x="4294" y="500046"/>
                    </a:lnTo>
                    <a:lnTo>
                      <a:pt x="4560" y="500248"/>
                    </a:lnTo>
                    <a:lnTo>
                      <a:pt x="4833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68" y="500483"/>
                    </a:lnTo>
                    <a:lnTo>
                      <a:pt x="5942" y="500382"/>
                    </a:lnTo>
                    <a:lnTo>
                      <a:pt x="6215" y="500248"/>
                    </a:lnTo>
                    <a:lnTo>
                      <a:pt x="6474" y="500046"/>
                    </a:lnTo>
                    <a:lnTo>
                      <a:pt x="6740" y="499777"/>
                    </a:lnTo>
                    <a:lnTo>
                      <a:pt x="6991" y="499474"/>
                    </a:lnTo>
                    <a:lnTo>
                      <a:pt x="7243" y="499104"/>
                    </a:lnTo>
                    <a:lnTo>
                      <a:pt x="7486" y="498666"/>
                    </a:lnTo>
                    <a:lnTo>
                      <a:pt x="7730" y="498195"/>
                    </a:lnTo>
                    <a:lnTo>
                      <a:pt x="7959" y="497691"/>
                    </a:lnTo>
                    <a:lnTo>
                      <a:pt x="8189" y="497119"/>
                    </a:lnTo>
                    <a:lnTo>
                      <a:pt x="8403" y="496513"/>
                    </a:lnTo>
                    <a:lnTo>
                      <a:pt x="8617" y="495874"/>
                    </a:lnTo>
                    <a:lnTo>
                      <a:pt x="8824" y="495168"/>
                    </a:lnTo>
                    <a:lnTo>
                      <a:pt x="9016" y="494428"/>
                    </a:lnTo>
                    <a:lnTo>
                      <a:pt x="9208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1" y="491131"/>
                    </a:lnTo>
                    <a:lnTo>
                      <a:pt x="9866" y="490189"/>
                    </a:lnTo>
                    <a:lnTo>
                      <a:pt x="10007" y="489247"/>
                    </a:lnTo>
                    <a:lnTo>
                      <a:pt x="10140" y="488271"/>
                    </a:lnTo>
                    <a:lnTo>
                      <a:pt x="10258" y="487262"/>
                    </a:lnTo>
                    <a:lnTo>
                      <a:pt x="10361" y="486253"/>
                    </a:lnTo>
                    <a:lnTo>
                      <a:pt x="10465" y="485176"/>
                    </a:lnTo>
                    <a:lnTo>
                      <a:pt x="10546" y="484100"/>
                    </a:lnTo>
                    <a:lnTo>
                      <a:pt x="10620" y="482989"/>
                    </a:lnTo>
                    <a:lnTo>
                      <a:pt x="10679" y="481879"/>
                    </a:lnTo>
                    <a:lnTo>
                      <a:pt x="10731" y="480702"/>
                    </a:lnTo>
                    <a:lnTo>
                      <a:pt x="10760" y="479558"/>
                    </a:lnTo>
                    <a:lnTo>
                      <a:pt x="10783" y="478381"/>
                    </a:lnTo>
                    <a:lnTo>
                      <a:pt x="10790" y="477170"/>
                    </a:lnTo>
                    <a:lnTo>
                      <a:pt x="10783" y="475958"/>
                    </a:lnTo>
                    <a:lnTo>
                      <a:pt x="10760" y="474747"/>
                    </a:lnTo>
                    <a:lnTo>
                      <a:pt x="10731" y="473570"/>
                    </a:lnTo>
                    <a:lnTo>
                      <a:pt x="10679" y="472426"/>
                    </a:lnTo>
                    <a:lnTo>
                      <a:pt x="10620" y="471282"/>
                    </a:lnTo>
                    <a:lnTo>
                      <a:pt x="10546" y="470172"/>
                    </a:lnTo>
                    <a:lnTo>
                      <a:pt x="10465" y="469062"/>
                    </a:lnTo>
                    <a:lnTo>
                      <a:pt x="10361" y="468019"/>
                    </a:lnTo>
                    <a:lnTo>
                      <a:pt x="10258" y="466976"/>
                    </a:lnTo>
                    <a:lnTo>
                      <a:pt x="10140" y="465967"/>
                    </a:lnTo>
                    <a:lnTo>
                      <a:pt x="10007" y="464991"/>
                    </a:lnTo>
                    <a:lnTo>
                      <a:pt x="9866" y="464049"/>
                    </a:lnTo>
                    <a:lnTo>
                      <a:pt x="9711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8" y="460584"/>
                    </a:lnTo>
                    <a:lnTo>
                      <a:pt x="9016" y="459811"/>
                    </a:lnTo>
                    <a:lnTo>
                      <a:pt x="8824" y="459104"/>
                    </a:lnTo>
                    <a:lnTo>
                      <a:pt x="8617" y="458398"/>
                    </a:lnTo>
                    <a:lnTo>
                      <a:pt x="8403" y="457758"/>
                    </a:lnTo>
                    <a:lnTo>
                      <a:pt x="8189" y="457153"/>
                    </a:lnTo>
                    <a:lnTo>
                      <a:pt x="7959" y="456615"/>
                    </a:lnTo>
                    <a:lnTo>
                      <a:pt x="7730" y="456110"/>
                    </a:lnTo>
                    <a:lnTo>
                      <a:pt x="7486" y="455639"/>
                    </a:lnTo>
                    <a:lnTo>
                      <a:pt x="7243" y="455235"/>
                    </a:lnTo>
                    <a:lnTo>
                      <a:pt x="6991" y="454865"/>
                    </a:lnTo>
                    <a:lnTo>
                      <a:pt x="6740" y="454562"/>
                    </a:lnTo>
                    <a:lnTo>
                      <a:pt x="6474" y="454293"/>
                    </a:lnTo>
                    <a:lnTo>
                      <a:pt x="6215" y="454092"/>
                    </a:lnTo>
                    <a:lnTo>
                      <a:pt x="5942" y="453957"/>
                    </a:lnTo>
                    <a:lnTo>
                      <a:pt x="5668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33" y="567160"/>
                    </a:lnTo>
                    <a:lnTo>
                      <a:pt x="4560" y="567328"/>
                    </a:lnTo>
                    <a:lnTo>
                      <a:pt x="4294" y="567530"/>
                    </a:lnTo>
                    <a:lnTo>
                      <a:pt x="4028" y="567766"/>
                    </a:lnTo>
                    <a:lnTo>
                      <a:pt x="3769" y="568102"/>
                    </a:lnTo>
                    <a:lnTo>
                      <a:pt x="3518" y="568472"/>
                    </a:lnTo>
                    <a:lnTo>
                      <a:pt x="3274" y="568876"/>
                    </a:lnTo>
                    <a:lnTo>
                      <a:pt x="3037" y="569347"/>
                    </a:lnTo>
                    <a:lnTo>
                      <a:pt x="2801" y="569885"/>
                    </a:lnTo>
                    <a:lnTo>
                      <a:pt x="2572" y="570423"/>
                    </a:lnTo>
                    <a:lnTo>
                      <a:pt x="2358" y="571029"/>
                    </a:lnTo>
                    <a:lnTo>
                      <a:pt x="2143" y="571702"/>
                    </a:lnTo>
                    <a:lnTo>
                      <a:pt x="1944" y="572408"/>
                    </a:lnTo>
                    <a:lnTo>
                      <a:pt x="1744" y="573115"/>
                    </a:lnTo>
                    <a:lnTo>
                      <a:pt x="1559" y="573889"/>
                    </a:lnTo>
                    <a:lnTo>
                      <a:pt x="1382" y="574730"/>
                    </a:lnTo>
                    <a:lnTo>
                      <a:pt x="1212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36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3" y="585697"/>
                    </a:lnTo>
                    <a:lnTo>
                      <a:pt x="59" y="586840"/>
                    </a:lnTo>
                    <a:lnTo>
                      <a:pt x="22" y="588018"/>
                    </a:lnTo>
                    <a:lnTo>
                      <a:pt x="0" y="589195"/>
                    </a:lnTo>
                    <a:lnTo>
                      <a:pt x="0" y="590373"/>
                    </a:lnTo>
                    <a:lnTo>
                      <a:pt x="0" y="591618"/>
                    </a:lnTo>
                    <a:lnTo>
                      <a:pt x="22" y="592795"/>
                    </a:lnTo>
                    <a:lnTo>
                      <a:pt x="59" y="593972"/>
                    </a:lnTo>
                    <a:lnTo>
                      <a:pt x="103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36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12" y="605310"/>
                    </a:lnTo>
                    <a:lnTo>
                      <a:pt x="1382" y="606151"/>
                    </a:lnTo>
                    <a:lnTo>
                      <a:pt x="1559" y="606958"/>
                    </a:lnTo>
                    <a:lnTo>
                      <a:pt x="1744" y="607732"/>
                    </a:lnTo>
                    <a:lnTo>
                      <a:pt x="1944" y="608472"/>
                    </a:lnTo>
                    <a:lnTo>
                      <a:pt x="2143" y="609145"/>
                    </a:lnTo>
                    <a:lnTo>
                      <a:pt x="2358" y="609784"/>
                    </a:lnTo>
                    <a:lnTo>
                      <a:pt x="2572" y="610389"/>
                    </a:lnTo>
                    <a:lnTo>
                      <a:pt x="2801" y="610961"/>
                    </a:lnTo>
                    <a:lnTo>
                      <a:pt x="3037" y="611466"/>
                    </a:lnTo>
                    <a:lnTo>
                      <a:pt x="3274" y="611937"/>
                    </a:lnTo>
                    <a:lnTo>
                      <a:pt x="3518" y="612341"/>
                    </a:lnTo>
                    <a:lnTo>
                      <a:pt x="3769" y="612711"/>
                    </a:lnTo>
                    <a:lnTo>
                      <a:pt x="4028" y="613013"/>
                    </a:lnTo>
                    <a:lnTo>
                      <a:pt x="4294" y="613249"/>
                    </a:lnTo>
                    <a:lnTo>
                      <a:pt x="4560" y="613451"/>
                    </a:lnTo>
                    <a:lnTo>
                      <a:pt x="4833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68" y="613686"/>
                    </a:lnTo>
                    <a:lnTo>
                      <a:pt x="5942" y="613619"/>
                    </a:lnTo>
                    <a:lnTo>
                      <a:pt x="6215" y="613451"/>
                    </a:lnTo>
                    <a:lnTo>
                      <a:pt x="6474" y="613249"/>
                    </a:lnTo>
                    <a:lnTo>
                      <a:pt x="6740" y="613013"/>
                    </a:lnTo>
                    <a:lnTo>
                      <a:pt x="6991" y="612711"/>
                    </a:lnTo>
                    <a:lnTo>
                      <a:pt x="7243" y="612341"/>
                    </a:lnTo>
                    <a:lnTo>
                      <a:pt x="7486" y="611937"/>
                    </a:lnTo>
                    <a:lnTo>
                      <a:pt x="7730" y="611466"/>
                    </a:lnTo>
                    <a:lnTo>
                      <a:pt x="7959" y="610961"/>
                    </a:lnTo>
                    <a:lnTo>
                      <a:pt x="8189" y="610389"/>
                    </a:lnTo>
                    <a:lnTo>
                      <a:pt x="8403" y="609784"/>
                    </a:lnTo>
                    <a:lnTo>
                      <a:pt x="8617" y="609145"/>
                    </a:lnTo>
                    <a:lnTo>
                      <a:pt x="8824" y="608472"/>
                    </a:lnTo>
                    <a:lnTo>
                      <a:pt x="9016" y="607732"/>
                    </a:lnTo>
                    <a:lnTo>
                      <a:pt x="9208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1" y="604435"/>
                    </a:lnTo>
                    <a:lnTo>
                      <a:pt x="9866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1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79" y="595150"/>
                    </a:lnTo>
                    <a:lnTo>
                      <a:pt x="10731" y="593972"/>
                    </a:lnTo>
                    <a:lnTo>
                      <a:pt x="10760" y="592795"/>
                    </a:lnTo>
                    <a:lnTo>
                      <a:pt x="10783" y="591618"/>
                    </a:lnTo>
                    <a:lnTo>
                      <a:pt x="10790" y="590373"/>
                    </a:lnTo>
                    <a:lnTo>
                      <a:pt x="10783" y="589195"/>
                    </a:lnTo>
                    <a:lnTo>
                      <a:pt x="10760" y="588018"/>
                    </a:lnTo>
                    <a:lnTo>
                      <a:pt x="10731" y="586840"/>
                    </a:lnTo>
                    <a:lnTo>
                      <a:pt x="10679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1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6" y="577354"/>
                    </a:lnTo>
                    <a:lnTo>
                      <a:pt x="9711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8" y="573889"/>
                    </a:lnTo>
                    <a:lnTo>
                      <a:pt x="9016" y="573115"/>
                    </a:lnTo>
                    <a:lnTo>
                      <a:pt x="8824" y="572408"/>
                    </a:lnTo>
                    <a:lnTo>
                      <a:pt x="8617" y="571702"/>
                    </a:lnTo>
                    <a:lnTo>
                      <a:pt x="8403" y="571029"/>
                    </a:lnTo>
                    <a:lnTo>
                      <a:pt x="8189" y="570423"/>
                    </a:lnTo>
                    <a:lnTo>
                      <a:pt x="7959" y="569885"/>
                    </a:lnTo>
                    <a:lnTo>
                      <a:pt x="7730" y="569347"/>
                    </a:lnTo>
                    <a:lnTo>
                      <a:pt x="7486" y="568876"/>
                    </a:lnTo>
                    <a:lnTo>
                      <a:pt x="7243" y="568472"/>
                    </a:lnTo>
                    <a:lnTo>
                      <a:pt x="6991" y="568102"/>
                    </a:lnTo>
                    <a:lnTo>
                      <a:pt x="6740" y="567766"/>
                    </a:lnTo>
                    <a:lnTo>
                      <a:pt x="6474" y="567530"/>
                    </a:lnTo>
                    <a:lnTo>
                      <a:pt x="6215" y="567328"/>
                    </a:lnTo>
                    <a:lnTo>
                      <a:pt x="5942" y="567160"/>
                    </a:lnTo>
                    <a:lnTo>
                      <a:pt x="5668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Google Shape;36;p3"/>
              <p:cNvSpPr/>
              <p:nvPr/>
            </p:nvSpPr>
            <p:spPr>
              <a:xfrm>
                <a:off x="10985029" y="2593559"/>
                <a:ext cx="55636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403" y="0"/>
                    </a:moveTo>
                    <a:lnTo>
                      <a:pt x="5122" y="34"/>
                    </a:lnTo>
                    <a:lnTo>
                      <a:pt x="4848" y="135"/>
                    </a:lnTo>
                    <a:lnTo>
                      <a:pt x="4582" y="269"/>
                    </a:lnTo>
                    <a:lnTo>
                      <a:pt x="4316" y="471"/>
                    </a:lnTo>
                    <a:lnTo>
                      <a:pt x="4050" y="740"/>
                    </a:lnTo>
                    <a:lnTo>
                      <a:pt x="3799" y="1043"/>
                    </a:lnTo>
                    <a:lnTo>
                      <a:pt x="3548" y="1413"/>
                    </a:lnTo>
                    <a:lnTo>
                      <a:pt x="3304" y="1850"/>
                    </a:lnTo>
                    <a:lnTo>
                      <a:pt x="3060" y="2321"/>
                    </a:lnTo>
                    <a:lnTo>
                      <a:pt x="2831" y="2826"/>
                    </a:lnTo>
                    <a:lnTo>
                      <a:pt x="2602" y="3398"/>
                    </a:lnTo>
                    <a:lnTo>
                      <a:pt x="2387" y="4003"/>
                    </a:lnTo>
                    <a:lnTo>
                      <a:pt x="2173" y="4643"/>
                    </a:lnTo>
                    <a:lnTo>
                      <a:pt x="1966" y="5349"/>
                    </a:lnTo>
                    <a:lnTo>
                      <a:pt x="1774" y="6089"/>
                    </a:lnTo>
                    <a:lnTo>
                      <a:pt x="1589" y="6863"/>
                    </a:lnTo>
                    <a:lnTo>
                      <a:pt x="1404" y="7670"/>
                    </a:lnTo>
                    <a:lnTo>
                      <a:pt x="1234" y="8511"/>
                    </a:lnTo>
                    <a:lnTo>
                      <a:pt x="1079" y="9420"/>
                    </a:lnTo>
                    <a:lnTo>
                      <a:pt x="924" y="10328"/>
                    </a:lnTo>
                    <a:lnTo>
                      <a:pt x="784" y="11270"/>
                    </a:lnTo>
                    <a:lnTo>
                      <a:pt x="658" y="12245"/>
                    </a:lnTo>
                    <a:lnTo>
                      <a:pt x="532" y="13255"/>
                    </a:lnTo>
                    <a:lnTo>
                      <a:pt x="429" y="14298"/>
                    </a:lnTo>
                    <a:lnTo>
                      <a:pt x="333" y="15340"/>
                    </a:lnTo>
                    <a:lnTo>
                      <a:pt x="244" y="16417"/>
                    </a:lnTo>
                    <a:lnTo>
                      <a:pt x="170" y="17527"/>
                    </a:lnTo>
                    <a:lnTo>
                      <a:pt x="111" y="18671"/>
                    </a:lnTo>
                    <a:lnTo>
                      <a:pt x="67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69"/>
                    </a:lnTo>
                    <a:lnTo>
                      <a:pt x="67" y="26947"/>
                    </a:lnTo>
                    <a:lnTo>
                      <a:pt x="111" y="28091"/>
                    </a:lnTo>
                    <a:lnTo>
                      <a:pt x="170" y="29234"/>
                    </a:lnTo>
                    <a:lnTo>
                      <a:pt x="244" y="30345"/>
                    </a:lnTo>
                    <a:lnTo>
                      <a:pt x="333" y="31455"/>
                    </a:lnTo>
                    <a:lnTo>
                      <a:pt x="429" y="32531"/>
                    </a:lnTo>
                    <a:lnTo>
                      <a:pt x="532" y="33540"/>
                    </a:lnTo>
                    <a:lnTo>
                      <a:pt x="658" y="34550"/>
                    </a:lnTo>
                    <a:lnTo>
                      <a:pt x="784" y="35525"/>
                    </a:lnTo>
                    <a:lnTo>
                      <a:pt x="924" y="36501"/>
                    </a:lnTo>
                    <a:lnTo>
                      <a:pt x="1079" y="37409"/>
                    </a:lnTo>
                    <a:lnTo>
                      <a:pt x="1234" y="38284"/>
                    </a:lnTo>
                    <a:lnTo>
                      <a:pt x="1404" y="39125"/>
                    </a:lnTo>
                    <a:lnTo>
                      <a:pt x="1589" y="39932"/>
                    </a:lnTo>
                    <a:lnTo>
                      <a:pt x="1774" y="40706"/>
                    </a:lnTo>
                    <a:lnTo>
                      <a:pt x="1966" y="41413"/>
                    </a:lnTo>
                    <a:lnTo>
                      <a:pt x="2173" y="42119"/>
                    </a:lnTo>
                    <a:lnTo>
                      <a:pt x="2387" y="42758"/>
                    </a:lnTo>
                    <a:lnTo>
                      <a:pt x="2602" y="43364"/>
                    </a:lnTo>
                    <a:lnTo>
                      <a:pt x="2831" y="43902"/>
                    </a:lnTo>
                    <a:lnTo>
                      <a:pt x="3060" y="44407"/>
                    </a:lnTo>
                    <a:lnTo>
                      <a:pt x="3304" y="44878"/>
                    </a:lnTo>
                    <a:lnTo>
                      <a:pt x="3548" y="45281"/>
                    </a:lnTo>
                    <a:lnTo>
                      <a:pt x="3799" y="45651"/>
                    </a:lnTo>
                    <a:lnTo>
                      <a:pt x="4050" y="45954"/>
                    </a:lnTo>
                    <a:lnTo>
                      <a:pt x="4316" y="46223"/>
                    </a:lnTo>
                    <a:lnTo>
                      <a:pt x="4582" y="46425"/>
                    </a:lnTo>
                    <a:lnTo>
                      <a:pt x="4848" y="46560"/>
                    </a:lnTo>
                    <a:lnTo>
                      <a:pt x="5122" y="46661"/>
                    </a:lnTo>
                    <a:lnTo>
                      <a:pt x="5403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78"/>
                    </a:lnTo>
                    <a:lnTo>
                      <a:pt x="7731" y="44407"/>
                    </a:lnTo>
                    <a:lnTo>
                      <a:pt x="7967" y="43902"/>
                    </a:lnTo>
                    <a:lnTo>
                      <a:pt x="8189" y="43364"/>
                    </a:lnTo>
                    <a:lnTo>
                      <a:pt x="8411" y="42758"/>
                    </a:lnTo>
                    <a:lnTo>
                      <a:pt x="8625" y="42119"/>
                    </a:lnTo>
                    <a:lnTo>
                      <a:pt x="8824" y="41413"/>
                    </a:lnTo>
                    <a:lnTo>
                      <a:pt x="9024" y="40706"/>
                    </a:lnTo>
                    <a:lnTo>
                      <a:pt x="9209" y="39932"/>
                    </a:lnTo>
                    <a:lnTo>
                      <a:pt x="9386" y="39125"/>
                    </a:lnTo>
                    <a:lnTo>
                      <a:pt x="9556" y="38284"/>
                    </a:lnTo>
                    <a:lnTo>
                      <a:pt x="9719" y="37409"/>
                    </a:lnTo>
                    <a:lnTo>
                      <a:pt x="9874" y="36501"/>
                    </a:lnTo>
                    <a:lnTo>
                      <a:pt x="10014" y="35525"/>
                    </a:lnTo>
                    <a:lnTo>
                      <a:pt x="10140" y="34550"/>
                    </a:lnTo>
                    <a:lnTo>
                      <a:pt x="10266" y="33540"/>
                    </a:lnTo>
                    <a:lnTo>
                      <a:pt x="10369" y="32531"/>
                    </a:lnTo>
                    <a:lnTo>
                      <a:pt x="10465" y="31455"/>
                    </a:lnTo>
                    <a:lnTo>
                      <a:pt x="10554" y="30345"/>
                    </a:lnTo>
                    <a:lnTo>
                      <a:pt x="10628" y="29234"/>
                    </a:lnTo>
                    <a:lnTo>
                      <a:pt x="10687" y="28091"/>
                    </a:lnTo>
                    <a:lnTo>
                      <a:pt x="10731" y="26947"/>
                    </a:lnTo>
                    <a:lnTo>
                      <a:pt x="10768" y="25769"/>
                    </a:lnTo>
                    <a:lnTo>
                      <a:pt x="10790" y="24558"/>
                    </a:lnTo>
                    <a:lnTo>
                      <a:pt x="10798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66" y="13255"/>
                    </a:lnTo>
                    <a:lnTo>
                      <a:pt x="10140" y="12245"/>
                    </a:lnTo>
                    <a:lnTo>
                      <a:pt x="10014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4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403" y="0"/>
                    </a:lnTo>
                    <a:close/>
                    <a:moveTo>
                      <a:pt x="5403" y="113472"/>
                    </a:moveTo>
                    <a:lnTo>
                      <a:pt x="5122" y="113506"/>
                    </a:lnTo>
                    <a:lnTo>
                      <a:pt x="4848" y="113573"/>
                    </a:lnTo>
                    <a:lnTo>
                      <a:pt x="4582" y="113742"/>
                    </a:lnTo>
                    <a:lnTo>
                      <a:pt x="4316" y="113943"/>
                    </a:lnTo>
                    <a:lnTo>
                      <a:pt x="4050" y="114213"/>
                    </a:lnTo>
                    <a:lnTo>
                      <a:pt x="3799" y="114515"/>
                    </a:lnTo>
                    <a:lnTo>
                      <a:pt x="3548" y="114885"/>
                    </a:lnTo>
                    <a:lnTo>
                      <a:pt x="3304" y="115323"/>
                    </a:lnTo>
                    <a:lnTo>
                      <a:pt x="3060" y="115794"/>
                    </a:lnTo>
                    <a:lnTo>
                      <a:pt x="2831" y="116298"/>
                    </a:lnTo>
                    <a:lnTo>
                      <a:pt x="2602" y="116870"/>
                    </a:lnTo>
                    <a:lnTo>
                      <a:pt x="2387" y="117476"/>
                    </a:lnTo>
                    <a:lnTo>
                      <a:pt x="2173" y="118115"/>
                    </a:lnTo>
                    <a:lnTo>
                      <a:pt x="1966" y="118821"/>
                    </a:lnTo>
                    <a:lnTo>
                      <a:pt x="1774" y="119562"/>
                    </a:lnTo>
                    <a:lnTo>
                      <a:pt x="1589" y="120335"/>
                    </a:lnTo>
                    <a:lnTo>
                      <a:pt x="1404" y="121143"/>
                    </a:lnTo>
                    <a:lnTo>
                      <a:pt x="1234" y="121984"/>
                    </a:lnTo>
                    <a:lnTo>
                      <a:pt x="1079" y="122858"/>
                    </a:lnTo>
                    <a:lnTo>
                      <a:pt x="924" y="123800"/>
                    </a:lnTo>
                    <a:lnTo>
                      <a:pt x="784" y="124742"/>
                    </a:lnTo>
                    <a:lnTo>
                      <a:pt x="658" y="125718"/>
                    </a:lnTo>
                    <a:lnTo>
                      <a:pt x="532" y="126727"/>
                    </a:lnTo>
                    <a:lnTo>
                      <a:pt x="429" y="127736"/>
                    </a:lnTo>
                    <a:lnTo>
                      <a:pt x="333" y="128813"/>
                    </a:lnTo>
                    <a:lnTo>
                      <a:pt x="244" y="129889"/>
                    </a:lnTo>
                    <a:lnTo>
                      <a:pt x="170" y="131000"/>
                    </a:lnTo>
                    <a:lnTo>
                      <a:pt x="111" y="132110"/>
                    </a:lnTo>
                    <a:lnTo>
                      <a:pt x="67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7" y="140352"/>
                    </a:lnTo>
                    <a:lnTo>
                      <a:pt x="111" y="141496"/>
                    </a:lnTo>
                    <a:lnTo>
                      <a:pt x="170" y="142640"/>
                    </a:lnTo>
                    <a:lnTo>
                      <a:pt x="244" y="143716"/>
                    </a:lnTo>
                    <a:lnTo>
                      <a:pt x="333" y="144826"/>
                    </a:lnTo>
                    <a:lnTo>
                      <a:pt x="429" y="145869"/>
                    </a:lnTo>
                    <a:lnTo>
                      <a:pt x="532" y="146912"/>
                    </a:lnTo>
                    <a:lnTo>
                      <a:pt x="658" y="147921"/>
                    </a:lnTo>
                    <a:lnTo>
                      <a:pt x="784" y="148897"/>
                    </a:lnTo>
                    <a:lnTo>
                      <a:pt x="924" y="149839"/>
                    </a:lnTo>
                    <a:lnTo>
                      <a:pt x="1079" y="150747"/>
                    </a:lnTo>
                    <a:lnTo>
                      <a:pt x="1234" y="151622"/>
                    </a:lnTo>
                    <a:lnTo>
                      <a:pt x="1404" y="152496"/>
                    </a:lnTo>
                    <a:lnTo>
                      <a:pt x="1589" y="153304"/>
                    </a:lnTo>
                    <a:lnTo>
                      <a:pt x="1774" y="154078"/>
                    </a:lnTo>
                    <a:lnTo>
                      <a:pt x="1966" y="154818"/>
                    </a:lnTo>
                    <a:lnTo>
                      <a:pt x="2173" y="155491"/>
                    </a:lnTo>
                    <a:lnTo>
                      <a:pt x="2387" y="156163"/>
                    </a:lnTo>
                    <a:lnTo>
                      <a:pt x="2602" y="156769"/>
                    </a:lnTo>
                    <a:lnTo>
                      <a:pt x="2831" y="157341"/>
                    </a:lnTo>
                    <a:lnTo>
                      <a:pt x="3060" y="157845"/>
                    </a:lnTo>
                    <a:lnTo>
                      <a:pt x="3304" y="158316"/>
                    </a:lnTo>
                    <a:lnTo>
                      <a:pt x="3548" y="158720"/>
                    </a:lnTo>
                    <a:lnTo>
                      <a:pt x="3799" y="159090"/>
                    </a:lnTo>
                    <a:lnTo>
                      <a:pt x="4050" y="159427"/>
                    </a:lnTo>
                    <a:lnTo>
                      <a:pt x="4316" y="159696"/>
                    </a:lnTo>
                    <a:lnTo>
                      <a:pt x="4582" y="159898"/>
                    </a:lnTo>
                    <a:lnTo>
                      <a:pt x="4848" y="160032"/>
                    </a:lnTo>
                    <a:lnTo>
                      <a:pt x="5122" y="160133"/>
                    </a:lnTo>
                    <a:lnTo>
                      <a:pt x="5403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4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4" y="148897"/>
                    </a:lnTo>
                    <a:lnTo>
                      <a:pt x="10140" y="147921"/>
                    </a:lnTo>
                    <a:lnTo>
                      <a:pt x="10266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8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66" y="126727"/>
                    </a:lnTo>
                    <a:lnTo>
                      <a:pt x="10140" y="125718"/>
                    </a:lnTo>
                    <a:lnTo>
                      <a:pt x="10014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4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403" y="113472"/>
                    </a:lnTo>
                    <a:close/>
                    <a:moveTo>
                      <a:pt x="5122" y="226945"/>
                    </a:moveTo>
                    <a:lnTo>
                      <a:pt x="4848" y="227046"/>
                    </a:lnTo>
                    <a:lnTo>
                      <a:pt x="4582" y="227214"/>
                    </a:lnTo>
                    <a:lnTo>
                      <a:pt x="4316" y="227416"/>
                    </a:lnTo>
                    <a:lnTo>
                      <a:pt x="4050" y="227651"/>
                    </a:lnTo>
                    <a:lnTo>
                      <a:pt x="3799" y="227988"/>
                    </a:lnTo>
                    <a:lnTo>
                      <a:pt x="3548" y="228358"/>
                    </a:lnTo>
                    <a:lnTo>
                      <a:pt x="3304" y="228761"/>
                    </a:lnTo>
                    <a:lnTo>
                      <a:pt x="3060" y="229232"/>
                    </a:lnTo>
                    <a:lnTo>
                      <a:pt x="2831" y="229771"/>
                    </a:lnTo>
                    <a:lnTo>
                      <a:pt x="2602" y="230309"/>
                    </a:lnTo>
                    <a:lnTo>
                      <a:pt x="2387" y="230915"/>
                    </a:lnTo>
                    <a:lnTo>
                      <a:pt x="2173" y="231587"/>
                    </a:lnTo>
                    <a:lnTo>
                      <a:pt x="1966" y="232260"/>
                    </a:lnTo>
                    <a:lnTo>
                      <a:pt x="1774" y="233000"/>
                    </a:lnTo>
                    <a:lnTo>
                      <a:pt x="1589" y="233774"/>
                    </a:lnTo>
                    <a:lnTo>
                      <a:pt x="1404" y="234581"/>
                    </a:lnTo>
                    <a:lnTo>
                      <a:pt x="1234" y="235422"/>
                    </a:lnTo>
                    <a:lnTo>
                      <a:pt x="1079" y="236331"/>
                    </a:lnTo>
                    <a:lnTo>
                      <a:pt x="924" y="237239"/>
                    </a:lnTo>
                    <a:lnTo>
                      <a:pt x="784" y="238181"/>
                    </a:lnTo>
                    <a:lnTo>
                      <a:pt x="658" y="239157"/>
                    </a:lnTo>
                    <a:lnTo>
                      <a:pt x="532" y="240166"/>
                    </a:lnTo>
                    <a:lnTo>
                      <a:pt x="429" y="241209"/>
                    </a:lnTo>
                    <a:lnTo>
                      <a:pt x="333" y="242252"/>
                    </a:lnTo>
                    <a:lnTo>
                      <a:pt x="244" y="243328"/>
                    </a:lnTo>
                    <a:lnTo>
                      <a:pt x="170" y="244438"/>
                    </a:lnTo>
                    <a:lnTo>
                      <a:pt x="111" y="245582"/>
                    </a:lnTo>
                    <a:lnTo>
                      <a:pt x="67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7" y="253824"/>
                    </a:lnTo>
                    <a:lnTo>
                      <a:pt x="111" y="254968"/>
                    </a:lnTo>
                    <a:lnTo>
                      <a:pt x="170" y="256078"/>
                    </a:lnTo>
                    <a:lnTo>
                      <a:pt x="244" y="257188"/>
                    </a:lnTo>
                    <a:lnTo>
                      <a:pt x="333" y="258265"/>
                    </a:lnTo>
                    <a:lnTo>
                      <a:pt x="429" y="259341"/>
                    </a:lnTo>
                    <a:lnTo>
                      <a:pt x="532" y="260384"/>
                    </a:lnTo>
                    <a:lnTo>
                      <a:pt x="658" y="261360"/>
                    </a:lnTo>
                    <a:lnTo>
                      <a:pt x="784" y="262336"/>
                    </a:lnTo>
                    <a:lnTo>
                      <a:pt x="924" y="263311"/>
                    </a:lnTo>
                    <a:lnTo>
                      <a:pt x="1079" y="264220"/>
                    </a:lnTo>
                    <a:lnTo>
                      <a:pt x="1234" y="265094"/>
                    </a:lnTo>
                    <a:lnTo>
                      <a:pt x="1404" y="265935"/>
                    </a:lnTo>
                    <a:lnTo>
                      <a:pt x="1589" y="266743"/>
                    </a:lnTo>
                    <a:lnTo>
                      <a:pt x="1774" y="267516"/>
                    </a:lnTo>
                    <a:lnTo>
                      <a:pt x="1966" y="268256"/>
                    </a:lnTo>
                    <a:lnTo>
                      <a:pt x="2173" y="268963"/>
                    </a:lnTo>
                    <a:lnTo>
                      <a:pt x="2387" y="269602"/>
                    </a:lnTo>
                    <a:lnTo>
                      <a:pt x="2602" y="270208"/>
                    </a:lnTo>
                    <a:lnTo>
                      <a:pt x="2831" y="270780"/>
                    </a:lnTo>
                    <a:lnTo>
                      <a:pt x="3060" y="271318"/>
                    </a:lnTo>
                    <a:lnTo>
                      <a:pt x="3304" y="271789"/>
                    </a:lnTo>
                    <a:lnTo>
                      <a:pt x="3548" y="272193"/>
                    </a:lnTo>
                    <a:lnTo>
                      <a:pt x="3799" y="272563"/>
                    </a:lnTo>
                    <a:lnTo>
                      <a:pt x="4050" y="272865"/>
                    </a:lnTo>
                    <a:lnTo>
                      <a:pt x="4316" y="273134"/>
                    </a:lnTo>
                    <a:lnTo>
                      <a:pt x="4582" y="273336"/>
                    </a:lnTo>
                    <a:lnTo>
                      <a:pt x="4848" y="273505"/>
                    </a:lnTo>
                    <a:lnTo>
                      <a:pt x="5122" y="273572"/>
                    </a:lnTo>
                    <a:lnTo>
                      <a:pt x="5403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4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4" y="262336"/>
                    </a:lnTo>
                    <a:lnTo>
                      <a:pt x="10140" y="261360"/>
                    </a:lnTo>
                    <a:lnTo>
                      <a:pt x="10266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8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66" y="240166"/>
                    </a:lnTo>
                    <a:lnTo>
                      <a:pt x="10140" y="239157"/>
                    </a:lnTo>
                    <a:lnTo>
                      <a:pt x="10014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4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22" y="340384"/>
                    </a:moveTo>
                    <a:lnTo>
                      <a:pt x="4848" y="340485"/>
                    </a:lnTo>
                    <a:lnTo>
                      <a:pt x="4582" y="340653"/>
                    </a:lnTo>
                    <a:lnTo>
                      <a:pt x="4316" y="340855"/>
                    </a:lnTo>
                    <a:lnTo>
                      <a:pt x="4050" y="341124"/>
                    </a:lnTo>
                    <a:lnTo>
                      <a:pt x="3799" y="341426"/>
                    </a:lnTo>
                    <a:lnTo>
                      <a:pt x="3548" y="341797"/>
                    </a:lnTo>
                    <a:lnTo>
                      <a:pt x="3304" y="342200"/>
                    </a:lnTo>
                    <a:lnTo>
                      <a:pt x="3060" y="342671"/>
                    </a:lnTo>
                    <a:lnTo>
                      <a:pt x="2831" y="343209"/>
                    </a:lnTo>
                    <a:lnTo>
                      <a:pt x="2602" y="343748"/>
                    </a:lnTo>
                    <a:lnTo>
                      <a:pt x="2387" y="344387"/>
                    </a:lnTo>
                    <a:lnTo>
                      <a:pt x="2173" y="345026"/>
                    </a:lnTo>
                    <a:lnTo>
                      <a:pt x="1966" y="345733"/>
                    </a:lnTo>
                    <a:lnTo>
                      <a:pt x="1774" y="346439"/>
                    </a:lnTo>
                    <a:lnTo>
                      <a:pt x="1589" y="347213"/>
                    </a:lnTo>
                    <a:lnTo>
                      <a:pt x="1404" y="348054"/>
                    </a:lnTo>
                    <a:lnTo>
                      <a:pt x="1234" y="348895"/>
                    </a:lnTo>
                    <a:lnTo>
                      <a:pt x="1079" y="349770"/>
                    </a:lnTo>
                    <a:lnTo>
                      <a:pt x="924" y="350678"/>
                    </a:lnTo>
                    <a:lnTo>
                      <a:pt x="784" y="351620"/>
                    </a:lnTo>
                    <a:lnTo>
                      <a:pt x="658" y="352595"/>
                    </a:lnTo>
                    <a:lnTo>
                      <a:pt x="532" y="353605"/>
                    </a:lnTo>
                    <a:lnTo>
                      <a:pt x="429" y="354648"/>
                    </a:lnTo>
                    <a:lnTo>
                      <a:pt x="333" y="355724"/>
                    </a:lnTo>
                    <a:lnTo>
                      <a:pt x="244" y="356801"/>
                    </a:lnTo>
                    <a:lnTo>
                      <a:pt x="170" y="357911"/>
                    </a:lnTo>
                    <a:lnTo>
                      <a:pt x="111" y="359021"/>
                    </a:lnTo>
                    <a:lnTo>
                      <a:pt x="67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7" y="367263"/>
                    </a:lnTo>
                    <a:lnTo>
                      <a:pt x="111" y="368407"/>
                    </a:lnTo>
                    <a:lnTo>
                      <a:pt x="170" y="369517"/>
                    </a:lnTo>
                    <a:lnTo>
                      <a:pt x="244" y="370627"/>
                    </a:lnTo>
                    <a:lnTo>
                      <a:pt x="333" y="371704"/>
                    </a:lnTo>
                    <a:lnTo>
                      <a:pt x="429" y="372780"/>
                    </a:lnTo>
                    <a:lnTo>
                      <a:pt x="532" y="373823"/>
                    </a:lnTo>
                    <a:lnTo>
                      <a:pt x="658" y="374799"/>
                    </a:lnTo>
                    <a:lnTo>
                      <a:pt x="784" y="375808"/>
                    </a:lnTo>
                    <a:lnTo>
                      <a:pt x="924" y="376750"/>
                    </a:lnTo>
                    <a:lnTo>
                      <a:pt x="1079" y="377658"/>
                    </a:lnTo>
                    <a:lnTo>
                      <a:pt x="1234" y="378533"/>
                    </a:lnTo>
                    <a:lnTo>
                      <a:pt x="1404" y="379374"/>
                    </a:lnTo>
                    <a:lnTo>
                      <a:pt x="1589" y="380215"/>
                    </a:lnTo>
                    <a:lnTo>
                      <a:pt x="1774" y="380989"/>
                    </a:lnTo>
                    <a:lnTo>
                      <a:pt x="1966" y="381695"/>
                    </a:lnTo>
                    <a:lnTo>
                      <a:pt x="2173" y="382402"/>
                    </a:lnTo>
                    <a:lnTo>
                      <a:pt x="2387" y="383041"/>
                    </a:lnTo>
                    <a:lnTo>
                      <a:pt x="2602" y="383680"/>
                    </a:lnTo>
                    <a:lnTo>
                      <a:pt x="2831" y="384218"/>
                    </a:lnTo>
                    <a:lnTo>
                      <a:pt x="3060" y="384757"/>
                    </a:lnTo>
                    <a:lnTo>
                      <a:pt x="3304" y="385228"/>
                    </a:lnTo>
                    <a:lnTo>
                      <a:pt x="3548" y="385631"/>
                    </a:lnTo>
                    <a:lnTo>
                      <a:pt x="3799" y="386001"/>
                    </a:lnTo>
                    <a:lnTo>
                      <a:pt x="4050" y="386304"/>
                    </a:lnTo>
                    <a:lnTo>
                      <a:pt x="4316" y="386573"/>
                    </a:lnTo>
                    <a:lnTo>
                      <a:pt x="4582" y="386775"/>
                    </a:lnTo>
                    <a:lnTo>
                      <a:pt x="4848" y="386943"/>
                    </a:lnTo>
                    <a:lnTo>
                      <a:pt x="5122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4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4" y="375808"/>
                    </a:lnTo>
                    <a:lnTo>
                      <a:pt x="10140" y="374799"/>
                    </a:lnTo>
                    <a:lnTo>
                      <a:pt x="10266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8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66" y="353605"/>
                    </a:lnTo>
                    <a:lnTo>
                      <a:pt x="10140" y="352595"/>
                    </a:lnTo>
                    <a:lnTo>
                      <a:pt x="10014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4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403" y="453822"/>
                    </a:moveTo>
                    <a:lnTo>
                      <a:pt x="5122" y="453856"/>
                    </a:lnTo>
                    <a:lnTo>
                      <a:pt x="4848" y="453957"/>
                    </a:lnTo>
                    <a:lnTo>
                      <a:pt x="4582" y="454092"/>
                    </a:lnTo>
                    <a:lnTo>
                      <a:pt x="4316" y="454293"/>
                    </a:lnTo>
                    <a:lnTo>
                      <a:pt x="4050" y="454562"/>
                    </a:lnTo>
                    <a:lnTo>
                      <a:pt x="3799" y="454865"/>
                    </a:lnTo>
                    <a:lnTo>
                      <a:pt x="3548" y="455235"/>
                    </a:lnTo>
                    <a:lnTo>
                      <a:pt x="3304" y="455639"/>
                    </a:lnTo>
                    <a:lnTo>
                      <a:pt x="3060" y="456110"/>
                    </a:lnTo>
                    <a:lnTo>
                      <a:pt x="2831" y="456615"/>
                    </a:lnTo>
                    <a:lnTo>
                      <a:pt x="2602" y="457153"/>
                    </a:lnTo>
                    <a:lnTo>
                      <a:pt x="2387" y="457758"/>
                    </a:lnTo>
                    <a:lnTo>
                      <a:pt x="2173" y="458398"/>
                    </a:lnTo>
                    <a:lnTo>
                      <a:pt x="1966" y="459104"/>
                    </a:lnTo>
                    <a:lnTo>
                      <a:pt x="1774" y="459811"/>
                    </a:lnTo>
                    <a:lnTo>
                      <a:pt x="1589" y="460584"/>
                    </a:lnTo>
                    <a:lnTo>
                      <a:pt x="1404" y="461392"/>
                    </a:lnTo>
                    <a:lnTo>
                      <a:pt x="1234" y="462233"/>
                    </a:lnTo>
                    <a:lnTo>
                      <a:pt x="1079" y="463141"/>
                    </a:lnTo>
                    <a:lnTo>
                      <a:pt x="924" y="464049"/>
                    </a:lnTo>
                    <a:lnTo>
                      <a:pt x="784" y="464991"/>
                    </a:lnTo>
                    <a:lnTo>
                      <a:pt x="658" y="465967"/>
                    </a:lnTo>
                    <a:lnTo>
                      <a:pt x="532" y="466976"/>
                    </a:lnTo>
                    <a:lnTo>
                      <a:pt x="429" y="468019"/>
                    </a:lnTo>
                    <a:lnTo>
                      <a:pt x="333" y="469062"/>
                    </a:lnTo>
                    <a:lnTo>
                      <a:pt x="244" y="470172"/>
                    </a:lnTo>
                    <a:lnTo>
                      <a:pt x="170" y="471282"/>
                    </a:lnTo>
                    <a:lnTo>
                      <a:pt x="111" y="472426"/>
                    </a:lnTo>
                    <a:lnTo>
                      <a:pt x="67" y="473570"/>
                    </a:lnTo>
                    <a:lnTo>
                      <a:pt x="30" y="474747"/>
                    </a:lnTo>
                    <a:lnTo>
                      <a:pt x="8" y="475958"/>
                    </a:lnTo>
                    <a:lnTo>
                      <a:pt x="0" y="477170"/>
                    </a:lnTo>
                    <a:lnTo>
                      <a:pt x="8" y="478381"/>
                    </a:lnTo>
                    <a:lnTo>
                      <a:pt x="30" y="479558"/>
                    </a:lnTo>
                    <a:lnTo>
                      <a:pt x="67" y="480702"/>
                    </a:lnTo>
                    <a:lnTo>
                      <a:pt x="111" y="481879"/>
                    </a:lnTo>
                    <a:lnTo>
                      <a:pt x="170" y="482989"/>
                    </a:lnTo>
                    <a:lnTo>
                      <a:pt x="244" y="484100"/>
                    </a:lnTo>
                    <a:lnTo>
                      <a:pt x="333" y="485176"/>
                    </a:lnTo>
                    <a:lnTo>
                      <a:pt x="429" y="486253"/>
                    </a:lnTo>
                    <a:lnTo>
                      <a:pt x="532" y="487262"/>
                    </a:lnTo>
                    <a:lnTo>
                      <a:pt x="658" y="488271"/>
                    </a:lnTo>
                    <a:lnTo>
                      <a:pt x="784" y="489247"/>
                    </a:lnTo>
                    <a:lnTo>
                      <a:pt x="924" y="490189"/>
                    </a:lnTo>
                    <a:lnTo>
                      <a:pt x="1079" y="491131"/>
                    </a:lnTo>
                    <a:lnTo>
                      <a:pt x="1234" y="492005"/>
                    </a:lnTo>
                    <a:lnTo>
                      <a:pt x="1404" y="492846"/>
                    </a:lnTo>
                    <a:lnTo>
                      <a:pt x="1589" y="493654"/>
                    </a:lnTo>
                    <a:lnTo>
                      <a:pt x="1774" y="494428"/>
                    </a:lnTo>
                    <a:lnTo>
                      <a:pt x="1966" y="495168"/>
                    </a:lnTo>
                    <a:lnTo>
                      <a:pt x="2173" y="495874"/>
                    </a:lnTo>
                    <a:lnTo>
                      <a:pt x="2387" y="496513"/>
                    </a:lnTo>
                    <a:lnTo>
                      <a:pt x="2602" y="497119"/>
                    </a:lnTo>
                    <a:lnTo>
                      <a:pt x="2831" y="497691"/>
                    </a:lnTo>
                    <a:lnTo>
                      <a:pt x="3060" y="498195"/>
                    </a:lnTo>
                    <a:lnTo>
                      <a:pt x="3304" y="498666"/>
                    </a:lnTo>
                    <a:lnTo>
                      <a:pt x="3548" y="499104"/>
                    </a:lnTo>
                    <a:lnTo>
                      <a:pt x="3799" y="499474"/>
                    </a:lnTo>
                    <a:lnTo>
                      <a:pt x="4050" y="499777"/>
                    </a:lnTo>
                    <a:lnTo>
                      <a:pt x="4316" y="500046"/>
                    </a:lnTo>
                    <a:lnTo>
                      <a:pt x="4582" y="500248"/>
                    </a:lnTo>
                    <a:lnTo>
                      <a:pt x="4848" y="500382"/>
                    </a:lnTo>
                    <a:lnTo>
                      <a:pt x="5122" y="500483"/>
                    </a:lnTo>
                    <a:lnTo>
                      <a:pt x="5403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74"/>
                    </a:lnTo>
                    <a:lnTo>
                      <a:pt x="8824" y="495168"/>
                    </a:lnTo>
                    <a:lnTo>
                      <a:pt x="9024" y="494428"/>
                    </a:lnTo>
                    <a:lnTo>
                      <a:pt x="9209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9" y="491131"/>
                    </a:lnTo>
                    <a:lnTo>
                      <a:pt x="9874" y="490189"/>
                    </a:lnTo>
                    <a:lnTo>
                      <a:pt x="10014" y="489247"/>
                    </a:lnTo>
                    <a:lnTo>
                      <a:pt x="10140" y="488271"/>
                    </a:lnTo>
                    <a:lnTo>
                      <a:pt x="10266" y="487262"/>
                    </a:lnTo>
                    <a:lnTo>
                      <a:pt x="10369" y="486253"/>
                    </a:lnTo>
                    <a:lnTo>
                      <a:pt x="10465" y="485176"/>
                    </a:lnTo>
                    <a:lnTo>
                      <a:pt x="10554" y="484100"/>
                    </a:lnTo>
                    <a:lnTo>
                      <a:pt x="10628" y="482989"/>
                    </a:lnTo>
                    <a:lnTo>
                      <a:pt x="10687" y="481879"/>
                    </a:lnTo>
                    <a:lnTo>
                      <a:pt x="10731" y="480702"/>
                    </a:lnTo>
                    <a:lnTo>
                      <a:pt x="10768" y="479558"/>
                    </a:lnTo>
                    <a:lnTo>
                      <a:pt x="10790" y="478381"/>
                    </a:lnTo>
                    <a:lnTo>
                      <a:pt x="10798" y="477170"/>
                    </a:lnTo>
                    <a:lnTo>
                      <a:pt x="10790" y="475958"/>
                    </a:lnTo>
                    <a:lnTo>
                      <a:pt x="10768" y="474747"/>
                    </a:lnTo>
                    <a:lnTo>
                      <a:pt x="10731" y="473570"/>
                    </a:lnTo>
                    <a:lnTo>
                      <a:pt x="10687" y="472426"/>
                    </a:lnTo>
                    <a:lnTo>
                      <a:pt x="10628" y="471282"/>
                    </a:lnTo>
                    <a:lnTo>
                      <a:pt x="10554" y="470172"/>
                    </a:lnTo>
                    <a:lnTo>
                      <a:pt x="10465" y="469062"/>
                    </a:lnTo>
                    <a:lnTo>
                      <a:pt x="10369" y="468019"/>
                    </a:lnTo>
                    <a:lnTo>
                      <a:pt x="10266" y="466976"/>
                    </a:lnTo>
                    <a:lnTo>
                      <a:pt x="10140" y="465967"/>
                    </a:lnTo>
                    <a:lnTo>
                      <a:pt x="10014" y="464991"/>
                    </a:lnTo>
                    <a:lnTo>
                      <a:pt x="9874" y="464049"/>
                    </a:lnTo>
                    <a:lnTo>
                      <a:pt x="9719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9" y="460584"/>
                    </a:lnTo>
                    <a:lnTo>
                      <a:pt x="9024" y="459811"/>
                    </a:lnTo>
                    <a:lnTo>
                      <a:pt x="8824" y="459104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403" y="453822"/>
                    </a:lnTo>
                    <a:close/>
                    <a:moveTo>
                      <a:pt x="5122" y="567059"/>
                    </a:moveTo>
                    <a:lnTo>
                      <a:pt x="4848" y="567160"/>
                    </a:lnTo>
                    <a:lnTo>
                      <a:pt x="4582" y="567328"/>
                    </a:lnTo>
                    <a:lnTo>
                      <a:pt x="4316" y="567530"/>
                    </a:lnTo>
                    <a:lnTo>
                      <a:pt x="4050" y="567766"/>
                    </a:lnTo>
                    <a:lnTo>
                      <a:pt x="3799" y="568102"/>
                    </a:lnTo>
                    <a:lnTo>
                      <a:pt x="3548" y="568472"/>
                    </a:lnTo>
                    <a:lnTo>
                      <a:pt x="3304" y="568876"/>
                    </a:lnTo>
                    <a:lnTo>
                      <a:pt x="3060" y="569347"/>
                    </a:lnTo>
                    <a:lnTo>
                      <a:pt x="2831" y="569885"/>
                    </a:lnTo>
                    <a:lnTo>
                      <a:pt x="2602" y="570423"/>
                    </a:lnTo>
                    <a:lnTo>
                      <a:pt x="2387" y="571029"/>
                    </a:lnTo>
                    <a:lnTo>
                      <a:pt x="2173" y="571702"/>
                    </a:lnTo>
                    <a:lnTo>
                      <a:pt x="1966" y="572408"/>
                    </a:lnTo>
                    <a:lnTo>
                      <a:pt x="1774" y="573115"/>
                    </a:lnTo>
                    <a:lnTo>
                      <a:pt x="1589" y="573889"/>
                    </a:lnTo>
                    <a:lnTo>
                      <a:pt x="1404" y="574730"/>
                    </a:lnTo>
                    <a:lnTo>
                      <a:pt x="1234" y="575571"/>
                    </a:lnTo>
                    <a:lnTo>
                      <a:pt x="1079" y="576445"/>
                    </a:lnTo>
                    <a:lnTo>
                      <a:pt x="924" y="577354"/>
                    </a:lnTo>
                    <a:lnTo>
                      <a:pt x="784" y="578296"/>
                    </a:lnTo>
                    <a:lnTo>
                      <a:pt x="658" y="579271"/>
                    </a:lnTo>
                    <a:lnTo>
                      <a:pt x="532" y="580280"/>
                    </a:lnTo>
                    <a:lnTo>
                      <a:pt x="429" y="581323"/>
                    </a:lnTo>
                    <a:lnTo>
                      <a:pt x="333" y="582400"/>
                    </a:lnTo>
                    <a:lnTo>
                      <a:pt x="244" y="583476"/>
                    </a:lnTo>
                    <a:lnTo>
                      <a:pt x="170" y="584586"/>
                    </a:lnTo>
                    <a:lnTo>
                      <a:pt x="111" y="585697"/>
                    </a:lnTo>
                    <a:lnTo>
                      <a:pt x="67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7" y="593972"/>
                    </a:lnTo>
                    <a:lnTo>
                      <a:pt x="111" y="595150"/>
                    </a:lnTo>
                    <a:lnTo>
                      <a:pt x="170" y="596294"/>
                    </a:lnTo>
                    <a:lnTo>
                      <a:pt x="244" y="597404"/>
                    </a:lnTo>
                    <a:lnTo>
                      <a:pt x="333" y="598480"/>
                    </a:lnTo>
                    <a:lnTo>
                      <a:pt x="429" y="599557"/>
                    </a:lnTo>
                    <a:lnTo>
                      <a:pt x="532" y="600600"/>
                    </a:lnTo>
                    <a:lnTo>
                      <a:pt x="658" y="601609"/>
                    </a:lnTo>
                    <a:lnTo>
                      <a:pt x="784" y="602585"/>
                    </a:lnTo>
                    <a:lnTo>
                      <a:pt x="924" y="603527"/>
                    </a:lnTo>
                    <a:lnTo>
                      <a:pt x="1079" y="604435"/>
                    </a:lnTo>
                    <a:lnTo>
                      <a:pt x="1234" y="605310"/>
                    </a:lnTo>
                    <a:lnTo>
                      <a:pt x="1404" y="606151"/>
                    </a:lnTo>
                    <a:lnTo>
                      <a:pt x="1589" y="606958"/>
                    </a:lnTo>
                    <a:lnTo>
                      <a:pt x="1774" y="607732"/>
                    </a:lnTo>
                    <a:lnTo>
                      <a:pt x="1966" y="608472"/>
                    </a:lnTo>
                    <a:lnTo>
                      <a:pt x="2173" y="609145"/>
                    </a:lnTo>
                    <a:lnTo>
                      <a:pt x="2387" y="609784"/>
                    </a:lnTo>
                    <a:lnTo>
                      <a:pt x="2602" y="610389"/>
                    </a:lnTo>
                    <a:lnTo>
                      <a:pt x="2831" y="610961"/>
                    </a:lnTo>
                    <a:lnTo>
                      <a:pt x="3060" y="611466"/>
                    </a:lnTo>
                    <a:lnTo>
                      <a:pt x="3304" y="611937"/>
                    </a:lnTo>
                    <a:lnTo>
                      <a:pt x="3548" y="612341"/>
                    </a:lnTo>
                    <a:lnTo>
                      <a:pt x="3799" y="612711"/>
                    </a:lnTo>
                    <a:lnTo>
                      <a:pt x="4050" y="613013"/>
                    </a:lnTo>
                    <a:lnTo>
                      <a:pt x="4316" y="613249"/>
                    </a:lnTo>
                    <a:lnTo>
                      <a:pt x="4582" y="613451"/>
                    </a:lnTo>
                    <a:lnTo>
                      <a:pt x="4848" y="613619"/>
                    </a:lnTo>
                    <a:lnTo>
                      <a:pt x="5122" y="613686"/>
                    </a:lnTo>
                    <a:lnTo>
                      <a:pt x="5403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4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4" y="602585"/>
                    </a:lnTo>
                    <a:lnTo>
                      <a:pt x="10140" y="601609"/>
                    </a:lnTo>
                    <a:lnTo>
                      <a:pt x="10266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8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66" y="580280"/>
                    </a:lnTo>
                    <a:lnTo>
                      <a:pt x="10140" y="579271"/>
                    </a:lnTo>
                    <a:lnTo>
                      <a:pt x="10014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4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Google Shape;37;p3"/>
              <p:cNvSpPr/>
              <p:nvPr/>
            </p:nvSpPr>
            <p:spPr>
              <a:xfrm>
                <a:off x="11120740" y="2593559"/>
                <a:ext cx="55636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302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82" y="1850"/>
                    </a:lnTo>
                    <a:lnTo>
                      <a:pt x="3038" y="2321"/>
                    </a:lnTo>
                    <a:lnTo>
                      <a:pt x="2809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7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10" y="10328"/>
                    </a:lnTo>
                    <a:lnTo>
                      <a:pt x="769" y="11270"/>
                    </a:lnTo>
                    <a:lnTo>
                      <a:pt x="644" y="12245"/>
                    </a:lnTo>
                    <a:lnTo>
                      <a:pt x="525" y="13255"/>
                    </a:lnTo>
                    <a:lnTo>
                      <a:pt x="422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1" y="18671"/>
                    </a:lnTo>
                    <a:lnTo>
                      <a:pt x="60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60" y="26879"/>
                    </a:lnTo>
                    <a:lnTo>
                      <a:pt x="111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22" y="32397"/>
                    </a:lnTo>
                    <a:lnTo>
                      <a:pt x="525" y="33440"/>
                    </a:lnTo>
                    <a:lnTo>
                      <a:pt x="644" y="34449"/>
                    </a:lnTo>
                    <a:lnTo>
                      <a:pt x="769" y="35424"/>
                    </a:lnTo>
                    <a:lnTo>
                      <a:pt x="910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7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9" y="43868"/>
                    </a:lnTo>
                    <a:lnTo>
                      <a:pt x="3038" y="44373"/>
                    </a:lnTo>
                    <a:lnTo>
                      <a:pt x="3282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302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6999" y="45651"/>
                    </a:lnTo>
                    <a:lnTo>
                      <a:pt x="7251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7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25" y="42052"/>
                    </a:lnTo>
                    <a:lnTo>
                      <a:pt x="8825" y="41345"/>
                    </a:lnTo>
                    <a:lnTo>
                      <a:pt x="9024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74" y="36366"/>
                    </a:lnTo>
                    <a:lnTo>
                      <a:pt x="10015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54" y="30277"/>
                    </a:lnTo>
                    <a:lnTo>
                      <a:pt x="10628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15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5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1" y="1413"/>
                    </a:lnTo>
                    <a:lnTo>
                      <a:pt x="6999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302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82" y="115323"/>
                    </a:lnTo>
                    <a:lnTo>
                      <a:pt x="3038" y="115794"/>
                    </a:lnTo>
                    <a:lnTo>
                      <a:pt x="2809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7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10" y="123800"/>
                    </a:lnTo>
                    <a:lnTo>
                      <a:pt x="769" y="124742"/>
                    </a:lnTo>
                    <a:lnTo>
                      <a:pt x="644" y="125718"/>
                    </a:lnTo>
                    <a:lnTo>
                      <a:pt x="525" y="126727"/>
                    </a:lnTo>
                    <a:lnTo>
                      <a:pt x="422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1" y="132110"/>
                    </a:lnTo>
                    <a:lnTo>
                      <a:pt x="60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0" y="140352"/>
                    </a:lnTo>
                    <a:lnTo>
                      <a:pt x="111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22" y="145869"/>
                    </a:lnTo>
                    <a:lnTo>
                      <a:pt x="525" y="146912"/>
                    </a:lnTo>
                    <a:lnTo>
                      <a:pt x="644" y="147921"/>
                    </a:lnTo>
                    <a:lnTo>
                      <a:pt x="769" y="148897"/>
                    </a:lnTo>
                    <a:lnTo>
                      <a:pt x="910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7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9" y="157341"/>
                    </a:lnTo>
                    <a:lnTo>
                      <a:pt x="3038" y="157845"/>
                    </a:lnTo>
                    <a:lnTo>
                      <a:pt x="3282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302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6999" y="159090"/>
                    </a:lnTo>
                    <a:lnTo>
                      <a:pt x="7251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5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5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15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5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1" y="114885"/>
                    </a:lnTo>
                    <a:lnTo>
                      <a:pt x="6999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302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82" y="228761"/>
                    </a:lnTo>
                    <a:lnTo>
                      <a:pt x="3038" y="229232"/>
                    </a:lnTo>
                    <a:lnTo>
                      <a:pt x="2809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7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10" y="237239"/>
                    </a:lnTo>
                    <a:lnTo>
                      <a:pt x="769" y="238181"/>
                    </a:lnTo>
                    <a:lnTo>
                      <a:pt x="644" y="239157"/>
                    </a:lnTo>
                    <a:lnTo>
                      <a:pt x="525" y="240166"/>
                    </a:lnTo>
                    <a:lnTo>
                      <a:pt x="422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1" y="245582"/>
                    </a:lnTo>
                    <a:lnTo>
                      <a:pt x="60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0" y="253824"/>
                    </a:lnTo>
                    <a:lnTo>
                      <a:pt x="111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22" y="259341"/>
                    </a:lnTo>
                    <a:lnTo>
                      <a:pt x="525" y="260384"/>
                    </a:lnTo>
                    <a:lnTo>
                      <a:pt x="644" y="261360"/>
                    </a:lnTo>
                    <a:lnTo>
                      <a:pt x="769" y="262336"/>
                    </a:lnTo>
                    <a:lnTo>
                      <a:pt x="910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7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9" y="270780"/>
                    </a:lnTo>
                    <a:lnTo>
                      <a:pt x="3038" y="271318"/>
                    </a:lnTo>
                    <a:lnTo>
                      <a:pt x="3282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302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6999" y="272563"/>
                    </a:lnTo>
                    <a:lnTo>
                      <a:pt x="7251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5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5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15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5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1" y="228358"/>
                    </a:lnTo>
                    <a:lnTo>
                      <a:pt x="6999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5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302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82" y="342200"/>
                    </a:lnTo>
                    <a:lnTo>
                      <a:pt x="3038" y="342671"/>
                    </a:lnTo>
                    <a:lnTo>
                      <a:pt x="2809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7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10" y="350678"/>
                    </a:lnTo>
                    <a:lnTo>
                      <a:pt x="769" y="351620"/>
                    </a:lnTo>
                    <a:lnTo>
                      <a:pt x="644" y="352595"/>
                    </a:lnTo>
                    <a:lnTo>
                      <a:pt x="525" y="353605"/>
                    </a:lnTo>
                    <a:lnTo>
                      <a:pt x="422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1" y="359021"/>
                    </a:lnTo>
                    <a:lnTo>
                      <a:pt x="60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0" y="367263"/>
                    </a:lnTo>
                    <a:lnTo>
                      <a:pt x="111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22" y="372780"/>
                    </a:lnTo>
                    <a:lnTo>
                      <a:pt x="525" y="373823"/>
                    </a:lnTo>
                    <a:lnTo>
                      <a:pt x="644" y="374799"/>
                    </a:lnTo>
                    <a:lnTo>
                      <a:pt x="769" y="375808"/>
                    </a:lnTo>
                    <a:lnTo>
                      <a:pt x="910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7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9" y="384218"/>
                    </a:lnTo>
                    <a:lnTo>
                      <a:pt x="3038" y="384757"/>
                    </a:lnTo>
                    <a:lnTo>
                      <a:pt x="3282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302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5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6999" y="386001"/>
                    </a:lnTo>
                    <a:lnTo>
                      <a:pt x="7251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5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5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15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5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1" y="341797"/>
                    </a:lnTo>
                    <a:lnTo>
                      <a:pt x="6999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302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82" y="455639"/>
                    </a:lnTo>
                    <a:lnTo>
                      <a:pt x="3038" y="456110"/>
                    </a:lnTo>
                    <a:lnTo>
                      <a:pt x="2809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7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10" y="463982"/>
                    </a:lnTo>
                    <a:lnTo>
                      <a:pt x="769" y="464924"/>
                    </a:lnTo>
                    <a:lnTo>
                      <a:pt x="644" y="465900"/>
                    </a:lnTo>
                    <a:lnTo>
                      <a:pt x="525" y="466875"/>
                    </a:lnTo>
                    <a:lnTo>
                      <a:pt x="422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1" y="472258"/>
                    </a:lnTo>
                    <a:lnTo>
                      <a:pt x="60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60" y="480534"/>
                    </a:lnTo>
                    <a:lnTo>
                      <a:pt x="111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22" y="486152"/>
                    </a:lnTo>
                    <a:lnTo>
                      <a:pt x="525" y="487195"/>
                    </a:lnTo>
                    <a:lnTo>
                      <a:pt x="644" y="488204"/>
                    </a:lnTo>
                    <a:lnTo>
                      <a:pt x="769" y="489179"/>
                    </a:lnTo>
                    <a:lnTo>
                      <a:pt x="910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7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9" y="497691"/>
                    </a:lnTo>
                    <a:lnTo>
                      <a:pt x="3038" y="498195"/>
                    </a:lnTo>
                    <a:lnTo>
                      <a:pt x="3282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302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6999" y="499474"/>
                    </a:lnTo>
                    <a:lnTo>
                      <a:pt x="7251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40"/>
                    </a:lnTo>
                    <a:lnTo>
                      <a:pt x="8825" y="495134"/>
                    </a:lnTo>
                    <a:lnTo>
                      <a:pt x="9024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74" y="490155"/>
                    </a:lnTo>
                    <a:lnTo>
                      <a:pt x="10015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54" y="483965"/>
                    </a:lnTo>
                    <a:lnTo>
                      <a:pt x="10628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8" y="471148"/>
                    </a:lnTo>
                    <a:lnTo>
                      <a:pt x="10554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15" y="464924"/>
                    </a:lnTo>
                    <a:lnTo>
                      <a:pt x="9874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24" y="459811"/>
                    </a:lnTo>
                    <a:lnTo>
                      <a:pt x="8825" y="459070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1" y="455235"/>
                    </a:lnTo>
                    <a:lnTo>
                      <a:pt x="6999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302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82" y="568876"/>
                    </a:lnTo>
                    <a:lnTo>
                      <a:pt x="3038" y="569347"/>
                    </a:lnTo>
                    <a:lnTo>
                      <a:pt x="2809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7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10" y="577354"/>
                    </a:lnTo>
                    <a:lnTo>
                      <a:pt x="769" y="578296"/>
                    </a:lnTo>
                    <a:lnTo>
                      <a:pt x="644" y="579271"/>
                    </a:lnTo>
                    <a:lnTo>
                      <a:pt x="525" y="580280"/>
                    </a:lnTo>
                    <a:lnTo>
                      <a:pt x="422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1" y="585697"/>
                    </a:lnTo>
                    <a:lnTo>
                      <a:pt x="60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0" y="593972"/>
                    </a:lnTo>
                    <a:lnTo>
                      <a:pt x="111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22" y="599557"/>
                    </a:lnTo>
                    <a:lnTo>
                      <a:pt x="525" y="600600"/>
                    </a:lnTo>
                    <a:lnTo>
                      <a:pt x="644" y="601609"/>
                    </a:lnTo>
                    <a:lnTo>
                      <a:pt x="769" y="602585"/>
                    </a:lnTo>
                    <a:lnTo>
                      <a:pt x="910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7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9" y="610961"/>
                    </a:lnTo>
                    <a:lnTo>
                      <a:pt x="3038" y="611466"/>
                    </a:lnTo>
                    <a:lnTo>
                      <a:pt x="3282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302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6999" y="612711"/>
                    </a:lnTo>
                    <a:lnTo>
                      <a:pt x="7251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5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5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15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5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1" y="568472"/>
                    </a:lnTo>
                    <a:lnTo>
                      <a:pt x="6999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79" name="Google Shape;39;p3"/>
            <p:cNvSpPr/>
            <p:nvPr/>
          </p:nvSpPr>
          <p:spPr>
            <a:xfrm>
              <a:off x="5024027" y="12334"/>
              <a:ext cx="2743200" cy="274200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80" name="Google Shape;40;p3"/>
            <p:cNvGrpSpPr/>
            <p:nvPr/>
          </p:nvGrpSpPr>
          <p:grpSpPr>
            <a:xfrm>
              <a:off x="600276" y="4540436"/>
              <a:ext cx="326769" cy="405540"/>
              <a:chOff x="11108696" y="3272898"/>
              <a:chExt cx="598150" cy="876085"/>
            </a:xfrm>
          </p:grpSpPr>
          <p:sp>
            <p:nvSpPr>
              <p:cNvPr id="81" name="Google Shape;41;p3"/>
              <p:cNvSpPr/>
              <p:nvPr/>
            </p:nvSpPr>
            <p:spPr>
              <a:xfrm>
                <a:off x="11108696" y="3272898"/>
                <a:ext cx="5559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0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33" y="135"/>
                    </a:lnTo>
                    <a:lnTo>
                      <a:pt x="4560" y="269"/>
                    </a:lnTo>
                    <a:lnTo>
                      <a:pt x="4294" y="471"/>
                    </a:lnTo>
                    <a:lnTo>
                      <a:pt x="4028" y="740"/>
                    </a:lnTo>
                    <a:lnTo>
                      <a:pt x="3769" y="1043"/>
                    </a:lnTo>
                    <a:lnTo>
                      <a:pt x="3518" y="1413"/>
                    </a:lnTo>
                    <a:lnTo>
                      <a:pt x="3274" y="1850"/>
                    </a:lnTo>
                    <a:lnTo>
                      <a:pt x="3037" y="2321"/>
                    </a:lnTo>
                    <a:lnTo>
                      <a:pt x="2801" y="2826"/>
                    </a:lnTo>
                    <a:lnTo>
                      <a:pt x="2572" y="3398"/>
                    </a:lnTo>
                    <a:lnTo>
                      <a:pt x="2358" y="4003"/>
                    </a:lnTo>
                    <a:lnTo>
                      <a:pt x="2143" y="4643"/>
                    </a:lnTo>
                    <a:lnTo>
                      <a:pt x="1944" y="5349"/>
                    </a:lnTo>
                    <a:lnTo>
                      <a:pt x="1744" y="6089"/>
                    </a:lnTo>
                    <a:lnTo>
                      <a:pt x="1559" y="6863"/>
                    </a:lnTo>
                    <a:lnTo>
                      <a:pt x="1382" y="7670"/>
                    </a:lnTo>
                    <a:lnTo>
                      <a:pt x="1212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36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3" y="18671"/>
                    </a:lnTo>
                    <a:lnTo>
                      <a:pt x="59" y="19815"/>
                    </a:lnTo>
                    <a:lnTo>
                      <a:pt x="22" y="20959"/>
                    </a:lnTo>
                    <a:lnTo>
                      <a:pt x="0" y="22136"/>
                    </a:lnTo>
                    <a:lnTo>
                      <a:pt x="0" y="23347"/>
                    </a:lnTo>
                    <a:lnTo>
                      <a:pt x="0" y="24558"/>
                    </a:lnTo>
                    <a:lnTo>
                      <a:pt x="22" y="25736"/>
                    </a:lnTo>
                    <a:lnTo>
                      <a:pt x="59" y="26879"/>
                    </a:lnTo>
                    <a:lnTo>
                      <a:pt x="103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36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12" y="38183"/>
                    </a:lnTo>
                    <a:lnTo>
                      <a:pt x="1382" y="39024"/>
                    </a:lnTo>
                    <a:lnTo>
                      <a:pt x="1559" y="39831"/>
                    </a:lnTo>
                    <a:lnTo>
                      <a:pt x="1744" y="40605"/>
                    </a:lnTo>
                    <a:lnTo>
                      <a:pt x="1944" y="41345"/>
                    </a:lnTo>
                    <a:lnTo>
                      <a:pt x="2143" y="42052"/>
                    </a:lnTo>
                    <a:lnTo>
                      <a:pt x="2358" y="42691"/>
                    </a:lnTo>
                    <a:lnTo>
                      <a:pt x="2572" y="43296"/>
                    </a:lnTo>
                    <a:lnTo>
                      <a:pt x="2801" y="43868"/>
                    </a:lnTo>
                    <a:lnTo>
                      <a:pt x="3037" y="44373"/>
                    </a:lnTo>
                    <a:lnTo>
                      <a:pt x="3274" y="44844"/>
                    </a:lnTo>
                    <a:lnTo>
                      <a:pt x="3518" y="45281"/>
                    </a:lnTo>
                    <a:lnTo>
                      <a:pt x="3769" y="45651"/>
                    </a:lnTo>
                    <a:lnTo>
                      <a:pt x="4028" y="45954"/>
                    </a:lnTo>
                    <a:lnTo>
                      <a:pt x="4294" y="46223"/>
                    </a:lnTo>
                    <a:lnTo>
                      <a:pt x="4560" y="46425"/>
                    </a:lnTo>
                    <a:lnTo>
                      <a:pt x="4833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68" y="46661"/>
                    </a:lnTo>
                    <a:lnTo>
                      <a:pt x="5942" y="46560"/>
                    </a:lnTo>
                    <a:lnTo>
                      <a:pt x="6215" y="46425"/>
                    </a:lnTo>
                    <a:lnTo>
                      <a:pt x="6474" y="46223"/>
                    </a:lnTo>
                    <a:lnTo>
                      <a:pt x="6740" y="45954"/>
                    </a:lnTo>
                    <a:lnTo>
                      <a:pt x="6991" y="45651"/>
                    </a:lnTo>
                    <a:lnTo>
                      <a:pt x="7243" y="45281"/>
                    </a:lnTo>
                    <a:lnTo>
                      <a:pt x="7486" y="44844"/>
                    </a:lnTo>
                    <a:lnTo>
                      <a:pt x="7730" y="44373"/>
                    </a:lnTo>
                    <a:lnTo>
                      <a:pt x="7959" y="43868"/>
                    </a:lnTo>
                    <a:lnTo>
                      <a:pt x="8189" y="43296"/>
                    </a:lnTo>
                    <a:lnTo>
                      <a:pt x="8403" y="42691"/>
                    </a:lnTo>
                    <a:lnTo>
                      <a:pt x="8617" y="42052"/>
                    </a:lnTo>
                    <a:lnTo>
                      <a:pt x="8824" y="41345"/>
                    </a:lnTo>
                    <a:lnTo>
                      <a:pt x="9016" y="40605"/>
                    </a:lnTo>
                    <a:lnTo>
                      <a:pt x="9208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1" y="37275"/>
                    </a:lnTo>
                    <a:lnTo>
                      <a:pt x="9866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1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79" y="28023"/>
                    </a:lnTo>
                    <a:lnTo>
                      <a:pt x="10731" y="26879"/>
                    </a:lnTo>
                    <a:lnTo>
                      <a:pt x="10760" y="25736"/>
                    </a:lnTo>
                    <a:lnTo>
                      <a:pt x="10783" y="24558"/>
                    </a:lnTo>
                    <a:lnTo>
                      <a:pt x="10790" y="23347"/>
                    </a:lnTo>
                    <a:lnTo>
                      <a:pt x="10783" y="22136"/>
                    </a:lnTo>
                    <a:lnTo>
                      <a:pt x="10760" y="20959"/>
                    </a:lnTo>
                    <a:lnTo>
                      <a:pt x="10731" y="19815"/>
                    </a:lnTo>
                    <a:lnTo>
                      <a:pt x="10679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1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6" y="10328"/>
                    </a:lnTo>
                    <a:lnTo>
                      <a:pt x="9711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8" y="6863"/>
                    </a:lnTo>
                    <a:lnTo>
                      <a:pt x="9016" y="6089"/>
                    </a:lnTo>
                    <a:lnTo>
                      <a:pt x="8824" y="5349"/>
                    </a:lnTo>
                    <a:lnTo>
                      <a:pt x="8617" y="4643"/>
                    </a:lnTo>
                    <a:lnTo>
                      <a:pt x="8403" y="4003"/>
                    </a:lnTo>
                    <a:lnTo>
                      <a:pt x="8189" y="3398"/>
                    </a:lnTo>
                    <a:lnTo>
                      <a:pt x="7959" y="2826"/>
                    </a:lnTo>
                    <a:lnTo>
                      <a:pt x="7730" y="2321"/>
                    </a:lnTo>
                    <a:lnTo>
                      <a:pt x="7486" y="1850"/>
                    </a:lnTo>
                    <a:lnTo>
                      <a:pt x="7243" y="1413"/>
                    </a:lnTo>
                    <a:lnTo>
                      <a:pt x="6991" y="1043"/>
                    </a:lnTo>
                    <a:lnTo>
                      <a:pt x="6740" y="740"/>
                    </a:lnTo>
                    <a:lnTo>
                      <a:pt x="6474" y="471"/>
                    </a:lnTo>
                    <a:lnTo>
                      <a:pt x="6215" y="269"/>
                    </a:lnTo>
                    <a:lnTo>
                      <a:pt x="5942" y="135"/>
                    </a:lnTo>
                    <a:lnTo>
                      <a:pt x="5668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33" y="113573"/>
                    </a:lnTo>
                    <a:lnTo>
                      <a:pt x="4560" y="113742"/>
                    </a:lnTo>
                    <a:lnTo>
                      <a:pt x="4294" y="113943"/>
                    </a:lnTo>
                    <a:lnTo>
                      <a:pt x="4028" y="114213"/>
                    </a:lnTo>
                    <a:lnTo>
                      <a:pt x="3769" y="114515"/>
                    </a:lnTo>
                    <a:lnTo>
                      <a:pt x="3518" y="114885"/>
                    </a:lnTo>
                    <a:lnTo>
                      <a:pt x="3274" y="115323"/>
                    </a:lnTo>
                    <a:lnTo>
                      <a:pt x="3037" y="115794"/>
                    </a:lnTo>
                    <a:lnTo>
                      <a:pt x="2801" y="116298"/>
                    </a:lnTo>
                    <a:lnTo>
                      <a:pt x="2572" y="116870"/>
                    </a:lnTo>
                    <a:lnTo>
                      <a:pt x="2358" y="117476"/>
                    </a:lnTo>
                    <a:lnTo>
                      <a:pt x="2143" y="118115"/>
                    </a:lnTo>
                    <a:lnTo>
                      <a:pt x="1944" y="118821"/>
                    </a:lnTo>
                    <a:lnTo>
                      <a:pt x="1744" y="119562"/>
                    </a:lnTo>
                    <a:lnTo>
                      <a:pt x="1559" y="120335"/>
                    </a:lnTo>
                    <a:lnTo>
                      <a:pt x="1382" y="121143"/>
                    </a:lnTo>
                    <a:lnTo>
                      <a:pt x="1212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36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3" y="132110"/>
                    </a:lnTo>
                    <a:lnTo>
                      <a:pt x="59" y="133254"/>
                    </a:lnTo>
                    <a:lnTo>
                      <a:pt x="22" y="134431"/>
                    </a:lnTo>
                    <a:lnTo>
                      <a:pt x="0" y="135608"/>
                    </a:lnTo>
                    <a:lnTo>
                      <a:pt x="0" y="136820"/>
                    </a:lnTo>
                    <a:lnTo>
                      <a:pt x="0" y="137997"/>
                    </a:lnTo>
                    <a:lnTo>
                      <a:pt x="22" y="139174"/>
                    </a:lnTo>
                    <a:lnTo>
                      <a:pt x="59" y="140352"/>
                    </a:lnTo>
                    <a:lnTo>
                      <a:pt x="103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36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12" y="151622"/>
                    </a:lnTo>
                    <a:lnTo>
                      <a:pt x="1382" y="152496"/>
                    </a:lnTo>
                    <a:lnTo>
                      <a:pt x="1559" y="153304"/>
                    </a:lnTo>
                    <a:lnTo>
                      <a:pt x="1744" y="154078"/>
                    </a:lnTo>
                    <a:lnTo>
                      <a:pt x="1944" y="154818"/>
                    </a:lnTo>
                    <a:lnTo>
                      <a:pt x="2143" y="155491"/>
                    </a:lnTo>
                    <a:lnTo>
                      <a:pt x="2358" y="156163"/>
                    </a:lnTo>
                    <a:lnTo>
                      <a:pt x="2572" y="156769"/>
                    </a:lnTo>
                    <a:lnTo>
                      <a:pt x="2801" y="157341"/>
                    </a:lnTo>
                    <a:lnTo>
                      <a:pt x="3037" y="157845"/>
                    </a:lnTo>
                    <a:lnTo>
                      <a:pt x="3274" y="158316"/>
                    </a:lnTo>
                    <a:lnTo>
                      <a:pt x="3518" y="158720"/>
                    </a:lnTo>
                    <a:lnTo>
                      <a:pt x="3769" y="159090"/>
                    </a:lnTo>
                    <a:lnTo>
                      <a:pt x="4028" y="159427"/>
                    </a:lnTo>
                    <a:lnTo>
                      <a:pt x="4294" y="159696"/>
                    </a:lnTo>
                    <a:lnTo>
                      <a:pt x="4560" y="159898"/>
                    </a:lnTo>
                    <a:lnTo>
                      <a:pt x="4833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68" y="160133"/>
                    </a:lnTo>
                    <a:lnTo>
                      <a:pt x="5942" y="160032"/>
                    </a:lnTo>
                    <a:lnTo>
                      <a:pt x="6215" y="159898"/>
                    </a:lnTo>
                    <a:lnTo>
                      <a:pt x="6474" y="159696"/>
                    </a:lnTo>
                    <a:lnTo>
                      <a:pt x="6740" y="159427"/>
                    </a:lnTo>
                    <a:lnTo>
                      <a:pt x="6991" y="159090"/>
                    </a:lnTo>
                    <a:lnTo>
                      <a:pt x="7243" y="158720"/>
                    </a:lnTo>
                    <a:lnTo>
                      <a:pt x="7486" y="158316"/>
                    </a:lnTo>
                    <a:lnTo>
                      <a:pt x="7730" y="157845"/>
                    </a:lnTo>
                    <a:lnTo>
                      <a:pt x="7959" y="157341"/>
                    </a:lnTo>
                    <a:lnTo>
                      <a:pt x="8189" y="156769"/>
                    </a:lnTo>
                    <a:lnTo>
                      <a:pt x="8403" y="156163"/>
                    </a:lnTo>
                    <a:lnTo>
                      <a:pt x="8617" y="155491"/>
                    </a:lnTo>
                    <a:lnTo>
                      <a:pt x="8824" y="154818"/>
                    </a:lnTo>
                    <a:lnTo>
                      <a:pt x="9016" y="154078"/>
                    </a:lnTo>
                    <a:lnTo>
                      <a:pt x="9208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1" y="150747"/>
                    </a:lnTo>
                    <a:lnTo>
                      <a:pt x="9866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1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79" y="141496"/>
                    </a:lnTo>
                    <a:lnTo>
                      <a:pt x="10731" y="140352"/>
                    </a:lnTo>
                    <a:lnTo>
                      <a:pt x="10760" y="139174"/>
                    </a:lnTo>
                    <a:lnTo>
                      <a:pt x="10783" y="137997"/>
                    </a:lnTo>
                    <a:lnTo>
                      <a:pt x="10790" y="136820"/>
                    </a:lnTo>
                    <a:lnTo>
                      <a:pt x="10783" y="135608"/>
                    </a:lnTo>
                    <a:lnTo>
                      <a:pt x="10760" y="134431"/>
                    </a:lnTo>
                    <a:lnTo>
                      <a:pt x="10731" y="133254"/>
                    </a:lnTo>
                    <a:lnTo>
                      <a:pt x="10679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1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6" y="123800"/>
                    </a:lnTo>
                    <a:lnTo>
                      <a:pt x="9711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8" y="120335"/>
                    </a:lnTo>
                    <a:lnTo>
                      <a:pt x="9016" y="119562"/>
                    </a:lnTo>
                    <a:lnTo>
                      <a:pt x="8824" y="118821"/>
                    </a:lnTo>
                    <a:lnTo>
                      <a:pt x="8617" y="118115"/>
                    </a:lnTo>
                    <a:lnTo>
                      <a:pt x="8403" y="117476"/>
                    </a:lnTo>
                    <a:lnTo>
                      <a:pt x="8189" y="116870"/>
                    </a:lnTo>
                    <a:lnTo>
                      <a:pt x="7959" y="116298"/>
                    </a:lnTo>
                    <a:lnTo>
                      <a:pt x="7730" y="115794"/>
                    </a:lnTo>
                    <a:lnTo>
                      <a:pt x="7486" y="115323"/>
                    </a:lnTo>
                    <a:lnTo>
                      <a:pt x="7243" y="114885"/>
                    </a:lnTo>
                    <a:lnTo>
                      <a:pt x="6991" y="114515"/>
                    </a:lnTo>
                    <a:lnTo>
                      <a:pt x="6740" y="114213"/>
                    </a:lnTo>
                    <a:lnTo>
                      <a:pt x="6474" y="113943"/>
                    </a:lnTo>
                    <a:lnTo>
                      <a:pt x="6215" y="113742"/>
                    </a:lnTo>
                    <a:lnTo>
                      <a:pt x="5942" y="113573"/>
                    </a:lnTo>
                    <a:lnTo>
                      <a:pt x="5668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33" y="227046"/>
                    </a:lnTo>
                    <a:lnTo>
                      <a:pt x="4560" y="227214"/>
                    </a:lnTo>
                    <a:lnTo>
                      <a:pt x="4294" y="227416"/>
                    </a:lnTo>
                    <a:lnTo>
                      <a:pt x="4028" y="227651"/>
                    </a:lnTo>
                    <a:lnTo>
                      <a:pt x="3769" y="227988"/>
                    </a:lnTo>
                    <a:lnTo>
                      <a:pt x="3518" y="228358"/>
                    </a:lnTo>
                    <a:lnTo>
                      <a:pt x="3274" y="228761"/>
                    </a:lnTo>
                    <a:lnTo>
                      <a:pt x="3037" y="229232"/>
                    </a:lnTo>
                    <a:lnTo>
                      <a:pt x="2801" y="229771"/>
                    </a:lnTo>
                    <a:lnTo>
                      <a:pt x="2572" y="230309"/>
                    </a:lnTo>
                    <a:lnTo>
                      <a:pt x="2358" y="230915"/>
                    </a:lnTo>
                    <a:lnTo>
                      <a:pt x="2143" y="231587"/>
                    </a:lnTo>
                    <a:lnTo>
                      <a:pt x="1944" y="232260"/>
                    </a:lnTo>
                    <a:lnTo>
                      <a:pt x="1744" y="233000"/>
                    </a:lnTo>
                    <a:lnTo>
                      <a:pt x="1559" y="233774"/>
                    </a:lnTo>
                    <a:lnTo>
                      <a:pt x="1382" y="234581"/>
                    </a:lnTo>
                    <a:lnTo>
                      <a:pt x="1212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36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3" y="245582"/>
                    </a:lnTo>
                    <a:lnTo>
                      <a:pt x="59" y="246726"/>
                    </a:lnTo>
                    <a:lnTo>
                      <a:pt x="22" y="247903"/>
                    </a:lnTo>
                    <a:lnTo>
                      <a:pt x="0" y="249081"/>
                    </a:lnTo>
                    <a:lnTo>
                      <a:pt x="0" y="250258"/>
                    </a:lnTo>
                    <a:lnTo>
                      <a:pt x="0" y="251469"/>
                    </a:lnTo>
                    <a:lnTo>
                      <a:pt x="22" y="252647"/>
                    </a:lnTo>
                    <a:lnTo>
                      <a:pt x="59" y="253824"/>
                    </a:lnTo>
                    <a:lnTo>
                      <a:pt x="103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36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12" y="265094"/>
                    </a:lnTo>
                    <a:lnTo>
                      <a:pt x="1382" y="265935"/>
                    </a:lnTo>
                    <a:lnTo>
                      <a:pt x="1559" y="266743"/>
                    </a:lnTo>
                    <a:lnTo>
                      <a:pt x="1744" y="267516"/>
                    </a:lnTo>
                    <a:lnTo>
                      <a:pt x="1944" y="268256"/>
                    </a:lnTo>
                    <a:lnTo>
                      <a:pt x="2143" y="268963"/>
                    </a:lnTo>
                    <a:lnTo>
                      <a:pt x="2358" y="269602"/>
                    </a:lnTo>
                    <a:lnTo>
                      <a:pt x="2572" y="270208"/>
                    </a:lnTo>
                    <a:lnTo>
                      <a:pt x="2801" y="270780"/>
                    </a:lnTo>
                    <a:lnTo>
                      <a:pt x="3037" y="271318"/>
                    </a:lnTo>
                    <a:lnTo>
                      <a:pt x="3274" y="271789"/>
                    </a:lnTo>
                    <a:lnTo>
                      <a:pt x="3518" y="272193"/>
                    </a:lnTo>
                    <a:lnTo>
                      <a:pt x="3769" y="272563"/>
                    </a:lnTo>
                    <a:lnTo>
                      <a:pt x="4028" y="272865"/>
                    </a:lnTo>
                    <a:lnTo>
                      <a:pt x="4294" y="273134"/>
                    </a:lnTo>
                    <a:lnTo>
                      <a:pt x="4560" y="273336"/>
                    </a:lnTo>
                    <a:lnTo>
                      <a:pt x="4833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68" y="273572"/>
                    </a:lnTo>
                    <a:lnTo>
                      <a:pt x="5942" y="273505"/>
                    </a:lnTo>
                    <a:lnTo>
                      <a:pt x="6215" y="273336"/>
                    </a:lnTo>
                    <a:lnTo>
                      <a:pt x="6474" y="273134"/>
                    </a:lnTo>
                    <a:lnTo>
                      <a:pt x="6740" y="272865"/>
                    </a:lnTo>
                    <a:lnTo>
                      <a:pt x="6991" y="272563"/>
                    </a:lnTo>
                    <a:lnTo>
                      <a:pt x="7243" y="272193"/>
                    </a:lnTo>
                    <a:lnTo>
                      <a:pt x="7486" y="271789"/>
                    </a:lnTo>
                    <a:lnTo>
                      <a:pt x="7730" y="271318"/>
                    </a:lnTo>
                    <a:lnTo>
                      <a:pt x="7959" y="270780"/>
                    </a:lnTo>
                    <a:lnTo>
                      <a:pt x="8189" y="270208"/>
                    </a:lnTo>
                    <a:lnTo>
                      <a:pt x="8403" y="269602"/>
                    </a:lnTo>
                    <a:lnTo>
                      <a:pt x="8617" y="268963"/>
                    </a:lnTo>
                    <a:lnTo>
                      <a:pt x="8824" y="268256"/>
                    </a:lnTo>
                    <a:lnTo>
                      <a:pt x="9016" y="267516"/>
                    </a:lnTo>
                    <a:lnTo>
                      <a:pt x="9208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1" y="264220"/>
                    </a:lnTo>
                    <a:lnTo>
                      <a:pt x="9866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1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79" y="254968"/>
                    </a:lnTo>
                    <a:lnTo>
                      <a:pt x="10731" y="253824"/>
                    </a:lnTo>
                    <a:lnTo>
                      <a:pt x="10760" y="252647"/>
                    </a:lnTo>
                    <a:lnTo>
                      <a:pt x="10783" y="251469"/>
                    </a:lnTo>
                    <a:lnTo>
                      <a:pt x="10790" y="250258"/>
                    </a:lnTo>
                    <a:lnTo>
                      <a:pt x="10783" y="249081"/>
                    </a:lnTo>
                    <a:lnTo>
                      <a:pt x="10760" y="247903"/>
                    </a:lnTo>
                    <a:lnTo>
                      <a:pt x="10731" y="246726"/>
                    </a:lnTo>
                    <a:lnTo>
                      <a:pt x="10679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1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6" y="237239"/>
                    </a:lnTo>
                    <a:lnTo>
                      <a:pt x="9711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8" y="233774"/>
                    </a:lnTo>
                    <a:lnTo>
                      <a:pt x="9016" y="233000"/>
                    </a:lnTo>
                    <a:lnTo>
                      <a:pt x="8824" y="232260"/>
                    </a:lnTo>
                    <a:lnTo>
                      <a:pt x="8617" y="231587"/>
                    </a:lnTo>
                    <a:lnTo>
                      <a:pt x="8403" y="230915"/>
                    </a:lnTo>
                    <a:lnTo>
                      <a:pt x="8189" y="230309"/>
                    </a:lnTo>
                    <a:lnTo>
                      <a:pt x="7959" y="229771"/>
                    </a:lnTo>
                    <a:lnTo>
                      <a:pt x="7730" y="229232"/>
                    </a:lnTo>
                    <a:lnTo>
                      <a:pt x="7486" y="228761"/>
                    </a:lnTo>
                    <a:lnTo>
                      <a:pt x="7243" y="228358"/>
                    </a:lnTo>
                    <a:lnTo>
                      <a:pt x="6991" y="227988"/>
                    </a:lnTo>
                    <a:lnTo>
                      <a:pt x="6740" y="227651"/>
                    </a:lnTo>
                    <a:lnTo>
                      <a:pt x="6474" y="227416"/>
                    </a:lnTo>
                    <a:lnTo>
                      <a:pt x="6215" y="227214"/>
                    </a:lnTo>
                    <a:lnTo>
                      <a:pt x="5942" y="227046"/>
                    </a:lnTo>
                    <a:lnTo>
                      <a:pt x="5668" y="226945"/>
                    </a:lnTo>
                    <a:close/>
                    <a:moveTo>
                      <a:pt x="5114" y="340384"/>
                    </a:moveTo>
                    <a:lnTo>
                      <a:pt x="4833" y="340485"/>
                    </a:lnTo>
                    <a:lnTo>
                      <a:pt x="4560" y="340653"/>
                    </a:lnTo>
                    <a:lnTo>
                      <a:pt x="4294" y="340855"/>
                    </a:lnTo>
                    <a:lnTo>
                      <a:pt x="4028" y="341124"/>
                    </a:lnTo>
                    <a:lnTo>
                      <a:pt x="3769" y="341426"/>
                    </a:lnTo>
                    <a:lnTo>
                      <a:pt x="3518" y="341797"/>
                    </a:lnTo>
                    <a:lnTo>
                      <a:pt x="3274" y="342200"/>
                    </a:lnTo>
                    <a:lnTo>
                      <a:pt x="3037" y="342671"/>
                    </a:lnTo>
                    <a:lnTo>
                      <a:pt x="2801" y="343209"/>
                    </a:lnTo>
                    <a:lnTo>
                      <a:pt x="2572" y="343748"/>
                    </a:lnTo>
                    <a:lnTo>
                      <a:pt x="2358" y="344387"/>
                    </a:lnTo>
                    <a:lnTo>
                      <a:pt x="2143" y="345026"/>
                    </a:lnTo>
                    <a:lnTo>
                      <a:pt x="1944" y="345733"/>
                    </a:lnTo>
                    <a:lnTo>
                      <a:pt x="1744" y="346439"/>
                    </a:lnTo>
                    <a:lnTo>
                      <a:pt x="1559" y="347213"/>
                    </a:lnTo>
                    <a:lnTo>
                      <a:pt x="1382" y="348054"/>
                    </a:lnTo>
                    <a:lnTo>
                      <a:pt x="1212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36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3" y="359021"/>
                    </a:lnTo>
                    <a:lnTo>
                      <a:pt x="59" y="360165"/>
                    </a:lnTo>
                    <a:lnTo>
                      <a:pt x="22" y="361342"/>
                    </a:lnTo>
                    <a:lnTo>
                      <a:pt x="0" y="362520"/>
                    </a:lnTo>
                    <a:lnTo>
                      <a:pt x="0" y="363697"/>
                    </a:lnTo>
                    <a:lnTo>
                      <a:pt x="0" y="364908"/>
                    </a:lnTo>
                    <a:lnTo>
                      <a:pt x="22" y="366086"/>
                    </a:lnTo>
                    <a:lnTo>
                      <a:pt x="59" y="367263"/>
                    </a:lnTo>
                    <a:lnTo>
                      <a:pt x="103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36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12" y="378533"/>
                    </a:lnTo>
                    <a:lnTo>
                      <a:pt x="1382" y="379374"/>
                    </a:lnTo>
                    <a:lnTo>
                      <a:pt x="1559" y="380215"/>
                    </a:lnTo>
                    <a:lnTo>
                      <a:pt x="1744" y="380989"/>
                    </a:lnTo>
                    <a:lnTo>
                      <a:pt x="1944" y="381695"/>
                    </a:lnTo>
                    <a:lnTo>
                      <a:pt x="2143" y="382402"/>
                    </a:lnTo>
                    <a:lnTo>
                      <a:pt x="2358" y="383041"/>
                    </a:lnTo>
                    <a:lnTo>
                      <a:pt x="2572" y="383680"/>
                    </a:lnTo>
                    <a:lnTo>
                      <a:pt x="2801" y="384218"/>
                    </a:lnTo>
                    <a:lnTo>
                      <a:pt x="3037" y="384757"/>
                    </a:lnTo>
                    <a:lnTo>
                      <a:pt x="3274" y="385228"/>
                    </a:lnTo>
                    <a:lnTo>
                      <a:pt x="3518" y="385631"/>
                    </a:lnTo>
                    <a:lnTo>
                      <a:pt x="3769" y="386001"/>
                    </a:lnTo>
                    <a:lnTo>
                      <a:pt x="4028" y="386304"/>
                    </a:lnTo>
                    <a:lnTo>
                      <a:pt x="4294" y="386573"/>
                    </a:lnTo>
                    <a:lnTo>
                      <a:pt x="4560" y="386775"/>
                    </a:lnTo>
                    <a:lnTo>
                      <a:pt x="4833" y="386943"/>
                    </a:lnTo>
                    <a:lnTo>
                      <a:pt x="5114" y="387044"/>
                    </a:lnTo>
                    <a:lnTo>
                      <a:pt x="5668" y="387044"/>
                    </a:lnTo>
                    <a:lnTo>
                      <a:pt x="5942" y="386943"/>
                    </a:lnTo>
                    <a:lnTo>
                      <a:pt x="6215" y="386775"/>
                    </a:lnTo>
                    <a:lnTo>
                      <a:pt x="6474" y="386573"/>
                    </a:lnTo>
                    <a:lnTo>
                      <a:pt x="6740" y="386304"/>
                    </a:lnTo>
                    <a:lnTo>
                      <a:pt x="6991" y="386001"/>
                    </a:lnTo>
                    <a:lnTo>
                      <a:pt x="7243" y="385631"/>
                    </a:lnTo>
                    <a:lnTo>
                      <a:pt x="7486" y="385228"/>
                    </a:lnTo>
                    <a:lnTo>
                      <a:pt x="7730" y="384757"/>
                    </a:lnTo>
                    <a:lnTo>
                      <a:pt x="7959" y="384218"/>
                    </a:lnTo>
                    <a:lnTo>
                      <a:pt x="8189" y="383680"/>
                    </a:lnTo>
                    <a:lnTo>
                      <a:pt x="8403" y="383041"/>
                    </a:lnTo>
                    <a:lnTo>
                      <a:pt x="8617" y="382402"/>
                    </a:lnTo>
                    <a:lnTo>
                      <a:pt x="8824" y="381695"/>
                    </a:lnTo>
                    <a:lnTo>
                      <a:pt x="9016" y="380989"/>
                    </a:lnTo>
                    <a:lnTo>
                      <a:pt x="9208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1" y="377658"/>
                    </a:lnTo>
                    <a:lnTo>
                      <a:pt x="9866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1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79" y="368407"/>
                    </a:lnTo>
                    <a:lnTo>
                      <a:pt x="10731" y="367263"/>
                    </a:lnTo>
                    <a:lnTo>
                      <a:pt x="10760" y="366086"/>
                    </a:lnTo>
                    <a:lnTo>
                      <a:pt x="10783" y="364908"/>
                    </a:lnTo>
                    <a:lnTo>
                      <a:pt x="10790" y="363697"/>
                    </a:lnTo>
                    <a:lnTo>
                      <a:pt x="10783" y="362520"/>
                    </a:lnTo>
                    <a:lnTo>
                      <a:pt x="10760" y="361342"/>
                    </a:lnTo>
                    <a:lnTo>
                      <a:pt x="10731" y="360165"/>
                    </a:lnTo>
                    <a:lnTo>
                      <a:pt x="10679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1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6" y="350678"/>
                    </a:lnTo>
                    <a:lnTo>
                      <a:pt x="9711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8" y="347213"/>
                    </a:lnTo>
                    <a:lnTo>
                      <a:pt x="9016" y="346439"/>
                    </a:lnTo>
                    <a:lnTo>
                      <a:pt x="8824" y="345733"/>
                    </a:lnTo>
                    <a:lnTo>
                      <a:pt x="8617" y="345026"/>
                    </a:lnTo>
                    <a:lnTo>
                      <a:pt x="8403" y="344387"/>
                    </a:lnTo>
                    <a:lnTo>
                      <a:pt x="8189" y="343748"/>
                    </a:lnTo>
                    <a:lnTo>
                      <a:pt x="7959" y="343209"/>
                    </a:lnTo>
                    <a:lnTo>
                      <a:pt x="7730" y="342671"/>
                    </a:lnTo>
                    <a:lnTo>
                      <a:pt x="7486" y="342200"/>
                    </a:lnTo>
                    <a:lnTo>
                      <a:pt x="7243" y="341797"/>
                    </a:lnTo>
                    <a:lnTo>
                      <a:pt x="6991" y="341426"/>
                    </a:lnTo>
                    <a:lnTo>
                      <a:pt x="6740" y="341124"/>
                    </a:lnTo>
                    <a:lnTo>
                      <a:pt x="6474" y="340855"/>
                    </a:lnTo>
                    <a:lnTo>
                      <a:pt x="6215" y="340653"/>
                    </a:lnTo>
                    <a:lnTo>
                      <a:pt x="5942" y="340485"/>
                    </a:lnTo>
                    <a:lnTo>
                      <a:pt x="5668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33" y="453957"/>
                    </a:lnTo>
                    <a:lnTo>
                      <a:pt x="4560" y="454092"/>
                    </a:lnTo>
                    <a:lnTo>
                      <a:pt x="4294" y="454293"/>
                    </a:lnTo>
                    <a:lnTo>
                      <a:pt x="4028" y="454562"/>
                    </a:lnTo>
                    <a:lnTo>
                      <a:pt x="3769" y="454865"/>
                    </a:lnTo>
                    <a:lnTo>
                      <a:pt x="3518" y="455235"/>
                    </a:lnTo>
                    <a:lnTo>
                      <a:pt x="3274" y="455639"/>
                    </a:lnTo>
                    <a:lnTo>
                      <a:pt x="3037" y="456110"/>
                    </a:lnTo>
                    <a:lnTo>
                      <a:pt x="2801" y="456615"/>
                    </a:lnTo>
                    <a:lnTo>
                      <a:pt x="2572" y="457153"/>
                    </a:lnTo>
                    <a:lnTo>
                      <a:pt x="2358" y="457758"/>
                    </a:lnTo>
                    <a:lnTo>
                      <a:pt x="2143" y="458398"/>
                    </a:lnTo>
                    <a:lnTo>
                      <a:pt x="1944" y="459104"/>
                    </a:lnTo>
                    <a:lnTo>
                      <a:pt x="1744" y="459811"/>
                    </a:lnTo>
                    <a:lnTo>
                      <a:pt x="1559" y="460584"/>
                    </a:lnTo>
                    <a:lnTo>
                      <a:pt x="1382" y="461392"/>
                    </a:lnTo>
                    <a:lnTo>
                      <a:pt x="1212" y="462233"/>
                    </a:lnTo>
                    <a:lnTo>
                      <a:pt x="1057" y="463141"/>
                    </a:lnTo>
                    <a:lnTo>
                      <a:pt x="909" y="464049"/>
                    </a:lnTo>
                    <a:lnTo>
                      <a:pt x="769" y="464991"/>
                    </a:lnTo>
                    <a:lnTo>
                      <a:pt x="636" y="465967"/>
                    </a:lnTo>
                    <a:lnTo>
                      <a:pt x="525" y="466976"/>
                    </a:lnTo>
                    <a:lnTo>
                      <a:pt x="414" y="468019"/>
                    </a:lnTo>
                    <a:lnTo>
                      <a:pt x="318" y="469062"/>
                    </a:lnTo>
                    <a:lnTo>
                      <a:pt x="237" y="470172"/>
                    </a:lnTo>
                    <a:lnTo>
                      <a:pt x="163" y="471282"/>
                    </a:lnTo>
                    <a:lnTo>
                      <a:pt x="103" y="472426"/>
                    </a:lnTo>
                    <a:lnTo>
                      <a:pt x="59" y="473570"/>
                    </a:lnTo>
                    <a:lnTo>
                      <a:pt x="22" y="474747"/>
                    </a:lnTo>
                    <a:lnTo>
                      <a:pt x="0" y="475958"/>
                    </a:lnTo>
                    <a:lnTo>
                      <a:pt x="0" y="477170"/>
                    </a:lnTo>
                    <a:lnTo>
                      <a:pt x="0" y="478381"/>
                    </a:lnTo>
                    <a:lnTo>
                      <a:pt x="22" y="479558"/>
                    </a:lnTo>
                    <a:lnTo>
                      <a:pt x="59" y="480702"/>
                    </a:lnTo>
                    <a:lnTo>
                      <a:pt x="103" y="481879"/>
                    </a:lnTo>
                    <a:lnTo>
                      <a:pt x="163" y="482989"/>
                    </a:lnTo>
                    <a:lnTo>
                      <a:pt x="237" y="484100"/>
                    </a:lnTo>
                    <a:lnTo>
                      <a:pt x="318" y="485176"/>
                    </a:lnTo>
                    <a:lnTo>
                      <a:pt x="414" y="486253"/>
                    </a:lnTo>
                    <a:lnTo>
                      <a:pt x="525" y="487262"/>
                    </a:lnTo>
                    <a:lnTo>
                      <a:pt x="636" y="488271"/>
                    </a:lnTo>
                    <a:lnTo>
                      <a:pt x="769" y="489247"/>
                    </a:lnTo>
                    <a:lnTo>
                      <a:pt x="909" y="490189"/>
                    </a:lnTo>
                    <a:lnTo>
                      <a:pt x="1057" y="491131"/>
                    </a:lnTo>
                    <a:lnTo>
                      <a:pt x="1212" y="492005"/>
                    </a:lnTo>
                    <a:lnTo>
                      <a:pt x="1382" y="492846"/>
                    </a:lnTo>
                    <a:lnTo>
                      <a:pt x="1559" y="493654"/>
                    </a:lnTo>
                    <a:lnTo>
                      <a:pt x="1744" y="494428"/>
                    </a:lnTo>
                    <a:lnTo>
                      <a:pt x="1944" y="495168"/>
                    </a:lnTo>
                    <a:lnTo>
                      <a:pt x="2143" y="495874"/>
                    </a:lnTo>
                    <a:lnTo>
                      <a:pt x="2358" y="496513"/>
                    </a:lnTo>
                    <a:lnTo>
                      <a:pt x="2572" y="497119"/>
                    </a:lnTo>
                    <a:lnTo>
                      <a:pt x="2801" y="497691"/>
                    </a:lnTo>
                    <a:lnTo>
                      <a:pt x="3037" y="498195"/>
                    </a:lnTo>
                    <a:lnTo>
                      <a:pt x="3274" y="498666"/>
                    </a:lnTo>
                    <a:lnTo>
                      <a:pt x="3518" y="499104"/>
                    </a:lnTo>
                    <a:lnTo>
                      <a:pt x="3769" y="499474"/>
                    </a:lnTo>
                    <a:lnTo>
                      <a:pt x="4028" y="499777"/>
                    </a:lnTo>
                    <a:lnTo>
                      <a:pt x="4294" y="500046"/>
                    </a:lnTo>
                    <a:lnTo>
                      <a:pt x="4560" y="500248"/>
                    </a:lnTo>
                    <a:lnTo>
                      <a:pt x="4833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68" y="500483"/>
                    </a:lnTo>
                    <a:lnTo>
                      <a:pt x="5942" y="500382"/>
                    </a:lnTo>
                    <a:lnTo>
                      <a:pt x="6215" y="500248"/>
                    </a:lnTo>
                    <a:lnTo>
                      <a:pt x="6474" y="500046"/>
                    </a:lnTo>
                    <a:lnTo>
                      <a:pt x="6740" y="499777"/>
                    </a:lnTo>
                    <a:lnTo>
                      <a:pt x="6991" y="499474"/>
                    </a:lnTo>
                    <a:lnTo>
                      <a:pt x="7243" y="499104"/>
                    </a:lnTo>
                    <a:lnTo>
                      <a:pt x="7486" y="498666"/>
                    </a:lnTo>
                    <a:lnTo>
                      <a:pt x="7730" y="498195"/>
                    </a:lnTo>
                    <a:lnTo>
                      <a:pt x="7959" y="497691"/>
                    </a:lnTo>
                    <a:lnTo>
                      <a:pt x="8189" y="497119"/>
                    </a:lnTo>
                    <a:lnTo>
                      <a:pt x="8403" y="496513"/>
                    </a:lnTo>
                    <a:lnTo>
                      <a:pt x="8617" y="495874"/>
                    </a:lnTo>
                    <a:lnTo>
                      <a:pt x="8824" y="495168"/>
                    </a:lnTo>
                    <a:lnTo>
                      <a:pt x="9016" y="494428"/>
                    </a:lnTo>
                    <a:lnTo>
                      <a:pt x="9208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1" y="491131"/>
                    </a:lnTo>
                    <a:lnTo>
                      <a:pt x="9866" y="490189"/>
                    </a:lnTo>
                    <a:lnTo>
                      <a:pt x="10007" y="489247"/>
                    </a:lnTo>
                    <a:lnTo>
                      <a:pt x="10140" y="488271"/>
                    </a:lnTo>
                    <a:lnTo>
                      <a:pt x="10258" y="487262"/>
                    </a:lnTo>
                    <a:lnTo>
                      <a:pt x="10361" y="486253"/>
                    </a:lnTo>
                    <a:lnTo>
                      <a:pt x="10465" y="485176"/>
                    </a:lnTo>
                    <a:lnTo>
                      <a:pt x="10546" y="484100"/>
                    </a:lnTo>
                    <a:lnTo>
                      <a:pt x="10620" y="482989"/>
                    </a:lnTo>
                    <a:lnTo>
                      <a:pt x="10679" y="481879"/>
                    </a:lnTo>
                    <a:lnTo>
                      <a:pt x="10731" y="480702"/>
                    </a:lnTo>
                    <a:lnTo>
                      <a:pt x="10760" y="479558"/>
                    </a:lnTo>
                    <a:lnTo>
                      <a:pt x="10783" y="478381"/>
                    </a:lnTo>
                    <a:lnTo>
                      <a:pt x="10790" y="477170"/>
                    </a:lnTo>
                    <a:lnTo>
                      <a:pt x="10783" y="475958"/>
                    </a:lnTo>
                    <a:lnTo>
                      <a:pt x="10760" y="474747"/>
                    </a:lnTo>
                    <a:lnTo>
                      <a:pt x="10731" y="473570"/>
                    </a:lnTo>
                    <a:lnTo>
                      <a:pt x="10679" y="472426"/>
                    </a:lnTo>
                    <a:lnTo>
                      <a:pt x="10620" y="471282"/>
                    </a:lnTo>
                    <a:lnTo>
                      <a:pt x="10546" y="470172"/>
                    </a:lnTo>
                    <a:lnTo>
                      <a:pt x="10465" y="469062"/>
                    </a:lnTo>
                    <a:lnTo>
                      <a:pt x="10361" y="468019"/>
                    </a:lnTo>
                    <a:lnTo>
                      <a:pt x="10258" y="466976"/>
                    </a:lnTo>
                    <a:lnTo>
                      <a:pt x="10140" y="465967"/>
                    </a:lnTo>
                    <a:lnTo>
                      <a:pt x="10007" y="464991"/>
                    </a:lnTo>
                    <a:lnTo>
                      <a:pt x="9866" y="464049"/>
                    </a:lnTo>
                    <a:lnTo>
                      <a:pt x="9711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8" y="460584"/>
                    </a:lnTo>
                    <a:lnTo>
                      <a:pt x="9016" y="459811"/>
                    </a:lnTo>
                    <a:lnTo>
                      <a:pt x="8824" y="459104"/>
                    </a:lnTo>
                    <a:lnTo>
                      <a:pt x="8617" y="458398"/>
                    </a:lnTo>
                    <a:lnTo>
                      <a:pt x="8403" y="457758"/>
                    </a:lnTo>
                    <a:lnTo>
                      <a:pt x="8189" y="457153"/>
                    </a:lnTo>
                    <a:lnTo>
                      <a:pt x="7959" y="456615"/>
                    </a:lnTo>
                    <a:lnTo>
                      <a:pt x="7730" y="456110"/>
                    </a:lnTo>
                    <a:lnTo>
                      <a:pt x="7486" y="455639"/>
                    </a:lnTo>
                    <a:lnTo>
                      <a:pt x="7243" y="455235"/>
                    </a:lnTo>
                    <a:lnTo>
                      <a:pt x="6991" y="454865"/>
                    </a:lnTo>
                    <a:lnTo>
                      <a:pt x="6740" y="454562"/>
                    </a:lnTo>
                    <a:lnTo>
                      <a:pt x="6474" y="454293"/>
                    </a:lnTo>
                    <a:lnTo>
                      <a:pt x="6215" y="454092"/>
                    </a:lnTo>
                    <a:lnTo>
                      <a:pt x="5942" y="453957"/>
                    </a:lnTo>
                    <a:lnTo>
                      <a:pt x="5668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33" y="567160"/>
                    </a:lnTo>
                    <a:lnTo>
                      <a:pt x="4560" y="567328"/>
                    </a:lnTo>
                    <a:lnTo>
                      <a:pt x="4294" y="567530"/>
                    </a:lnTo>
                    <a:lnTo>
                      <a:pt x="4028" y="567766"/>
                    </a:lnTo>
                    <a:lnTo>
                      <a:pt x="3769" y="568102"/>
                    </a:lnTo>
                    <a:lnTo>
                      <a:pt x="3518" y="568472"/>
                    </a:lnTo>
                    <a:lnTo>
                      <a:pt x="3274" y="568876"/>
                    </a:lnTo>
                    <a:lnTo>
                      <a:pt x="3037" y="569347"/>
                    </a:lnTo>
                    <a:lnTo>
                      <a:pt x="2801" y="569885"/>
                    </a:lnTo>
                    <a:lnTo>
                      <a:pt x="2572" y="570423"/>
                    </a:lnTo>
                    <a:lnTo>
                      <a:pt x="2358" y="571029"/>
                    </a:lnTo>
                    <a:lnTo>
                      <a:pt x="2143" y="571702"/>
                    </a:lnTo>
                    <a:lnTo>
                      <a:pt x="1944" y="572408"/>
                    </a:lnTo>
                    <a:lnTo>
                      <a:pt x="1744" y="573115"/>
                    </a:lnTo>
                    <a:lnTo>
                      <a:pt x="1559" y="573889"/>
                    </a:lnTo>
                    <a:lnTo>
                      <a:pt x="1382" y="574730"/>
                    </a:lnTo>
                    <a:lnTo>
                      <a:pt x="1212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36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3" y="585697"/>
                    </a:lnTo>
                    <a:lnTo>
                      <a:pt x="59" y="586840"/>
                    </a:lnTo>
                    <a:lnTo>
                      <a:pt x="22" y="588018"/>
                    </a:lnTo>
                    <a:lnTo>
                      <a:pt x="0" y="589195"/>
                    </a:lnTo>
                    <a:lnTo>
                      <a:pt x="0" y="590373"/>
                    </a:lnTo>
                    <a:lnTo>
                      <a:pt x="0" y="591618"/>
                    </a:lnTo>
                    <a:lnTo>
                      <a:pt x="22" y="592795"/>
                    </a:lnTo>
                    <a:lnTo>
                      <a:pt x="59" y="593972"/>
                    </a:lnTo>
                    <a:lnTo>
                      <a:pt x="103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36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12" y="605310"/>
                    </a:lnTo>
                    <a:lnTo>
                      <a:pt x="1382" y="606151"/>
                    </a:lnTo>
                    <a:lnTo>
                      <a:pt x="1559" y="606958"/>
                    </a:lnTo>
                    <a:lnTo>
                      <a:pt x="1744" y="607732"/>
                    </a:lnTo>
                    <a:lnTo>
                      <a:pt x="1944" y="608472"/>
                    </a:lnTo>
                    <a:lnTo>
                      <a:pt x="2143" y="609145"/>
                    </a:lnTo>
                    <a:lnTo>
                      <a:pt x="2358" y="609784"/>
                    </a:lnTo>
                    <a:lnTo>
                      <a:pt x="2572" y="610389"/>
                    </a:lnTo>
                    <a:lnTo>
                      <a:pt x="2801" y="610961"/>
                    </a:lnTo>
                    <a:lnTo>
                      <a:pt x="3037" y="611466"/>
                    </a:lnTo>
                    <a:lnTo>
                      <a:pt x="3274" y="611937"/>
                    </a:lnTo>
                    <a:lnTo>
                      <a:pt x="3518" y="612341"/>
                    </a:lnTo>
                    <a:lnTo>
                      <a:pt x="3769" y="612711"/>
                    </a:lnTo>
                    <a:lnTo>
                      <a:pt x="4028" y="613013"/>
                    </a:lnTo>
                    <a:lnTo>
                      <a:pt x="4294" y="613249"/>
                    </a:lnTo>
                    <a:lnTo>
                      <a:pt x="4560" y="613451"/>
                    </a:lnTo>
                    <a:lnTo>
                      <a:pt x="4833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68" y="613686"/>
                    </a:lnTo>
                    <a:lnTo>
                      <a:pt x="5942" y="613619"/>
                    </a:lnTo>
                    <a:lnTo>
                      <a:pt x="6215" y="613451"/>
                    </a:lnTo>
                    <a:lnTo>
                      <a:pt x="6474" y="613249"/>
                    </a:lnTo>
                    <a:lnTo>
                      <a:pt x="6740" y="613013"/>
                    </a:lnTo>
                    <a:lnTo>
                      <a:pt x="6991" y="612711"/>
                    </a:lnTo>
                    <a:lnTo>
                      <a:pt x="7243" y="612341"/>
                    </a:lnTo>
                    <a:lnTo>
                      <a:pt x="7486" y="611937"/>
                    </a:lnTo>
                    <a:lnTo>
                      <a:pt x="7730" y="611466"/>
                    </a:lnTo>
                    <a:lnTo>
                      <a:pt x="7959" y="610961"/>
                    </a:lnTo>
                    <a:lnTo>
                      <a:pt x="8189" y="610389"/>
                    </a:lnTo>
                    <a:lnTo>
                      <a:pt x="8403" y="609784"/>
                    </a:lnTo>
                    <a:lnTo>
                      <a:pt x="8617" y="609145"/>
                    </a:lnTo>
                    <a:lnTo>
                      <a:pt x="8824" y="608472"/>
                    </a:lnTo>
                    <a:lnTo>
                      <a:pt x="9016" y="607732"/>
                    </a:lnTo>
                    <a:lnTo>
                      <a:pt x="9208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1" y="604435"/>
                    </a:lnTo>
                    <a:lnTo>
                      <a:pt x="9866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1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79" y="595150"/>
                    </a:lnTo>
                    <a:lnTo>
                      <a:pt x="10731" y="593972"/>
                    </a:lnTo>
                    <a:lnTo>
                      <a:pt x="10760" y="592795"/>
                    </a:lnTo>
                    <a:lnTo>
                      <a:pt x="10783" y="591618"/>
                    </a:lnTo>
                    <a:lnTo>
                      <a:pt x="10790" y="590373"/>
                    </a:lnTo>
                    <a:lnTo>
                      <a:pt x="10783" y="589195"/>
                    </a:lnTo>
                    <a:lnTo>
                      <a:pt x="10760" y="588018"/>
                    </a:lnTo>
                    <a:lnTo>
                      <a:pt x="10731" y="586840"/>
                    </a:lnTo>
                    <a:lnTo>
                      <a:pt x="10679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1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6" y="577354"/>
                    </a:lnTo>
                    <a:lnTo>
                      <a:pt x="9711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8" y="573889"/>
                    </a:lnTo>
                    <a:lnTo>
                      <a:pt x="9016" y="573115"/>
                    </a:lnTo>
                    <a:lnTo>
                      <a:pt x="8824" y="572408"/>
                    </a:lnTo>
                    <a:lnTo>
                      <a:pt x="8617" y="571702"/>
                    </a:lnTo>
                    <a:lnTo>
                      <a:pt x="8403" y="571029"/>
                    </a:lnTo>
                    <a:lnTo>
                      <a:pt x="8189" y="570423"/>
                    </a:lnTo>
                    <a:lnTo>
                      <a:pt x="7959" y="569885"/>
                    </a:lnTo>
                    <a:lnTo>
                      <a:pt x="7730" y="569347"/>
                    </a:lnTo>
                    <a:lnTo>
                      <a:pt x="7486" y="568876"/>
                    </a:lnTo>
                    <a:lnTo>
                      <a:pt x="7243" y="568472"/>
                    </a:lnTo>
                    <a:lnTo>
                      <a:pt x="6991" y="568102"/>
                    </a:lnTo>
                    <a:lnTo>
                      <a:pt x="6740" y="567766"/>
                    </a:lnTo>
                    <a:lnTo>
                      <a:pt x="6474" y="567530"/>
                    </a:lnTo>
                    <a:lnTo>
                      <a:pt x="6215" y="567328"/>
                    </a:lnTo>
                    <a:lnTo>
                      <a:pt x="5942" y="567160"/>
                    </a:lnTo>
                    <a:lnTo>
                      <a:pt x="5668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Google Shape;42;p3"/>
              <p:cNvSpPr/>
              <p:nvPr/>
            </p:nvSpPr>
            <p:spPr>
              <a:xfrm>
                <a:off x="11244103" y="3272898"/>
                <a:ext cx="5563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403" y="0"/>
                    </a:moveTo>
                    <a:lnTo>
                      <a:pt x="5122" y="34"/>
                    </a:lnTo>
                    <a:lnTo>
                      <a:pt x="4848" y="135"/>
                    </a:lnTo>
                    <a:lnTo>
                      <a:pt x="4582" y="269"/>
                    </a:lnTo>
                    <a:lnTo>
                      <a:pt x="4316" y="471"/>
                    </a:lnTo>
                    <a:lnTo>
                      <a:pt x="4050" y="740"/>
                    </a:lnTo>
                    <a:lnTo>
                      <a:pt x="3799" y="1043"/>
                    </a:lnTo>
                    <a:lnTo>
                      <a:pt x="3548" y="1413"/>
                    </a:lnTo>
                    <a:lnTo>
                      <a:pt x="3304" y="1850"/>
                    </a:lnTo>
                    <a:lnTo>
                      <a:pt x="3060" y="2321"/>
                    </a:lnTo>
                    <a:lnTo>
                      <a:pt x="2831" y="2826"/>
                    </a:lnTo>
                    <a:lnTo>
                      <a:pt x="2602" y="3398"/>
                    </a:lnTo>
                    <a:lnTo>
                      <a:pt x="2387" y="4003"/>
                    </a:lnTo>
                    <a:lnTo>
                      <a:pt x="2173" y="4643"/>
                    </a:lnTo>
                    <a:lnTo>
                      <a:pt x="1966" y="5349"/>
                    </a:lnTo>
                    <a:lnTo>
                      <a:pt x="1774" y="6089"/>
                    </a:lnTo>
                    <a:lnTo>
                      <a:pt x="1589" y="6863"/>
                    </a:lnTo>
                    <a:lnTo>
                      <a:pt x="1404" y="7670"/>
                    </a:lnTo>
                    <a:lnTo>
                      <a:pt x="1234" y="8511"/>
                    </a:lnTo>
                    <a:lnTo>
                      <a:pt x="1079" y="9420"/>
                    </a:lnTo>
                    <a:lnTo>
                      <a:pt x="924" y="10328"/>
                    </a:lnTo>
                    <a:lnTo>
                      <a:pt x="784" y="11270"/>
                    </a:lnTo>
                    <a:lnTo>
                      <a:pt x="658" y="12245"/>
                    </a:lnTo>
                    <a:lnTo>
                      <a:pt x="532" y="13255"/>
                    </a:lnTo>
                    <a:lnTo>
                      <a:pt x="429" y="14298"/>
                    </a:lnTo>
                    <a:lnTo>
                      <a:pt x="333" y="15340"/>
                    </a:lnTo>
                    <a:lnTo>
                      <a:pt x="244" y="16417"/>
                    </a:lnTo>
                    <a:lnTo>
                      <a:pt x="170" y="17527"/>
                    </a:lnTo>
                    <a:lnTo>
                      <a:pt x="111" y="18671"/>
                    </a:lnTo>
                    <a:lnTo>
                      <a:pt x="67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69"/>
                    </a:lnTo>
                    <a:lnTo>
                      <a:pt x="67" y="26947"/>
                    </a:lnTo>
                    <a:lnTo>
                      <a:pt x="111" y="28091"/>
                    </a:lnTo>
                    <a:lnTo>
                      <a:pt x="170" y="29234"/>
                    </a:lnTo>
                    <a:lnTo>
                      <a:pt x="244" y="30345"/>
                    </a:lnTo>
                    <a:lnTo>
                      <a:pt x="333" y="31455"/>
                    </a:lnTo>
                    <a:lnTo>
                      <a:pt x="429" y="32531"/>
                    </a:lnTo>
                    <a:lnTo>
                      <a:pt x="532" y="33540"/>
                    </a:lnTo>
                    <a:lnTo>
                      <a:pt x="658" y="34550"/>
                    </a:lnTo>
                    <a:lnTo>
                      <a:pt x="784" y="35525"/>
                    </a:lnTo>
                    <a:lnTo>
                      <a:pt x="924" y="36501"/>
                    </a:lnTo>
                    <a:lnTo>
                      <a:pt x="1079" y="37409"/>
                    </a:lnTo>
                    <a:lnTo>
                      <a:pt x="1234" y="38284"/>
                    </a:lnTo>
                    <a:lnTo>
                      <a:pt x="1404" y="39125"/>
                    </a:lnTo>
                    <a:lnTo>
                      <a:pt x="1589" y="39932"/>
                    </a:lnTo>
                    <a:lnTo>
                      <a:pt x="1774" y="40706"/>
                    </a:lnTo>
                    <a:lnTo>
                      <a:pt x="1966" y="41413"/>
                    </a:lnTo>
                    <a:lnTo>
                      <a:pt x="2173" y="42119"/>
                    </a:lnTo>
                    <a:lnTo>
                      <a:pt x="2387" y="42758"/>
                    </a:lnTo>
                    <a:lnTo>
                      <a:pt x="2602" y="43364"/>
                    </a:lnTo>
                    <a:lnTo>
                      <a:pt x="2831" y="43902"/>
                    </a:lnTo>
                    <a:lnTo>
                      <a:pt x="3060" y="44407"/>
                    </a:lnTo>
                    <a:lnTo>
                      <a:pt x="3304" y="44878"/>
                    </a:lnTo>
                    <a:lnTo>
                      <a:pt x="3548" y="45281"/>
                    </a:lnTo>
                    <a:lnTo>
                      <a:pt x="3799" y="45651"/>
                    </a:lnTo>
                    <a:lnTo>
                      <a:pt x="4050" y="45954"/>
                    </a:lnTo>
                    <a:lnTo>
                      <a:pt x="4316" y="46223"/>
                    </a:lnTo>
                    <a:lnTo>
                      <a:pt x="4582" y="46425"/>
                    </a:lnTo>
                    <a:lnTo>
                      <a:pt x="4848" y="46560"/>
                    </a:lnTo>
                    <a:lnTo>
                      <a:pt x="5122" y="46661"/>
                    </a:lnTo>
                    <a:lnTo>
                      <a:pt x="5403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78"/>
                    </a:lnTo>
                    <a:lnTo>
                      <a:pt x="7731" y="44407"/>
                    </a:lnTo>
                    <a:lnTo>
                      <a:pt x="7967" y="43902"/>
                    </a:lnTo>
                    <a:lnTo>
                      <a:pt x="8189" y="43364"/>
                    </a:lnTo>
                    <a:lnTo>
                      <a:pt x="8411" y="42758"/>
                    </a:lnTo>
                    <a:lnTo>
                      <a:pt x="8625" y="42119"/>
                    </a:lnTo>
                    <a:lnTo>
                      <a:pt x="8824" y="41413"/>
                    </a:lnTo>
                    <a:lnTo>
                      <a:pt x="9024" y="40706"/>
                    </a:lnTo>
                    <a:lnTo>
                      <a:pt x="9209" y="39932"/>
                    </a:lnTo>
                    <a:lnTo>
                      <a:pt x="9386" y="39125"/>
                    </a:lnTo>
                    <a:lnTo>
                      <a:pt x="9556" y="38284"/>
                    </a:lnTo>
                    <a:lnTo>
                      <a:pt x="9719" y="37409"/>
                    </a:lnTo>
                    <a:lnTo>
                      <a:pt x="9874" y="36501"/>
                    </a:lnTo>
                    <a:lnTo>
                      <a:pt x="10014" y="35525"/>
                    </a:lnTo>
                    <a:lnTo>
                      <a:pt x="10140" y="34550"/>
                    </a:lnTo>
                    <a:lnTo>
                      <a:pt x="10266" y="33540"/>
                    </a:lnTo>
                    <a:lnTo>
                      <a:pt x="10369" y="32531"/>
                    </a:lnTo>
                    <a:lnTo>
                      <a:pt x="10465" y="31455"/>
                    </a:lnTo>
                    <a:lnTo>
                      <a:pt x="10554" y="30345"/>
                    </a:lnTo>
                    <a:lnTo>
                      <a:pt x="10628" y="29234"/>
                    </a:lnTo>
                    <a:lnTo>
                      <a:pt x="10687" y="28091"/>
                    </a:lnTo>
                    <a:lnTo>
                      <a:pt x="10731" y="26947"/>
                    </a:lnTo>
                    <a:lnTo>
                      <a:pt x="10768" y="25769"/>
                    </a:lnTo>
                    <a:lnTo>
                      <a:pt x="10790" y="24558"/>
                    </a:lnTo>
                    <a:lnTo>
                      <a:pt x="10798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66" y="13255"/>
                    </a:lnTo>
                    <a:lnTo>
                      <a:pt x="10140" y="12245"/>
                    </a:lnTo>
                    <a:lnTo>
                      <a:pt x="10014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4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403" y="0"/>
                    </a:lnTo>
                    <a:close/>
                    <a:moveTo>
                      <a:pt x="5403" y="113472"/>
                    </a:moveTo>
                    <a:lnTo>
                      <a:pt x="5122" y="113506"/>
                    </a:lnTo>
                    <a:lnTo>
                      <a:pt x="4848" y="113573"/>
                    </a:lnTo>
                    <a:lnTo>
                      <a:pt x="4582" y="113742"/>
                    </a:lnTo>
                    <a:lnTo>
                      <a:pt x="4316" y="113943"/>
                    </a:lnTo>
                    <a:lnTo>
                      <a:pt x="4050" y="114213"/>
                    </a:lnTo>
                    <a:lnTo>
                      <a:pt x="3799" y="114515"/>
                    </a:lnTo>
                    <a:lnTo>
                      <a:pt x="3548" y="114885"/>
                    </a:lnTo>
                    <a:lnTo>
                      <a:pt x="3304" y="115323"/>
                    </a:lnTo>
                    <a:lnTo>
                      <a:pt x="3060" y="115794"/>
                    </a:lnTo>
                    <a:lnTo>
                      <a:pt x="2831" y="116298"/>
                    </a:lnTo>
                    <a:lnTo>
                      <a:pt x="2602" y="116870"/>
                    </a:lnTo>
                    <a:lnTo>
                      <a:pt x="2387" y="117476"/>
                    </a:lnTo>
                    <a:lnTo>
                      <a:pt x="2173" y="118115"/>
                    </a:lnTo>
                    <a:lnTo>
                      <a:pt x="1966" y="118821"/>
                    </a:lnTo>
                    <a:lnTo>
                      <a:pt x="1774" y="119562"/>
                    </a:lnTo>
                    <a:lnTo>
                      <a:pt x="1589" y="120335"/>
                    </a:lnTo>
                    <a:lnTo>
                      <a:pt x="1404" y="121143"/>
                    </a:lnTo>
                    <a:lnTo>
                      <a:pt x="1234" y="121984"/>
                    </a:lnTo>
                    <a:lnTo>
                      <a:pt x="1079" y="122858"/>
                    </a:lnTo>
                    <a:lnTo>
                      <a:pt x="924" y="123800"/>
                    </a:lnTo>
                    <a:lnTo>
                      <a:pt x="784" y="124742"/>
                    </a:lnTo>
                    <a:lnTo>
                      <a:pt x="658" y="125718"/>
                    </a:lnTo>
                    <a:lnTo>
                      <a:pt x="532" y="126727"/>
                    </a:lnTo>
                    <a:lnTo>
                      <a:pt x="429" y="127736"/>
                    </a:lnTo>
                    <a:lnTo>
                      <a:pt x="333" y="128813"/>
                    </a:lnTo>
                    <a:lnTo>
                      <a:pt x="244" y="129889"/>
                    </a:lnTo>
                    <a:lnTo>
                      <a:pt x="170" y="131000"/>
                    </a:lnTo>
                    <a:lnTo>
                      <a:pt x="111" y="132110"/>
                    </a:lnTo>
                    <a:lnTo>
                      <a:pt x="67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7" y="140352"/>
                    </a:lnTo>
                    <a:lnTo>
                      <a:pt x="111" y="141496"/>
                    </a:lnTo>
                    <a:lnTo>
                      <a:pt x="170" y="142640"/>
                    </a:lnTo>
                    <a:lnTo>
                      <a:pt x="244" y="143716"/>
                    </a:lnTo>
                    <a:lnTo>
                      <a:pt x="333" y="144826"/>
                    </a:lnTo>
                    <a:lnTo>
                      <a:pt x="429" y="145869"/>
                    </a:lnTo>
                    <a:lnTo>
                      <a:pt x="532" y="146912"/>
                    </a:lnTo>
                    <a:lnTo>
                      <a:pt x="658" y="147921"/>
                    </a:lnTo>
                    <a:lnTo>
                      <a:pt x="784" y="148897"/>
                    </a:lnTo>
                    <a:lnTo>
                      <a:pt x="924" y="149839"/>
                    </a:lnTo>
                    <a:lnTo>
                      <a:pt x="1079" y="150747"/>
                    </a:lnTo>
                    <a:lnTo>
                      <a:pt x="1234" y="151622"/>
                    </a:lnTo>
                    <a:lnTo>
                      <a:pt x="1404" y="152496"/>
                    </a:lnTo>
                    <a:lnTo>
                      <a:pt x="1589" y="153304"/>
                    </a:lnTo>
                    <a:lnTo>
                      <a:pt x="1774" y="154078"/>
                    </a:lnTo>
                    <a:lnTo>
                      <a:pt x="1966" y="154818"/>
                    </a:lnTo>
                    <a:lnTo>
                      <a:pt x="2173" y="155491"/>
                    </a:lnTo>
                    <a:lnTo>
                      <a:pt x="2387" y="156163"/>
                    </a:lnTo>
                    <a:lnTo>
                      <a:pt x="2602" y="156769"/>
                    </a:lnTo>
                    <a:lnTo>
                      <a:pt x="2831" y="157341"/>
                    </a:lnTo>
                    <a:lnTo>
                      <a:pt x="3060" y="157845"/>
                    </a:lnTo>
                    <a:lnTo>
                      <a:pt x="3304" y="158316"/>
                    </a:lnTo>
                    <a:lnTo>
                      <a:pt x="3548" y="158720"/>
                    </a:lnTo>
                    <a:lnTo>
                      <a:pt x="3799" y="159090"/>
                    </a:lnTo>
                    <a:lnTo>
                      <a:pt x="4050" y="159427"/>
                    </a:lnTo>
                    <a:lnTo>
                      <a:pt x="4316" y="159696"/>
                    </a:lnTo>
                    <a:lnTo>
                      <a:pt x="4582" y="159898"/>
                    </a:lnTo>
                    <a:lnTo>
                      <a:pt x="4848" y="160032"/>
                    </a:lnTo>
                    <a:lnTo>
                      <a:pt x="5122" y="160133"/>
                    </a:lnTo>
                    <a:lnTo>
                      <a:pt x="5403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4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4" y="148897"/>
                    </a:lnTo>
                    <a:lnTo>
                      <a:pt x="10140" y="147921"/>
                    </a:lnTo>
                    <a:lnTo>
                      <a:pt x="10266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8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66" y="126727"/>
                    </a:lnTo>
                    <a:lnTo>
                      <a:pt x="10140" y="125718"/>
                    </a:lnTo>
                    <a:lnTo>
                      <a:pt x="10014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4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403" y="113472"/>
                    </a:lnTo>
                    <a:close/>
                    <a:moveTo>
                      <a:pt x="5122" y="226945"/>
                    </a:moveTo>
                    <a:lnTo>
                      <a:pt x="4848" y="227046"/>
                    </a:lnTo>
                    <a:lnTo>
                      <a:pt x="4582" y="227214"/>
                    </a:lnTo>
                    <a:lnTo>
                      <a:pt x="4316" y="227416"/>
                    </a:lnTo>
                    <a:lnTo>
                      <a:pt x="4050" y="227651"/>
                    </a:lnTo>
                    <a:lnTo>
                      <a:pt x="3799" y="227988"/>
                    </a:lnTo>
                    <a:lnTo>
                      <a:pt x="3548" y="228358"/>
                    </a:lnTo>
                    <a:lnTo>
                      <a:pt x="3304" y="228761"/>
                    </a:lnTo>
                    <a:lnTo>
                      <a:pt x="3060" y="229232"/>
                    </a:lnTo>
                    <a:lnTo>
                      <a:pt x="2831" y="229771"/>
                    </a:lnTo>
                    <a:lnTo>
                      <a:pt x="2602" y="230309"/>
                    </a:lnTo>
                    <a:lnTo>
                      <a:pt x="2387" y="230915"/>
                    </a:lnTo>
                    <a:lnTo>
                      <a:pt x="2173" y="231587"/>
                    </a:lnTo>
                    <a:lnTo>
                      <a:pt x="1966" y="232260"/>
                    </a:lnTo>
                    <a:lnTo>
                      <a:pt x="1774" y="233000"/>
                    </a:lnTo>
                    <a:lnTo>
                      <a:pt x="1589" y="233774"/>
                    </a:lnTo>
                    <a:lnTo>
                      <a:pt x="1404" y="234581"/>
                    </a:lnTo>
                    <a:lnTo>
                      <a:pt x="1234" y="235422"/>
                    </a:lnTo>
                    <a:lnTo>
                      <a:pt x="1079" y="236331"/>
                    </a:lnTo>
                    <a:lnTo>
                      <a:pt x="924" y="237239"/>
                    </a:lnTo>
                    <a:lnTo>
                      <a:pt x="784" y="238181"/>
                    </a:lnTo>
                    <a:lnTo>
                      <a:pt x="658" y="239157"/>
                    </a:lnTo>
                    <a:lnTo>
                      <a:pt x="532" y="240166"/>
                    </a:lnTo>
                    <a:lnTo>
                      <a:pt x="429" y="241209"/>
                    </a:lnTo>
                    <a:lnTo>
                      <a:pt x="333" y="242252"/>
                    </a:lnTo>
                    <a:lnTo>
                      <a:pt x="244" y="243328"/>
                    </a:lnTo>
                    <a:lnTo>
                      <a:pt x="170" y="244438"/>
                    </a:lnTo>
                    <a:lnTo>
                      <a:pt x="111" y="245582"/>
                    </a:lnTo>
                    <a:lnTo>
                      <a:pt x="67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7" y="253824"/>
                    </a:lnTo>
                    <a:lnTo>
                      <a:pt x="111" y="254968"/>
                    </a:lnTo>
                    <a:lnTo>
                      <a:pt x="170" y="256078"/>
                    </a:lnTo>
                    <a:lnTo>
                      <a:pt x="244" y="257188"/>
                    </a:lnTo>
                    <a:lnTo>
                      <a:pt x="333" y="258265"/>
                    </a:lnTo>
                    <a:lnTo>
                      <a:pt x="429" y="259341"/>
                    </a:lnTo>
                    <a:lnTo>
                      <a:pt x="532" y="260384"/>
                    </a:lnTo>
                    <a:lnTo>
                      <a:pt x="658" y="261360"/>
                    </a:lnTo>
                    <a:lnTo>
                      <a:pt x="784" y="262336"/>
                    </a:lnTo>
                    <a:lnTo>
                      <a:pt x="924" y="263311"/>
                    </a:lnTo>
                    <a:lnTo>
                      <a:pt x="1079" y="264220"/>
                    </a:lnTo>
                    <a:lnTo>
                      <a:pt x="1234" y="265094"/>
                    </a:lnTo>
                    <a:lnTo>
                      <a:pt x="1404" y="265935"/>
                    </a:lnTo>
                    <a:lnTo>
                      <a:pt x="1589" y="266743"/>
                    </a:lnTo>
                    <a:lnTo>
                      <a:pt x="1774" y="267516"/>
                    </a:lnTo>
                    <a:lnTo>
                      <a:pt x="1966" y="268256"/>
                    </a:lnTo>
                    <a:lnTo>
                      <a:pt x="2173" y="268963"/>
                    </a:lnTo>
                    <a:lnTo>
                      <a:pt x="2387" y="269602"/>
                    </a:lnTo>
                    <a:lnTo>
                      <a:pt x="2602" y="270208"/>
                    </a:lnTo>
                    <a:lnTo>
                      <a:pt x="2831" y="270780"/>
                    </a:lnTo>
                    <a:lnTo>
                      <a:pt x="3060" y="271318"/>
                    </a:lnTo>
                    <a:lnTo>
                      <a:pt x="3304" y="271789"/>
                    </a:lnTo>
                    <a:lnTo>
                      <a:pt x="3548" y="272193"/>
                    </a:lnTo>
                    <a:lnTo>
                      <a:pt x="3799" y="272563"/>
                    </a:lnTo>
                    <a:lnTo>
                      <a:pt x="4050" y="272865"/>
                    </a:lnTo>
                    <a:lnTo>
                      <a:pt x="4316" y="273134"/>
                    </a:lnTo>
                    <a:lnTo>
                      <a:pt x="4582" y="273336"/>
                    </a:lnTo>
                    <a:lnTo>
                      <a:pt x="4848" y="273505"/>
                    </a:lnTo>
                    <a:lnTo>
                      <a:pt x="5122" y="273572"/>
                    </a:lnTo>
                    <a:lnTo>
                      <a:pt x="5403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4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4" y="262336"/>
                    </a:lnTo>
                    <a:lnTo>
                      <a:pt x="10140" y="261360"/>
                    </a:lnTo>
                    <a:lnTo>
                      <a:pt x="10266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8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66" y="240166"/>
                    </a:lnTo>
                    <a:lnTo>
                      <a:pt x="10140" y="239157"/>
                    </a:lnTo>
                    <a:lnTo>
                      <a:pt x="10014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4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22" y="340384"/>
                    </a:moveTo>
                    <a:lnTo>
                      <a:pt x="4848" y="340485"/>
                    </a:lnTo>
                    <a:lnTo>
                      <a:pt x="4582" y="340653"/>
                    </a:lnTo>
                    <a:lnTo>
                      <a:pt x="4316" y="340855"/>
                    </a:lnTo>
                    <a:lnTo>
                      <a:pt x="4050" y="341124"/>
                    </a:lnTo>
                    <a:lnTo>
                      <a:pt x="3799" y="341426"/>
                    </a:lnTo>
                    <a:lnTo>
                      <a:pt x="3548" y="341797"/>
                    </a:lnTo>
                    <a:lnTo>
                      <a:pt x="3304" y="342200"/>
                    </a:lnTo>
                    <a:lnTo>
                      <a:pt x="3060" y="342671"/>
                    </a:lnTo>
                    <a:lnTo>
                      <a:pt x="2831" y="343209"/>
                    </a:lnTo>
                    <a:lnTo>
                      <a:pt x="2602" y="343748"/>
                    </a:lnTo>
                    <a:lnTo>
                      <a:pt x="2387" y="344387"/>
                    </a:lnTo>
                    <a:lnTo>
                      <a:pt x="2173" y="345026"/>
                    </a:lnTo>
                    <a:lnTo>
                      <a:pt x="1966" y="345733"/>
                    </a:lnTo>
                    <a:lnTo>
                      <a:pt x="1774" y="346439"/>
                    </a:lnTo>
                    <a:lnTo>
                      <a:pt x="1589" y="347213"/>
                    </a:lnTo>
                    <a:lnTo>
                      <a:pt x="1404" y="348054"/>
                    </a:lnTo>
                    <a:lnTo>
                      <a:pt x="1234" y="348895"/>
                    </a:lnTo>
                    <a:lnTo>
                      <a:pt x="1079" y="349770"/>
                    </a:lnTo>
                    <a:lnTo>
                      <a:pt x="924" y="350678"/>
                    </a:lnTo>
                    <a:lnTo>
                      <a:pt x="784" y="351620"/>
                    </a:lnTo>
                    <a:lnTo>
                      <a:pt x="658" y="352595"/>
                    </a:lnTo>
                    <a:lnTo>
                      <a:pt x="532" y="353605"/>
                    </a:lnTo>
                    <a:lnTo>
                      <a:pt x="429" y="354648"/>
                    </a:lnTo>
                    <a:lnTo>
                      <a:pt x="333" y="355724"/>
                    </a:lnTo>
                    <a:lnTo>
                      <a:pt x="244" y="356801"/>
                    </a:lnTo>
                    <a:lnTo>
                      <a:pt x="170" y="357911"/>
                    </a:lnTo>
                    <a:lnTo>
                      <a:pt x="111" y="359021"/>
                    </a:lnTo>
                    <a:lnTo>
                      <a:pt x="67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7" y="367263"/>
                    </a:lnTo>
                    <a:lnTo>
                      <a:pt x="111" y="368407"/>
                    </a:lnTo>
                    <a:lnTo>
                      <a:pt x="170" y="369517"/>
                    </a:lnTo>
                    <a:lnTo>
                      <a:pt x="244" y="370627"/>
                    </a:lnTo>
                    <a:lnTo>
                      <a:pt x="333" y="371704"/>
                    </a:lnTo>
                    <a:lnTo>
                      <a:pt x="429" y="372780"/>
                    </a:lnTo>
                    <a:lnTo>
                      <a:pt x="532" y="373823"/>
                    </a:lnTo>
                    <a:lnTo>
                      <a:pt x="658" y="374799"/>
                    </a:lnTo>
                    <a:lnTo>
                      <a:pt x="784" y="375808"/>
                    </a:lnTo>
                    <a:lnTo>
                      <a:pt x="924" y="376750"/>
                    </a:lnTo>
                    <a:lnTo>
                      <a:pt x="1079" y="377658"/>
                    </a:lnTo>
                    <a:lnTo>
                      <a:pt x="1234" y="378533"/>
                    </a:lnTo>
                    <a:lnTo>
                      <a:pt x="1404" y="379374"/>
                    </a:lnTo>
                    <a:lnTo>
                      <a:pt x="1589" y="380215"/>
                    </a:lnTo>
                    <a:lnTo>
                      <a:pt x="1774" y="380989"/>
                    </a:lnTo>
                    <a:lnTo>
                      <a:pt x="1966" y="381695"/>
                    </a:lnTo>
                    <a:lnTo>
                      <a:pt x="2173" y="382402"/>
                    </a:lnTo>
                    <a:lnTo>
                      <a:pt x="2387" y="383041"/>
                    </a:lnTo>
                    <a:lnTo>
                      <a:pt x="2602" y="383680"/>
                    </a:lnTo>
                    <a:lnTo>
                      <a:pt x="2831" y="384218"/>
                    </a:lnTo>
                    <a:lnTo>
                      <a:pt x="3060" y="384757"/>
                    </a:lnTo>
                    <a:lnTo>
                      <a:pt x="3304" y="385228"/>
                    </a:lnTo>
                    <a:lnTo>
                      <a:pt x="3548" y="385631"/>
                    </a:lnTo>
                    <a:lnTo>
                      <a:pt x="3799" y="386001"/>
                    </a:lnTo>
                    <a:lnTo>
                      <a:pt x="4050" y="386304"/>
                    </a:lnTo>
                    <a:lnTo>
                      <a:pt x="4316" y="386573"/>
                    </a:lnTo>
                    <a:lnTo>
                      <a:pt x="4582" y="386775"/>
                    </a:lnTo>
                    <a:lnTo>
                      <a:pt x="4848" y="386943"/>
                    </a:lnTo>
                    <a:lnTo>
                      <a:pt x="5122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4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4" y="375808"/>
                    </a:lnTo>
                    <a:lnTo>
                      <a:pt x="10140" y="374799"/>
                    </a:lnTo>
                    <a:lnTo>
                      <a:pt x="10266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8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66" y="353605"/>
                    </a:lnTo>
                    <a:lnTo>
                      <a:pt x="10140" y="352595"/>
                    </a:lnTo>
                    <a:lnTo>
                      <a:pt x="10014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4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403" y="453822"/>
                    </a:moveTo>
                    <a:lnTo>
                      <a:pt x="5122" y="453856"/>
                    </a:lnTo>
                    <a:lnTo>
                      <a:pt x="4848" y="453957"/>
                    </a:lnTo>
                    <a:lnTo>
                      <a:pt x="4582" y="454092"/>
                    </a:lnTo>
                    <a:lnTo>
                      <a:pt x="4316" y="454293"/>
                    </a:lnTo>
                    <a:lnTo>
                      <a:pt x="4050" y="454562"/>
                    </a:lnTo>
                    <a:lnTo>
                      <a:pt x="3799" y="454865"/>
                    </a:lnTo>
                    <a:lnTo>
                      <a:pt x="3548" y="455235"/>
                    </a:lnTo>
                    <a:lnTo>
                      <a:pt x="3304" y="455639"/>
                    </a:lnTo>
                    <a:lnTo>
                      <a:pt x="3060" y="456110"/>
                    </a:lnTo>
                    <a:lnTo>
                      <a:pt x="2831" y="456615"/>
                    </a:lnTo>
                    <a:lnTo>
                      <a:pt x="2602" y="457153"/>
                    </a:lnTo>
                    <a:lnTo>
                      <a:pt x="2387" y="457758"/>
                    </a:lnTo>
                    <a:lnTo>
                      <a:pt x="2173" y="458398"/>
                    </a:lnTo>
                    <a:lnTo>
                      <a:pt x="1966" y="459104"/>
                    </a:lnTo>
                    <a:lnTo>
                      <a:pt x="1774" y="459811"/>
                    </a:lnTo>
                    <a:lnTo>
                      <a:pt x="1589" y="460584"/>
                    </a:lnTo>
                    <a:lnTo>
                      <a:pt x="1404" y="461392"/>
                    </a:lnTo>
                    <a:lnTo>
                      <a:pt x="1234" y="462233"/>
                    </a:lnTo>
                    <a:lnTo>
                      <a:pt x="1079" y="463141"/>
                    </a:lnTo>
                    <a:lnTo>
                      <a:pt x="924" y="464049"/>
                    </a:lnTo>
                    <a:lnTo>
                      <a:pt x="784" y="464991"/>
                    </a:lnTo>
                    <a:lnTo>
                      <a:pt x="658" y="465967"/>
                    </a:lnTo>
                    <a:lnTo>
                      <a:pt x="532" y="466976"/>
                    </a:lnTo>
                    <a:lnTo>
                      <a:pt x="429" y="468019"/>
                    </a:lnTo>
                    <a:lnTo>
                      <a:pt x="333" y="469062"/>
                    </a:lnTo>
                    <a:lnTo>
                      <a:pt x="244" y="470172"/>
                    </a:lnTo>
                    <a:lnTo>
                      <a:pt x="170" y="471282"/>
                    </a:lnTo>
                    <a:lnTo>
                      <a:pt x="111" y="472426"/>
                    </a:lnTo>
                    <a:lnTo>
                      <a:pt x="67" y="473570"/>
                    </a:lnTo>
                    <a:lnTo>
                      <a:pt x="30" y="474747"/>
                    </a:lnTo>
                    <a:lnTo>
                      <a:pt x="8" y="475958"/>
                    </a:lnTo>
                    <a:lnTo>
                      <a:pt x="0" y="477170"/>
                    </a:lnTo>
                    <a:lnTo>
                      <a:pt x="8" y="478381"/>
                    </a:lnTo>
                    <a:lnTo>
                      <a:pt x="30" y="479558"/>
                    </a:lnTo>
                    <a:lnTo>
                      <a:pt x="67" y="480702"/>
                    </a:lnTo>
                    <a:lnTo>
                      <a:pt x="111" y="481879"/>
                    </a:lnTo>
                    <a:lnTo>
                      <a:pt x="170" y="482989"/>
                    </a:lnTo>
                    <a:lnTo>
                      <a:pt x="244" y="484100"/>
                    </a:lnTo>
                    <a:lnTo>
                      <a:pt x="333" y="485176"/>
                    </a:lnTo>
                    <a:lnTo>
                      <a:pt x="429" y="486253"/>
                    </a:lnTo>
                    <a:lnTo>
                      <a:pt x="532" y="487262"/>
                    </a:lnTo>
                    <a:lnTo>
                      <a:pt x="658" y="488271"/>
                    </a:lnTo>
                    <a:lnTo>
                      <a:pt x="784" y="489247"/>
                    </a:lnTo>
                    <a:lnTo>
                      <a:pt x="924" y="490189"/>
                    </a:lnTo>
                    <a:lnTo>
                      <a:pt x="1079" y="491131"/>
                    </a:lnTo>
                    <a:lnTo>
                      <a:pt x="1234" y="492005"/>
                    </a:lnTo>
                    <a:lnTo>
                      <a:pt x="1404" y="492846"/>
                    </a:lnTo>
                    <a:lnTo>
                      <a:pt x="1589" y="493654"/>
                    </a:lnTo>
                    <a:lnTo>
                      <a:pt x="1774" y="494428"/>
                    </a:lnTo>
                    <a:lnTo>
                      <a:pt x="1966" y="495168"/>
                    </a:lnTo>
                    <a:lnTo>
                      <a:pt x="2173" y="495874"/>
                    </a:lnTo>
                    <a:lnTo>
                      <a:pt x="2387" y="496513"/>
                    </a:lnTo>
                    <a:lnTo>
                      <a:pt x="2602" y="497119"/>
                    </a:lnTo>
                    <a:lnTo>
                      <a:pt x="2831" y="497691"/>
                    </a:lnTo>
                    <a:lnTo>
                      <a:pt x="3060" y="498195"/>
                    </a:lnTo>
                    <a:lnTo>
                      <a:pt x="3304" y="498666"/>
                    </a:lnTo>
                    <a:lnTo>
                      <a:pt x="3548" y="499104"/>
                    </a:lnTo>
                    <a:lnTo>
                      <a:pt x="3799" y="499474"/>
                    </a:lnTo>
                    <a:lnTo>
                      <a:pt x="4050" y="499777"/>
                    </a:lnTo>
                    <a:lnTo>
                      <a:pt x="4316" y="500046"/>
                    </a:lnTo>
                    <a:lnTo>
                      <a:pt x="4582" y="500248"/>
                    </a:lnTo>
                    <a:lnTo>
                      <a:pt x="4848" y="500382"/>
                    </a:lnTo>
                    <a:lnTo>
                      <a:pt x="5122" y="500483"/>
                    </a:lnTo>
                    <a:lnTo>
                      <a:pt x="5403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74"/>
                    </a:lnTo>
                    <a:lnTo>
                      <a:pt x="8824" y="495168"/>
                    </a:lnTo>
                    <a:lnTo>
                      <a:pt x="9024" y="494428"/>
                    </a:lnTo>
                    <a:lnTo>
                      <a:pt x="9209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9" y="491131"/>
                    </a:lnTo>
                    <a:lnTo>
                      <a:pt x="9874" y="490189"/>
                    </a:lnTo>
                    <a:lnTo>
                      <a:pt x="10014" y="489247"/>
                    </a:lnTo>
                    <a:lnTo>
                      <a:pt x="10140" y="488271"/>
                    </a:lnTo>
                    <a:lnTo>
                      <a:pt x="10266" y="487262"/>
                    </a:lnTo>
                    <a:lnTo>
                      <a:pt x="10369" y="486253"/>
                    </a:lnTo>
                    <a:lnTo>
                      <a:pt x="10465" y="485176"/>
                    </a:lnTo>
                    <a:lnTo>
                      <a:pt x="10554" y="484100"/>
                    </a:lnTo>
                    <a:lnTo>
                      <a:pt x="10628" y="482989"/>
                    </a:lnTo>
                    <a:lnTo>
                      <a:pt x="10687" y="481879"/>
                    </a:lnTo>
                    <a:lnTo>
                      <a:pt x="10731" y="480702"/>
                    </a:lnTo>
                    <a:lnTo>
                      <a:pt x="10768" y="479558"/>
                    </a:lnTo>
                    <a:lnTo>
                      <a:pt x="10790" y="478381"/>
                    </a:lnTo>
                    <a:lnTo>
                      <a:pt x="10798" y="477170"/>
                    </a:lnTo>
                    <a:lnTo>
                      <a:pt x="10790" y="475958"/>
                    </a:lnTo>
                    <a:lnTo>
                      <a:pt x="10768" y="474747"/>
                    </a:lnTo>
                    <a:lnTo>
                      <a:pt x="10731" y="473570"/>
                    </a:lnTo>
                    <a:lnTo>
                      <a:pt x="10687" y="472426"/>
                    </a:lnTo>
                    <a:lnTo>
                      <a:pt x="10628" y="471282"/>
                    </a:lnTo>
                    <a:lnTo>
                      <a:pt x="10554" y="470172"/>
                    </a:lnTo>
                    <a:lnTo>
                      <a:pt x="10465" y="469062"/>
                    </a:lnTo>
                    <a:lnTo>
                      <a:pt x="10369" y="468019"/>
                    </a:lnTo>
                    <a:lnTo>
                      <a:pt x="10266" y="466976"/>
                    </a:lnTo>
                    <a:lnTo>
                      <a:pt x="10140" y="465967"/>
                    </a:lnTo>
                    <a:lnTo>
                      <a:pt x="10014" y="464991"/>
                    </a:lnTo>
                    <a:lnTo>
                      <a:pt x="9874" y="464049"/>
                    </a:lnTo>
                    <a:lnTo>
                      <a:pt x="9719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9" y="460584"/>
                    </a:lnTo>
                    <a:lnTo>
                      <a:pt x="9024" y="459811"/>
                    </a:lnTo>
                    <a:lnTo>
                      <a:pt x="8824" y="459104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403" y="453822"/>
                    </a:lnTo>
                    <a:close/>
                    <a:moveTo>
                      <a:pt x="5122" y="567059"/>
                    </a:moveTo>
                    <a:lnTo>
                      <a:pt x="4848" y="567160"/>
                    </a:lnTo>
                    <a:lnTo>
                      <a:pt x="4582" y="567328"/>
                    </a:lnTo>
                    <a:lnTo>
                      <a:pt x="4316" y="567530"/>
                    </a:lnTo>
                    <a:lnTo>
                      <a:pt x="4050" y="567766"/>
                    </a:lnTo>
                    <a:lnTo>
                      <a:pt x="3799" y="568102"/>
                    </a:lnTo>
                    <a:lnTo>
                      <a:pt x="3548" y="568472"/>
                    </a:lnTo>
                    <a:lnTo>
                      <a:pt x="3304" y="568876"/>
                    </a:lnTo>
                    <a:lnTo>
                      <a:pt x="3060" y="569347"/>
                    </a:lnTo>
                    <a:lnTo>
                      <a:pt x="2831" y="569885"/>
                    </a:lnTo>
                    <a:lnTo>
                      <a:pt x="2602" y="570423"/>
                    </a:lnTo>
                    <a:lnTo>
                      <a:pt x="2387" y="571029"/>
                    </a:lnTo>
                    <a:lnTo>
                      <a:pt x="2173" y="571702"/>
                    </a:lnTo>
                    <a:lnTo>
                      <a:pt x="1966" y="572408"/>
                    </a:lnTo>
                    <a:lnTo>
                      <a:pt x="1774" y="573115"/>
                    </a:lnTo>
                    <a:lnTo>
                      <a:pt x="1589" y="573889"/>
                    </a:lnTo>
                    <a:lnTo>
                      <a:pt x="1404" y="574730"/>
                    </a:lnTo>
                    <a:lnTo>
                      <a:pt x="1234" y="575571"/>
                    </a:lnTo>
                    <a:lnTo>
                      <a:pt x="1079" y="576445"/>
                    </a:lnTo>
                    <a:lnTo>
                      <a:pt x="924" y="577354"/>
                    </a:lnTo>
                    <a:lnTo>
                      <a:pt x="784" y="578296"/>
                    </a:lnTo>
                    <a:lnTo>
                      <a:pt x="658" y="579271"/>
                    </a:lnTo>
                    <a:lnTo>
                      <a:pt x="532" y="580280"/>
                    </a:lnTo>
                    <a:lnTo>
                      <a:pt x="429" y="581323"/>
                    </a:lnTo>
                    <a:lnTo>
                      <a:pt x="333" y="582400"/>
                    </a:lnTo>
                    <a:lnTo>
                      <a:pt x="244" y="583476"/>
                    </a:lnTo>
                    <a:lnTo>
                      <a:pt x="170" y="584586"/>
                    </a:lnTo>
                    <a:lnTo>
                      <a:pt x="111" y="585697"/>
                    </a:lnTo>
                    <a:lnTo>
                      <a:pt x="67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7" y="593972"/>
                    </a:lnTo>
                    <a:lnTo>
                      <a:pt x="111" y="595150"/>
                    </a:lnTo>
                    <a:lnTo>
                      <a:pt x="170" y="596294"/>
                    </a:lnTo>
                    <a:lnTo>
                      <a:pt x="244" y="597404"/>
                    </a:lnTo>
                    <a:lnTo>
                      <a:pt x="333" y="598480"/>
                    </a:lnTo>
                    <a:lnTo>
                      <a:pt x="429" y="599557"/>
                    </a:lnTo>
                    <a:lnTo>
                      <a:pt x="532" y="600600"/>
                    </a:lnTo>
                    <a:lnTo>
                      <a:pt x="658" y="601609"/>
                    </a:lnTo>
                    <a:lnTo>
                      <a:pt x="784" y="602585"/>
                    </a:lnTo>
                    <a:lnTo>
                      <a:pt x="924" y="603527"/>
                    </a:lnTo>
                    <a:lnTo>
                      <a:pt x="1079" y="604435"/>
                    </a:lnTo>
                    <a:lnTo>
                      <a:pt x="1234" y="605310"/>
                    </a:lnTo>
                    <a:lnTo>
                      <a:pt x="1404" y="606151"/>
                    </a:lnTo>
                    <a:lnTo>
                      <a:pt x="1589" y="606958"/>
                    </a:lnTo>
                    <a:lnTo>
                      <a:pt x="1774" y="607732"/>
                    </a:lnTo>
                    <a:lnTo>
                      <a:pt x="1966" y="608472"/>
                    </a:lnTo>
                    <a:lnTo>
                      <a:pt x="2173" y="609145"/>
                    </a:lnTo>
                    <a:lnTo>
                      <a:pt x="2387" y="609784"/>
                    </a:lnTo>
                    <a:lnTo>
                      <a:pt x="2602" y="610389"/>
                    </a:lnTo>
                    <a:lnTo>
                      <a:pt x="2831" y="610961"/>
                    </a:lnTo>
                    <a:lnTo>
                      <a:pt x="3060" y="611466"/>
                    </a:lnTo>
                    <a:lnTo>
                      <a:pt x="3304" y="611937"/>
                    </a:lnTo>
                    <a:lnTo>
                      <a:pt x="3548" y="612341"/>
                    </a:lnTo>
                    <a:lnTo>
                      <a:pt x="3799" y="612711"/>
                    </a:lnTo>
                    <a:lnTo>
                      <a:pt x="4050" y="613013"/>
                    </a:lnTo>
                    <a:lnTo>
                      <a:pt x="4316" y="613249"/>
                    </a:lnTo>
                    <a:lnTo>
                      <a:pt x="4582" y="613451"/>
                    </a:lnTo>
                    <a:lnTo>
                      <a:pt x="4848" y="613619"/>
                    </a:lnTo>
                    <a:lnTo>
                      <a:pt x="5122" y="613686"/>
                    </a:lnTo>
                    <a:lnTo>
                      <a:pt x="5403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4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4" y="602585"/>
                    </a:lnTo>
                    <a:lnTo>
                      <a:pt x="10140" y="601609"/>
                    </a:lnTo>
                    <a:lnTo>
                      <a:pt x="10266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8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66" y="580280"/>
                    </a:lnTo>
                    <a:lnTo>
                      <a:pt x="10140" y="579271"/>
                    </a:lnTo>
                    <a:lnTo>
                      <a:pt x="10014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4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" name="Google Shape;43;p3"/>
              <p:cNvSpPr/>
              <p:nvPr/>
            </p:nvSpPr>
            <p:spPr>
              <a:xfrm>
                <a:off x="11379817" y="3272898"/>
                <a:ext cx="5563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302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82" y="1850"/>
                    </a:lnTo>
                    <a:lnTo>
                      <a:pt x="3038" y="2321"/>
                    </a:lnTo>
                    <a:lnTo>
                      <a:pt x="2809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7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10" y="10328"/>
                    </a:lnTo>
                    <a:lnTo>
                      <a:pt x="769" y="11270"/>
                    </a:lnTo>
                    <a:lnTo>
                      <a:pt x="644" y="12245"/>
                    </a:lnTo>
                    <a:lnTo>
                      <a:pt x="525" y="13255"/>
                    </a:lnTo>
                    <a:lnTo>
                      <a:pt x="422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1" y="18671"/>
                    </a:lnTo>
                    <a:lnTo>
                      <a:pt x="60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60" y="26879"/>
                    </a:lnTo>
                    <a:lnTo>
                      <a:pt x="111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22" y="32397"/>
                    </a:lnTo>
                    <a:lnTo>
                      <a:pt x="525" y="33440"/>
                    </a:lnTo>
                    <a:lnTo>
                      <a:pt x="644" y="34449"/>
                    </a:lnTo>
                    <a:lnTo>
                      <a:pt x="769" y="35424"/>
                    </a:lnTo>
                    <a:lnTo>
                      <a:pt x="910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7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9" y="43868"/>
                    </a:lnTo>
                    <a:lnTo>
                      <a:pt x="3038" y="44373"/>
                    </a:lnTo>
                    <a:lnTo>
                      <a:pt x="3282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302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6999" y="45651"/>
                    </a:lnTo>
                    <a:lnTo>
                      <a:pt x="7251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7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25" y="42052"/>
                    </a:lnTo>
                    <a:lnTo>
                      <a:pt x="8825" y="41345"/>
                    </a:lnTo>
                    <a:lnTo>
                      <a:pt x="9024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74" y="36366"/>
                    </a:lnTo>
                    <a:lnTo>
                      <a:pt x="10015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54" y="30277"/>
                    </a:lnTo>
                    <a:lnTo>
                      <a:pt x="10628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15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5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1" y="1413"/>
                    </a:lnTo>
                    <a:lnTo>
                      <a:pt x="6999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302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82" y="115323"/>
                    </a:lnTo>
                    <a:lnTo>
                      <a:pt x="3038" y="115794"/>
                    </a:lnTo>
                    <a:lnTo>
                      <a:pt x="2809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7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10" y="123800"/>
                    </a:lnTo>
                    <a:lnTo>
                      <a:pt x="769" y="124742"/>
                    </a:lnTo>
                    <a:lnTo>
                      <a:pt x="644" y="125718"/>
                    </a:lnTo>
                    <a:lnTo>
                      <a:pt x="525" y="126727"/>
                    </a:lnTo>
                    <a:lnTo>
                      <a:pt x="422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1" y="132110"/>
                    </a:lnTo>
                    <a:lnTo>
                      <a:pt x="60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0" y="140352"/>
                    </a:lnTo>
                    <a:lnTo>
                      <a:pt x="111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22" y="145869"/>
                    </a:lnTo>
                    <a:lnTo>
                      <a:pt x="525" y="146912"/>
                    </a:lnTo>
                    <a:lnTo>
                      <a:pt x="644" y="147921"/>
                    </a:lnTo>
                    <a:lnTo>
                      <a:pt x="769" y="148897"/>
                    </a:lnTo>
                    <a:lnTo>
                      <a:pt x="910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7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9" y="157341"/>
                    </a:lnTo>
                    <a:lnTo>
                      <a:pt x="3038" y="157845"/>
                    </a:lnTo>
                    <a:lnTo>
                      <a:pt x="3282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302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6999" y="159090"/>
                    </a:lnTo>
                    <a:lnTo>
                      <a:pt x="7251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5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5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15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5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1" y="114885"/>
                    </a:lnTo>
                    <a:lnTo>
                      <a:pt x="6999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302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82" y="228761"/>
                    </a:lnTo>
                    <a:lnTo>
                      <a:pt x="3038" y="229232"/>
                    </a:lnTo>
                    <a:lnTo>
                      <a:pt x="2809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7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10" y="237239"/>
                    </a:lnTo>
                    <a:lnTo>
                      <a:pt x="769" y="238181"/>
                    </a:lnTo>
                    <a:lnTo>
                      <a:pt x="644" y="239157"/>
                    </a:lnTo>
                    <a:lnTo>
                      <a:pt x="525" y="240166"/>
                    </a:lnTo>
                    <a:lnTo>
                      <a:pt x="422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1" y="245582"/>
                    </a:lnTo>
                    <a:lnTo>
                      <a:pt x="60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0" y="253824"/>
                    </a:lnTo>
                    <a:lnTo>
                      <a:pt x="111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22" y="259341"/>
                    </a:lnTo>
                    <a:lnTo>
                      <a:pt x="525" y="260384"/>
                    </a:lnTo>
                    <a:lnTo>
                      <a:pt x="644" y="261360"/>
                    </a:lnTo>
                    <a:lnTo>
                      <a:pt x="769" y="262336"/>
                    </a:lnTo>
                    <a:lnTo>
                      <a:pt x="910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7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9" y="270780"/>
                    </a:lnTo>
                    <a:lnTo>
                      <a:pt x="3038" y="271318"/>
                    </a:lnTo>
                    <a:lnTo>
                      <a:pt x="3282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302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6999" y="272563"/>
                    </a:lnTo>
                    <a:lnTo>
                      <a:pt x="7251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5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5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15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5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1" y="228358"/>
                    </a:lnTo>
                    <a:lnTo>
                      <a:pt x="6999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5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302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82" y="342200"/>
                    </a:lnTo>
                    <a:lnTo>
                      <a:pt x="3038" y="342671"/>
                    </a:lnTo>
                    <a:lnTo>
                      <a:pt x="2809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7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10" y="350678"/>
                    </a:lnTo>
                    <a:lnTo>
                      <a:pt x="769" y="351620"/>
                    </a:lnTo>
                    <a:lnTo>
                      <a:pt x="644" y="352595"/>
                    </a:lnTo>
                    <a:lnTo>
                      <a:pt x="525" y="353605"/>
                    </a:lnTo>
                    <a:lnTo>
                      <a:pt x="422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1" y="359021"/>
                    </a:lnTo>
                    <a:lnTo>
                      <a:pt x="60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0" y="367263"/>
                    </a:lnTo>
                    <a:lnTo>
                      <a:pt x="111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22" y="372780"/>
                    </a:lnTo>
                    <a:lnTo>
                      <a:pt x="525" y="373823"/>
                    </a:lnTo>
                    <a:lnTo>
                      <a:pt x="644" y="374799"/>
                    </a:lnTo>
                    <a:lnTo>
                      <a:pt x="769" y="375808"/>
                    </a:lnTo>
                    <a:lnTo>
                      <a:pt x="910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7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9" y="384218"/>
                    </a:lnTo>
                    <a:lnTo>
                      <a:pt x="3038" y="384757"/>
                    </a:lnTo>
                    <a:lnTo>
                      <a:pt x="3282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302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5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6999" y="386001"/>
                    </a:lnTo>
                    <a:lnTo>
                      <a:pt x="7251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5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5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15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5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1" y="341797"/>
                    </a:lnTo>
                    <a:lnTo>
                      <a:pt x="6999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302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82" y="455639"/>
                    </a:lnTo>
                    <a:lnTo>
                      <a:pt x="3038" y="456110"/>
                    </a:lnTo>
                    <a:lnTo>
                      <a:pt x="2809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7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10" y="463982"/>
                    </a:lnTo>
                    <a:lnTo>
                      <a:pt x="769" y="464924"/>
                    </a:lnTo>
                    <a:lnTo>
                      <a:pt x="644" y="465900"/>
                    </a:lnTo>
                    <a:lnTo>
                      <a:pt x="525" y="466875"/>
                    </a:lnTo>
                    <a:lnTo>
                      <a:pt x="422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1" y="472258"/>
                    </a:lnTo>
                    <a:lnTo>
                      <a:pt x="60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60" y="480534"/>
                    </a:lnTo>
                    <a:lnTo>
                      <a:pt x="111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22" y="486152"/>
                    </a:lnTo>
                    <a:lnTo>
                      <a:pt x="525" y="487195"/>
                    </a:lnTo>
                    <a:lnTo>
                      <a:pt x="644" y="488204"/>
                    </a:lnTo>
                    <a:lnTo>
                      <a:pt x="769" y="489179"/>
                    </a:lnTo>
                    <a:lnTo>
                      <a:pt x="910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7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9" y="497691"/>
                    </a:lnTo>
                    <a:lnTo>
                      <a:pt x="3038" y="498195"/>
                    </a:lnTo>
                    <a:lnTo>
                      <a:pt x="3282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302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6999" y="499474"/>
                    </a:lnTo>
                    <a:lnTo>
                      <a:pt x="7251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40"/>
                    </a:lnTo>
                    <a:lnTo>
                      <a:pt x="8825" y="495134"/>
                    </a:lnTo>
                    <a:lnTo>
                      <a:pt x="9024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74" y="490155"/>
                    </a:lnTo>
                    <a:lnTo>
                      <a:pt x="10015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54" y="483965"/>
                    </a:lnTo>
                    <a:lnTo>
                      <a:pt x="10628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8" y="471148"/>
                    </a:lnTo>
                    <a:lnTo>
                      <a:pt x="10554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15" y="464924"/>
                    </a:lnTo>
                    <a:lnTo>
                      <a:pt x="9874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24" y="459811"/>
                    </a:lnTo>
                    <a:lnTo>
                      <a:pt x="8825" y="459070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1" y="455235"/>
                    </a:lnTo>
                    <a:lnTo>
                      <a:pt x="6999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302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82" y="568876"/>
                    </a:lnTo>
                    <a:lnTo>
                      <a:pt x="3038" y="569347"/>
                    </a:lnTo>
                    <a:lnTo>
                      <a:pt x="2809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7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10" y="577354"/>
                    </a:lnTo>
                    <a:lnTo>
                      <a:pt x="769" y="578296"/>
                    </a:lnTo>
                    <a:lnTo>
                      <a:pt x="644" y="579271"/>
                    </a:lnTo>
                    <a:lnTo>
                      <a:pt x="525" y="580280"/>
                    </a:lnTo>
                    <a:lnTo>
                      <a:pt x="422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1" y="585697"/>
                    </a:lnTo>
                    <a:lnTo>
                      <a:pt x="60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0" y="593972"/>
                    </a:lnTo>
                    <a:lnTo>
                      <a:pt x="111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22" y="599557"/>
                    </a:lnTo>
                    <a:lnTo>
                      <a:pt x="525" y="600600"/>
                    </a:lnTo>
                    <a:lnTo>
                      <a:pt x="644" y="601609"/>
                    </a:lnTo>
                    <a:lnTo>
                      <a:pt x="769" y="602585"/>
                    </a:lnTo>
                    <a:lnTo>
                      <a:pt x="910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7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9" y="610961"/>
                    </a:lnTo>
                    <a:lnTo>
                      <a:pt x="3038" y="611466"/>
                    </a:lnTo>
                    <a:lnTo>
                      <a:pt x="3282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302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6999" y="612711"/>
                    </a:lnTo>
                    <a:lnTo>
                      <a:pt x="7251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5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5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15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5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1" y="568472"/>
                    </a:lnTo>
                    <a:lnTo>
                      <a:pt x="6999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Google Shape;44;p3"/>
              <p:cNvSpPr/>
              <p:nvPr/>
            </p:nvSpPr>
            <p:spPr>
              <a:xfrm>
                <a:off x="11515528" y="3272898"/>
                <a:ext cx="55642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9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2" y="135"/>
                    </a:lnTo>
                    <a:lnTo>
                      <a:pt x="4568" y="269"/>
                    </a:lnTo>
                    <a:lnTo>
                      <a:pt x="4295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75" y="1850"/>
                    </a:lnTo>
                    <a:lnTo>
                      <a:pt x="3038" y="2321"/>
                    </a:lnTo>
                    <a:lnTo>
                      <a:pt x="2802" y="2826"/>
                    </a:lnTo>
                    <a:lnTo>
                      <a:pt x="2580" y="3398"/>
                    </a:lnTo>
                    <a:lnTo>
                      <a:pt x="2359" y="4003"/>
                    </a:lnTo>
                    <a:lnTo>
                      <a:pt x="2152" y="4643"/>
                    </a:lnTo>
                    <a:lnTo>
                      <a:pt x="1945" y="5349"/>
                    </a:lnTo>
                    <a:lnTo>
                      <a:pt x="1752" y="6089"/>
                    </a:lnTo>
                    <a:lnTo>
                      <a:pt x="1568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8" y="9420"/>
                    </a:lnTo>
                    <a:lnTo>
                      <a:pt x="910" y="10328"/>
                    </a:lnTo>
                    <a:lnTo>
                      <a:pt x="770" y="11270"/>
                    </a:lnTo>
                    <a:lnTo>
                      <a:pt x="644" y="12245"/>
                    </a:lnTo>
                    <a:lnTo>
                      <a:pt x="526" y="13255"/>
                    </a:lnTo>
                    <a:lnTo>
                      <a:pt x="415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2" y="18671"/>
                    </a:lnTo>
                    <a:lnTo>
                      <a:pt x="60" y="19815"/>
                    </a:lnTo>
                    <a:lnTo>
                      <a:pt x="31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1" y="25736"/>
                    </a:lnTo>
                    <a:lnTo>
                      <a:pt x="60" y="26879"/>
                    </a:lnTo>
                    <a:lnTo>
                      <a:pt x="112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15" y="32397"/>
                    </a:lnTo>
                    <a:lnTo>
                      <a:pt x="526" y="33440"/>
                    </a:lnTo>
                    <a:lnTo>
                      <a:pt x="644" y="34449"/>
                    </a:lnTo>
                    <a:lnTo>
                      <a:pt x="770" y="35424"/>
                    </a:lnTo>
                    <a:lnTo>
                      <a:pt x="910" y="36366"/>
                    </a:lnTo>
                    <a:lnTo>
                      <a:pt x="1058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8" y="39831"/>
                    </a:lnTo>
                    <a:lnTo>
                      <a:pt x="1752" y="40605"/>
                    </a:lnTo>
                    <a:lnTo>
                      <a:pt x="1945" y="41345"/>
                    </a:lnTo>
                    <a:lnTo>
                      <a:pt x="2152" y="42052"/>
                    </a:lnTo>
                    <a:lnTo>
                      <a:pt x="2359" y="42691"/>
                    </a:lnTo>
                    <a:lnTo>
                      <a:pt x="2580" y="43296"/>
                    </a:lnTo>
                    <a:lnTo>
                      <a:pt x="2802" y="43868"/>
                    </a:lnTo>
                    <a:lnTo>
                      <a:pt x="3038" y="44373"/>
                    </a:lnTo>
                    <a:lnTo>
                      <a:pt x="3275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295" y="46223"/>
                    </a:lnTo>
                    <a:lnTo>
                      <a:pt x="4568" y="46425"/>
                    </a:lnTo>
                    <a:lnTo>
                      <a:pt x="4842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7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7000" y="45651"/>
                    </a:lnTo>
                    <a:lnTo>
                      <a:pt x="7251" y="45281"/>
                    </a:lnTo>
                    <a:lnTo>
                      <a:pt x="7495" y="44844"/>
                    </a:lnTo>
                    <a:lnTo>
                      <a:pt x="7731" y="44373"/>
                    </a:lnTo>
                    <a:lnTo>
                      <a:pt x="7968" y="43868"/>
                    </a:lnTo>
                    <a:lnTo>
                      <a:pt x="8190" y="43296"/>
                    </a:lnTo>
                    <a:lnTo>
                      <a:pt x="8411" y="42691"/>
                    </a:lnTo>
                    <a:lnTo>
                      <a:pt x="8618" y="42052"/>
                    </a:lnTo>
                    <a:lnTo>
                      <a:pt x="8825" y="41345"/>
                    </a:lnTo>
                    <a:lnTo>
                      <a:pt x="9025" y="40605"/>
                    </a:lnTo>
                    <a:lnTo>
                      <a:pt x="9209" y="39831"/>
                    </a:lnTo>
                    <a:lnTo>
                      <a:pt x="9387" y="39024"/>
                    </a:lnTo>
                    <a:lnTo>
                      <a:pt x="9557" y="38183"/>
                    </a:lnTo>
                    <a:lnTo>
                      <a:pt x="9719" y="37275"/>
                    </a:lnTo>
                    <a:lnTo>
                      <a:pt x="9867" y="36366"/>
                    </a:lnTo>
                    <a:lnTo>
                      <a:pt x="10008" y="35424"/>
                    </a:lnTo>
                    <a:lnTo>
                      <a:pt x="10141" y="34449"/>
                    </a:lnTo>
                    <a:lnTo>
                      <a:pt x="10259" y="33440"/>
                    </a:lnTo>
                    <a:lnTo>
                      <a:pt x="10370" y="32397"/>
                    </a:lnTo>
                    <a:lnTo>
                      <a:pt x="10466" y="31354"/>
                    </a:lnTo>
                    <a:lnTo>
                      <a:pt x="10554" y="30277"/>
                    </a:lnTo>
                    <a:lnTo>
                      <a:pt x="10621" y="29167"/>
                    </a:lnTo>
                    <a:lnTo>
                      <a:pt x="10687" y="28023"/>
                    </a:lnTo>
                    <a:lnTo>
                      <a:pt x="10732" y="26879"/>
                    </a:lnTo>
                    <a:lnTo>
                      <a:pt x="10769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9" y="20959"/>
                    </a:lnTo>
                    <a:lnTo>
                      <a:pt x="10732" y="19815"/>
                    </a:lnTo>
                    <a:lnTo>
                      <a:pt x="10687" y="18671"/>
                    </a:lnTo>
                    <a:lnTo>
                      <a:pt x="10621" y="17527"/>
                    </a:lnTo>
                    <a:lnTo>
                      <a:pt x="10554" y="16417"/>
                    </a:lnTo>
                    <a:lnTo>
                      <a:pt x="10466" y="15340"/>
                    </a:lnTo>
                    <a:lnTo>
                      <a:pt x="10370" y="14298"/>
                    </a:lnTo>
                    <a:lnTo>
                      <a:pt x="10259" y="13255"/>
                    </a:lnTo>
                    <a:lnTo>
                      <a:pt x="10141" y="12245"/>
                    </a:lnTo>
                    <a:lnTo>
                      <a:pt x="10008" y="11270"/>
                    </a:lnTo>
                    <a:lnTo>
                      <a:pt x="9867" y="10328"/>
                    </a:lnTo>
                    <a:lnTo>
                      <a:pt x="9719" y="9420"/>
                    </a:lnTo>
                    <a:lnTo>
                      <a:pt x="9557" y="8511"/>
                    </a:lnTo>
                    <a:lnTo>
                      <a:pt x="9387" y="7670"/>
                    </a:lnTo>
                    <a:lnTo>
                      <a:pt x="9209" y="6863"/>
                    </a:lnTo>
                    <a:lnTo>
                      <a:pt x="9025" y="6089"/>
                    </a:lnTo>
                    <a:lnTo>
                      <a:pt x="8825" y="5349"/>
                    </a:lnTo>
                    <a:lnTo>
                      <a:pt x="8618" y="4643"/>
                    </a:lnTo>
                    <a:lnTo>
                      <a:pt x="8411" y="4003"/>
                    </a:lnTo>
                    <a:lnTo>
                      <a:pt x="8190" y="3398"/>
                    </a:lnTo>
                    <a:lnTo>
                      <a:pt x="7968" y="2826"/>
                    </a:lnTo>
                    <a:lnTo>
                      <a:pt x="7731" y="2321"/>
                    </a:lnTo>
                    <a:lnTo>
                      <a:pt x="7495" y="1850"/>
                    </a:lnTo>
                    <a:lnTo>
                      <a:pt x="7251" y="1413"/>
                    </a:lnTo>
                    <a:lnTo>
                      <a:pt x="7000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7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2" y="113573"/>
                    </a:lnTo>
                    <a:lnTo>
                      <a:pt x="4568" y="113742"/>
                    </a:lnTo>
                    <a:lnTo>
                      <a:pt x="4295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75" y="115323"/>
                    </a:lnTo>
                    <a:lnTo>
                      <a:pt x="3038" y="115794"/>
                    </a:lnTo>
                    <a:lnTo>
                      <a:pt x="2802" y="116298"/>
                    </a:lnTo>
                    <a:lnTo>
                      <a:pt x="2580" y="116870"/>
                    </a:lnTo>
                    <a:lnTo>
                      <a:pt x="2359" y="117476"/>
                    </a:lnTo>
                    <a:lnTo>
                      <a:pt x="2152" y="118115"/>
                    </a:lnTo>
                    <a:lnTo>
                      <a:pt x="1945" y="118821"/>
                    </a:lnTo>
                    <a:lnTo>
                      <a:pt x="1752" y="119562"/>
                    </a:lnTo>
                    <a:lnTo>
                      <a:pt x="1568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8" y="122858"/>
                    </a:lnTo>
                    <a:lnTo>
                      <a:pt x="910" y="123800"/>
                    </a:lnTo>
                    <a:lnTo>
                      <a:pt x="770" y="124742"/>
                    </a:lnTo>
                    <a:lnTo>
                      <a:pt x="644" y="125718"/>
                    </a:lnTo>
                    <a:lnTo>
                      <a:pt x="526" y="126727"/>
                    </a:lnTo>
                    <a:lnTo>
                      <a:pt x="415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2" y="132110"/>
                    </a:lnTo>
                    <a:lnTo>
                      <a:pt x="60" y="133254"/>
                    </a:lnTo>
                    <a:lnTo>
                      <a:pt x="31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1" y="139174"/>
                    </a:lnTo>
                    <a:lnTo>
                      <a:pt x="60" y="140352"/>
                    </a:lnTo>
                    <a:lnTo>
                      <a:pt x="112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15" y="145869"/>
                    </a:lnTo>
                    <a:lnTo>
                      <a:pt x="526" y="146912"/>
                    </a:lnTo>
                    <a:lnTo>
                      <a:pt x="644" y="147921"/>
                    </a:lnTo>
                    <a:lnTo>
                      <a:pt x="770" y="148897"/>
                    </a:lnTo>
                    <a:lnTo>
                      <a:pt x="910" y="149839"/>
                    </a:lnTo>
                    <a:lnTo>
                      <a:pt x="1058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8" y="153304"/>
                    </a:lnTo>
                    <a:lnTo>
                      <a:pt x="1752" y="154078"/>
                    </a:lnTo>
                    <a:lnTo>
                      <a:pt x="1945" y="154818"/>
                    </a:lnTo>
                    <a:lnTo>
                      <a:pt x="2152" y="155491"/>
                    </a:lnTo>
                    <a:lnTo>
                      <a:pt x="2359" y="156163"/>
                    </a:lnTo>
                    <a:lnTo>
                      <a:pt x="2580" y="156769"/>
                    </a:lnTo>
                    <a:lnTo>
                      <a:pt x="2802" y="157341"/>
                    </a:lnTo>
                    <a:lnTo>
                      <a:pt x="3038" y="157845"/>
                    </a:lnTo>
                    <a:lnTo>
                      <a:pt x="3275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295" y="159696"/>
                    </a:lnTo>
                    <a:lnTo>
                      <a:pt x="4568" y="159898"/>
                    </a:lnTo>
                    <a:lnTo>
                      <a:pt x="4842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7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7000" y="159090"/>
                    </a:lnTo>
                    <a:lnTo>
                      <a:pt x="7251" y="158720"/>
                    </a:lnTo>
                    <a:lnTo>
                      <a:pt x="7495" y="158316"/>
                    </a:lnTo>
                    <a:lnTo>
                      <a:pt x="7731" y="157845"/>
                    </a:lnTo>
                    <a:lnTo>
                      <a:pt x="7968" y="157341"/>
                    </a:lnTo>
                    <a:lnTo>
                      <a:pt x="8190" y="156769"/>
                    </a:lnTo>
                    <a:lnTo>
                      <a:pt x="8411" y="156163"/>
                    </a:lnTo>
                    <a:lnTo>
                      <a:pt x="8618" y="155491"/>
                    </a:lnTo>
                    <a:lnTo>
                      <a:pt x="8825" y="154818"/>
                    </a:lnTo>
                    <a:lnTo>
                      <a:pt x="9025" y="154078"/>
                    </a:lnTo>
                    <a:lnTo>
                      <a:pt x="9209" y="153304"/>
                    </a:lnTo>
                    <a:lnTo>
                      <a:pt x="9387" y="152496"/>
                    </a:lnTo>
                    <a:lnTo>
                      <a:pt x="9557" y="151622"/>
                    </a:lnTo>
                    <a:lnTo>
                      <a:pt x="9719" y="150747"/>
                    </a:lnTo>
                    <a:lnTo>
                      <a:pt x="9867" y="149839"/>
                    </a:lnTo>
                    <a:lnTo>
                      <a:pt x="10008" y="148897"/>
                    </a:lnTo>
                    <a:lnTo>
                      <a:pt x="10141" y="147921"/>
                    </a:lnTo>
                    <a:lnTo>
                      <a:pt x="10259" y="146912"/>
                    </a:lnTo>
                    <a:lnTo>
                      <a:pt x="10370" y="145869"/>
                    </a:lnTo>
                    <a:lnTo>
                      <a:pt x="10466" y="144826"/>
                    </a:lnTo>
                    <a:lnTo>
                      <a:pt x="10554" y="143716"/>
                    </a:lnTo>
                    <a:lnTo>
                      <a:pt x="10621" y="142640"/>
                    </a:lnTo>
                    <a:lnTo>
                      <a:pt x="10687" y="141496"/>
                    </a:lnTo>
                    <a:lnTo>
                      <a:pt x="10732" y="140352"/>
                    </a:lnTo>
                    <a:lnTo>
                      <a:pt x="10769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9" y="134431"/>
                    </a:lnTo>
                    <a:lnTo>
                      <a:pt x="10732" y="133254"/>
                    </a:lnTo>
                    <a:lnTo>
                      <a:pt x="10687" y="132110"/>
                    </a:lnTo>
                    <a:lnTo>
                      <a:pt x="10621" y="131000"/>
                    </a:lnTo>
                    <a:lnTo>
                      <a:pt x="10554" y="129889"/>
                    </a:lnTo>
                    <a:lnTo>
                      <a:pt x="10466" y="128813"/>
                    </a:lnTo>
                    <a:lnTo>
                      <a:pt x="10370" y="127736"/>
                    </a:lnTo>
                    <a:lnTo>
                      <a:pt x="10259" y="126727"/>
                    </a:lnTo>
                    <a:lnTo>
                      <a:pt x="10141" y="125718"/>
                    </a:lnTo>
                    <a:lnTo>
                      <a:pt x="10008" y="124742"/>
                    </a:lnTo>
                    <a:lnTo>
                      <a:pt x="9867" y="123800"/>
                    </a:lnTo>
                    <a:lnTo>
                      <a:pt x="9719" y="122858"/>
                    </a:lnTo>
                    <a:lnTo>
                      <a:pt x="9557" y="121984"/>
                    </a:lnTo>
                    <a:lnTo>
                      <a:pt x="9387" y="121143"/>
                    </a:lnTo>
                    <a:lnTo>
                      <a:pt x="9209" y="120335"/>
                    </a:lnTo>
                    <a:lnTo>
                      <a:pt x="9025" y="119562"/>
                    </a:lnTo>
                    <a:lnTo>
                      <a:pt x="8825" y="118821"/>
                    </a:lnTo>
                    <a:lnTo>
                      <a:pt x="8618" y="118115"/>
                    </a:lnTo>
                    <a:lnTo>
                      <a:pt x="8411" y="117476"/>
                    </a:lnTo>
                    <a:lnTo>
                      <a:pt x="8190" y="116870"/>
                    </a:lnTo>
                    <a:lnTo>
                      <a:pt x="7968" y="116298"/>
                    </a:lnTo>
                    <a:lnTo>
                      <a:pt x="7731" y="115794"/>
                    </a:lnTo>
                    <a:lnTo>
                      <a:pt x="7495" y="115323"/>
                    </a:lnTo>
                    <a:lnTo>
                      <a:pt x="7251" y="114885"/>
                    </a:lnTo>
                    <a:lnTo>
                      <a:pt x="7000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7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2" y="227046"/>
                    </a:lnTo>
                    <a:lnTo>
                      <a:pt x="4568" y="227214"/>
                    </a:lnTo>
                    <a:lnTo>
                      <a:pt x="4295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75" y="228761"/>
                    </a:lnTo>
                    <a:lnTo>
                      <a:pt x="3038" y="229232"/>
                    </a:lnTo>
                    <a:lnTo>
                      <a:pt x="2802" y="229771"/>
                    </a:lnTo>
                    <a:lnTo>
                      <a:pt x="2580" y="230309"/>
                    </a:lnTo>
                    <a:lnTo>
                      <a:pt x="2359" y="230915"/>
                    </a:lnTo>
                    <a:lnTo>
                      <a:pt x="2152" y="231587"/>
                    </a:lnTo>
                    <a:lnTo>
                      <a:pt x="1945" y="232260"/>
                    </a:lnTo>
                    <a:lnTo>
                      <a:pt x="1752" y="233000"/>
                    </a:lnTo>
                    <a:lnTo>
                      <a:pt x="1568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8" y="236331"/>
                    </a:lnTo>
                    <a:lnTo>
                      <a:pt x="910" y="237239"/>
                    </a:lnTo>
                    <a:lnTo>
                      <a:pt x="770" y="238181"/>
                    </a:lnTo>
                    <a:lnTo>
                      <a:pt x="644" y="239157"/>
                    </a:lnTo>
                    <a:lnTo>
                      <a:pt x="526" y="240166"/>
                    </a:lnTo>
                    <a:lnTo>
                      <a:pt x="415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2" y="245582"/>
                    </a:lnTo>
                    <a:lnTo>
                      <a:pt x="60" y="246726"/>
                    </a:lnTo>
                    <a:lnTo>
                      <a:pt x="31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1" y="252647"/>
                    </a:lnTo>
                    <a:lnTo>
                      <a:pt x="60" y="253824"/>
                    </a:lnTo>
                    <a:lnTo>
                      <a:pt x="112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15" y="259341"/>
                    </a:lnTo>
                    <a:lnTo>
                      <a:pt x="526" y="260384"/>
                    </a:lnTo>
                    <a:lnTo>
                      <a:pt x="644" y="261360"/>
                    </a:lnTo>
                    <a:lnTo>
                      <a:pt x="770" y="262336"/>
                    </a:lnTo>
                    <a:lnTo>
                      <a:pt x="910" y="263311"/>
                    </a:lnTo>
                    <a:lnTo>
                      <a:pt x="1058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8" y="266743"/>
                    </a:lnTo>
                    <a:lnTo>
                      <a:pt x="1752" y="267516"/>
                    </a:lnTo>
                    <a:lnTo>
                      <a:pt x="1945" y="268256"/>
                    </a:lnTo>
                    <a:lnTo>
                      <a:pt x="2152" y="268963"/>
                    </a:lnTo>
                    <a:lnTo>
                      <a:pt x="2359" y="269602"/>
                    </a:lnTo>
                    <a:lnTo>
                      <a:pt x="2580" y="270208"/>
                    </a:lnTo>
                    <a:lnTo>
                      <a:pt x="2802" y="270780"/>
                    </a:lnTo>
                    <a:lnTo>
                      <a:pt x="3038" y="271318"/>
                    </a:lnTo>
                    <a:lnTo>
                      <a:pt x="3275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295" y="273134"/>
                    </a:lnTo>
                    <a:lnTo>
                      <a:pt x="4568" y="273336"/>
                    </a:lnTo>
                    <a:lnTo>
                      <a:pt x="4842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7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7000" y="272563"/>
                    </a:lnTo>
                    <a:lnTo>
                      <a:pt x="7251" y="272193"/>
                    </a:lnTo>
                    <a:lnTo>
                      <a:pt x="7495" y="271789"/>
                    </a:lnTo>
                    <a:lnTo>
                      <a:pt x="7731" y="271318"/>
                    </a:lnTo>
                    <a:lnTo>
                      <a:pt x="7968" y="270780"/>
                    </a:lnTo>
                    <a:lnTo>
                      <a:pt x="8190" y="270208"/>
                    </a:lnTo>
                    <a:lnTo>
                      <a:pt x="8411" y="269602"/>
                    </a:lnTo>
                    <a:lnTo>
                      <a:pt x="8618" y="268963"/>
                    </a:lnTo>
                    <a:lnTo>
                      <a:pt x="8825" y="268256"/>
                    </a:lnTo>
                    <a:lnTo>
                      <a:pt x="9025" y="267516"/>
                    </a:lnTo>
                    <a:lnTo>
                      <a:pt x="9209" y="266743"/>
                    </a:lnTo>
                    <a:lnTo>
                      <a:pt x="9387" y="265935"/>
                    </a:lnTo>
                    <a:lnTo>
                      <a:pt x="9557" y="265094"/>
                    </a:lnTo>
                    <a:lnTo>
                      <a:pt x="9719" y="264220"/>
                    </a:lnTo>
                    <a:lnTo>
                      <a:pt x="9867" y="263311"/>
                    </a:lnTo>
                    <a:lnTo>
                      <a:pt x="10008" y="262336"/>
                    </a:lnTo>
                    <a:lnTo>
                      <a:pt x="10141" y="261360"/>
                    </a:lnTo>
                    <a:lnTo>
                      <a:pt x="10259" y="260384"/>
                    </a:lnTo>
                    <a:lnTo>
                      <a:pt x="10370" y="259341"/>
                    </a:lnTo>
                    <a:lnTo>
                      <a:pt x="10466" y="258265"/>
                    </a:lnTo>
                    <a:lnTo>
                      <a:pt x="10554" y="257188"/>
                    </a:lnTo>
                    <a:lnTo>
                      <a:pt x="10621" y="256078"/>
                    </a:lnTo>
                    <a:lnTo>
                      <a:pt x="10687" y="254968"/>
                    </a:lnTo>
                    <a:lnTo>
                      <a:pt x="10732" y="253824"/>
                    </a:lnTo>
                    <a:lnTo>
                      <a:pt x="10769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9" y="247903"/>
                    </a:lnTo>
                    <a:lnTo>
                      <a:pt x="10732" y="246726"/>
                    </a:lnTo>
                    <a:lnTo>
                      <a:pt x="10687" y="245582"/>
                    </a:lnTo>
                    <a:lnTo>
                      <a:pt x="10621" y="244438"/>
                    </a:lnTo>
                    <a:lnTo>
                      <a:pt x="10554" y="243328"/>
                    </a:lnTo>
                    <a:lnTo>
                      <a:pt x="10466" y="242252"/>
                    </a:lnTo>
                    <a:lnTo>
                      <a:pt x="10370" y="241209"/>
                    </a:lnTo>
                    <a:lnTo>
                      <a:pt x="10259" y="240166"/>
                    </a:lnTo>
                    <a:lnTo>
                      <a:pt x="10141" y="239157"/>
                    </a:lnTo>
                    <a:lnTo>
                      <a:pt x="10008" y="238181"/>
                    </a:lnTo>
                    <a:lnTo>
                      <a:pt x="9867" y="237239"/>
                    </a:lnTo>
                    <a:lnTo>
                      <a:pt x="9719" y="236331"/>
                    </a:lnTo>
                    <a:lnTo>
                      <a:pt x="9557" y="235422"/>
                    </a:lnTo>
                    <a:lnTo>
                      <a:pt x="9387" y="234581"/>
                    </a:lnTo>
                    <a:lnTo>
                      <a:pt x="9209" y="233774"/>
                    </a:lnTo>
                    <a:lnTo>
                      <a:pt x="9025" y="233000"/>
                    </a:lnTo>
                    <a:lnTo>
                      <a:pt x="8825" y="232260"/>
                    </a:lnTo>
                    <a:lnTo>
                      <a:pt x="8618" y="231587"/>
                    </a:lnTo>
                    <a:lnTo>
                      <a:pt x="8411" y="230915"/>
                    </a:lnTo>
                    <a:lnTo>
                      <a:pt x="8190" y="230309"/>
                    </a:lnTo>
                    <a:lnTo>
                      <a:pt x="7968" y="229771"/>
                    </a:lnTo>
                    <a:lnTo>
                      <a:pt x="7731" y="229232"/>
                    </a:lnTo>
                    <a:lnTo>
                      <a:pt x="7495" y="228761"/>
                    </a:lnTo>
                    <a:lnTo>
                      <a:pt x="7251" y="228358"/>
                    </a:lnTo>
                    <a:lnTo>
                      <a:pt x="7000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7" y="226945"/>
                    </a:lnTo>
                    <a:close/>
                    <a:moveTo>
                      <a:pt x="5115" y="340384"/>
                    </a:moveTo>
                    <a:lnTo>
                      <a:pt x="4842" y="340485"/>
                    </a:lnTo>
                    <a:lnTo>
                      <a:pt x="4568" y="340653"/>
                    </a:lnTo>
                    <a:lnTo>
                      <a:pt x="4295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75" y="342200"/>
                    </a:lnTo>
                    <a:lnTo>
                      <a:pt x="3038" y="342671"/>
                    </a:lnTo>
                    <a:lnTo>
                      <a:pt x="2802" y="343209"/>
                    </a:lnTo>
                    <a:lnTo>
                      <a:pt x="2580" y="343748"/>
                    </a:lnTo>
                    <a:lnTo>
                      <a:pt x="2359" y="344387"/>
                    </a:lnTo>
                    <a:lnTo>
                      <a:pt x="2152" y="345026"/>
                    </a:lnTo>
                    <a:lnTo>
                      <a:pt x="1945" y="345733"/>
                    </a:lnTo>
                    <a:lnTo>
                      <a:pt x="1752" y="346439"/>
                    </a:lnTo>
                    <a:lnTo>
                      <a:pt x="1568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8" y="349770"/>
                    </a:lnTo>
                    <a:lnTo>
                      <a:pt x="910" y="350678"/>
                    </a:lnTo>
                    <a:lnTo>
                      <a:pt x="770" y="351620"/>
                    </a:lnTo>
                    <a:lnTo>
                      <a:pt x="644" y="352595"/>
                    </a:lnTo>
                    <a:lnTo>
                      <a:pt x="526" y="353605"/>
                    </a:lnTo>
                    <a:lnTo>
                      <a:pt x="415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2" y="359021"/>
                    </a:lnTo>
                    <a:lnTo>
                      <a:pt x="60" y="360165"/>
                    </a:lnTo>
                    <a:lnTo>
                      <a:pt x="31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1" y="366086"/>
                    </a:lnTo>
                    <a:lnTo>
                      <a:pt x="60" y="367263"/>
                    </a:lnTo>
                    <a:lnTo>
                      <a:pt x="112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15" y="372780"/>
                    </a:lnTo>
                    <a:lnTo>
                      <a:pt x="526" y="373823"/>
                    </a:lnTo>
                    <a:lnTo>
                      <a:pt x="644" y="374799"/>
                    </a:lnTo>
                    <a:lnTo>
                      <a:pt x="770" y="375808"/>
                    </a:lnTo>
                    <a:lnTo>
                      <a:pt x="910" y="376750"/>
                    </a:lnTo>
                    <a:lnTo>
                      <a:pt x="1058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8" y="380215"/>
                    </a:lnTo>
                    <a:lnTo>
                      <a:pt x="1752" y="380989"/>
                    </a:lnTo>
                    <a:lnTo>
                      <a:pt x="1945" y="381695"/>
                    </a:lnTo>
                    <a:lnTo>
                      <a:pt x="2152" y="382402"/>
                    </a:lnTo>
                    <a:lnTo>
                      <a:pt x="2359" y="383041"/>
                    </a:lnTo>
                    <a:lnTo>
                      <a:pt x="2580" y="383680"/>
                    </a:lnTo>
                    <a:lnTo>
                      <a:pt x="2802" y="384218"/>
                    </a:lnTo>
                    <a:lnTo>
                      <a:pt x="3038" y="384757"/>
                    </a:lnTo>
                    <a:lnTo>
                      <a:pt x="3275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295" y="386573"/>
                    </a:lnTo>
                    <a:lnTo>
                      <a:pt x="4568" y="386775"/>
                    </a:lnTo>
                    <a:lnTo>
                      <a:pt x="4842" y="386943"/>
                    </a:lnTo>
                    <a:lnTo>
                      <a:pt x="5115" y="387044"/>
                    </a:lnTo>
                    <a:lnTo>
                      <a:pt x="5677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7000" y="386001"/>
                    </a:lnTo>
                    <a:lnTo>
                      <a:pt x="7251" y="385631"/>
                    </a:lnTo>
                    <a:lnTo>
                      <a:pt x="7495" y="385228"/>
                    </a:lnTo>
                    <a:lnTo>
                      <a:pt x="7731" y="384757"/>
                    </a:lnTo>
                    <a:lnTo>
                      <a:pt x="7968" y="384218"/>
                    </a:lnTo>
                    <a:lnTo>
                      <a:pt x="8190" y="383680"/>
                    </a:lnTo>
                    <a:lnTo>
                      <a:pt x="8411" y="383041"/>
                    </a:lnTo>
                    <a:lnTo>
                      <a:pt x="8618" y="382402"/>
                    </a:lnTo>
                    <a:lnTo>
                      <a:pt x="8825" y="381695"/>
                    </a:lnTo>
                    <a:lnTo>
                      <a:pt x="9025" y="380989"/>
                    </a:lnTo>
                    <a:lnTo>
                      <a:pt x="9209" y="380215"/>
                    </a:lnTo>
                    <a:lnTo>
                      <a:pt x="9387" y="379374"/>
                    </a:lnTo>
                    <a:lnTo>
                      <a:pt x="9557" y="378533"/>
                    </a:lnTo>
                    <a:lnTo>
                      <a:pt x="9719" y="377658"/>
                    </a:lnTo>
                    <a:lnTo>
                      <a:pt x="9867" y="376750"/>
                    </a:lnTo>
                    <a:lnTo>
                      <a:pt x="10008" y="375808"/>
                    </a:lnTo>
                    <a:lnTo>
                      <a:pt x="10141" y="374799"/>
                    </a:lnTo>
                    <a:lnTo>
                      <a:pt x="10259" y="373823"/>
                    </a:lnTo>
                    <a:lnTo>
                      <a:pt x="10370" y="372780"/>
                    </a:lnTo>
                    <a:lnTo>
                      <a:pt x="10466" y="371704"/>
                    </a:lnTo>
                    <a:lnTo>
                      <a:pt x="10554" y="370627"/>
                    </a:lnTo>
                    <a:lnTo>
                      <a:pt x="10621" y="369517"/>
                    </a:lnTo>
                    <a:lnTo>
                      <a:pt x="10687" y="368407"/>
                    </a:lnTo>
                    <a:lnTo>
                      <a:pt x="10732" y="367263"/>
                    </a:lnTo>
                    <a:lnTo>
                      <a:pt x="10769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9" y="361342"/>
                    </a:lnTo>
                    <a:lnTo>
                      <a:pt x="10732" y="360165"/>
                    </a:lnTo>
                    <a:lnTo>
                      <a:pt x="10687" y="359021"/>
                    </a:lnTo>
                    <a:lnTo>
                      <a:pt x="10621" y="357911"/>
                    </a:lnTo>
                    <a:lnTo>
                      <a:pt x="10554" y="356801"/>
                    </a:lnTo>
                    <a:lnTo>
                      <a:pt x="10466" y="355724"/>
                    </a:lnTo>
                    <a:lnTo>
                      <a:pt x="10370" y="354648"/>
                    </a:lnTo>
                    <a:lnTo>
                      <a:pt x="10259" y="353605"/>
                    </a:lnTo>
                    <a:lnTo>
                      <a:pt x="10141" y="352595"/>
                    </a:lnTo>
                    <a:lnTo>
                      <a:pt x="10008" y="351620"/>
                    </a:lnTo>
                    <a:lnTo>
                      <a:pt x="9867" y="350678"/>
                    </a:lnTo>
                    <a:lnTo>
                      <a:pt x="9719" y="349770"/>
                    </a:lnTo>
                    <a:lnTo>
                      <a:pt x="9557" y="348895"/>
                    </a:lnTo>
                    <a:lnTo>
                      <a:pt x="9387" y="348054"/>
                    </a:lnTo>
                    <a:lnTo>
                      <a:pt x="9209" y="347213"/>
                    </a:lnTo>
                    <a:lnTo>
                      <a:pt x="9025" y="346439"/>
                    </a:lnTo>
                    <a:lnTo>
                      <a:pt x="8825" y="345733"/>
                    </a:lnTo>
                    <a:lnTo>
                      <a:pt x="8618" y="345026"/>
                    </a:lnTo>
                    <a:lnTo>
                      <a:pt x="8411" y="344387"/>
                    </a:lnTo>
                    <a:lnTo>
                      <a:pt x="8190" y="343748"/>
                    </a:lnTo>
                    <a:lnTo>
                      <a:pt x="7968" y="343209"/>
                    </a:lnTo>
                    <a:lnTo>
                      <a:pt x="7731" y="342671"/>
                    </a:lnTo>
                    <a:lnTo>
                      <a:pt x="7495" y="342200"/>
                    </a:lnTo>
                    <a:lnTo>
                      <a:pt x="7251" y="341797"/>
                    </a:lnTo>
                    <a:lnTo>
                      <a:pt x="7000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7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2" y="453957"/>
                    </a:lnTo>
                    <a:lnTo>
                      <a:pt x="4568" y="454092"/>
                    </a:lnTo>
                    <a:lnTo>
                      <a:pt x="4295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75" y="455639"/>
                    </a:lnTo>
                    <a:lnTo>
                      <a:pt x="3038" y="456110"/>
                    </a:lnTo>
                    <a:lnTo>
                      <a:pt x="2802" y="456615"/>
                    </a:lnTo>
                    <a:lnTo>
                      <a:pt x="2580" y="457153"/>
                    </a:lnTo>
                    <a:lnTo>
                      <a:pt x="2359" y="457758"/>
                    </a:lnTo>
                    <a:lnTo>
                      <a:pt x="2152" y="458398"/>
                    </a:lnTo>
                    <a:lnTo>
                      <a:pt x="1945" y="459070"/>
                    </a:lnTo>
                    <a:lnTo>
                      <a:pt x="1752" y="459811"/>
                    </a:lnTo>
                    <a:lnTo>
                      <a:pt x="1568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8" y="463074"/>
                    </a:lnTo>
                    <a:lnTo>
                      <a:pt x="910" y="463982"/>
                    </a:lnTo>
                    <a:lnTo>
                      <a:pt x="770" y="464924"/>
                    </a:lnTo>
                    <a:lnTo>
                      <a:pt x="644" y="465900"/>
                    </a:lnTo>
                    <a:lnTo>
                      <a:pt x="526" y="466875"/>
                    </a:lnTo>
                    <a:lnTo>
                      <a:pt x="415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2" y="472258"/>
                    </a:lnTo>
                    <a:lnTo>
                      <a:pt x="60" y="473402"/>
                    </a:lnTo>
                    <a:lnTo>
                      <a:pt x="31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1" y="479356"/>
                    </a:lnTo>
                    <a:lnTo>
                      <a:pt x="60" y="480534"/>
                    </a:lnTo>
                    <a:lnTo>
                      <a:pt x="112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15" y="486152"/>
                    </a:lnTo>
                    <a:lnTo>
                      <a:pt x="526" y="487195"/>
                    </a:lnTo>
                    <a:lnTo>
                      <a:pt x="644" y="488204"/>
                    </a:lnTo>
                    <a:lnTo>
                      <a:pt x="770" y="489179"/>
                    </a:lnTo>
                    <a:lnTo>
                      <a:pt x="910" y="490155"/>
                    </a:lnTo>
                    <a:lnTo>
                      <a:pt x="1058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8" y="493620"/>
                    </a:lnTo>
                    <a:lnTo>
                      <a:pt x="1752" y="494394"/>
                    </a:lnTo>
                    <a:lnTo>
                      <a:pt x="1945" y="495134"/>
                    </a:lnTo>
                    <a:lnTo>
                      <a:pt x="2152" y="495840"/>
                    </a:lnTo>
                    <a:lnTo>
                      <a:pt x="2359" y="496513"/>
                    </a:lnTo>
                    <a:lnTo>
                      <a:pt x="2580" y="497119"/>
                    </a:lnTo>
                    <a:lnTo>
                      <a:pt x="2802" y="497691"/>
                    </a:lnTo>
                    <a:lnTo>
                      <a:pt x="3038" y="498195"/>
                    </a:lnTo>
                    <a:lnTo>
                      <a:pt x="3275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295" y="500046"/>
                    </a:lnTo>
                    <a:lnTo>
                      <a:pt x="4568" y="500248"/>
                    </a:lnTo>
                    <a:lnTo>
                      <a:pt x="4842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7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7000" y="499474"/>
                    </a:lnTo>
                    <a:lnTo>
                      <a:pt x="7251" y="499104"/>
                    </a:lnTo>
                    <a:lnTo>
                      <a:pt x="7495" y="498666"/>
                    </a:lnTo>
                    <a:lnTo>
                      <a:pt x="7731" y="498195"/>
                    </a:lnTo>
                    <a:lnTo>
                      <a:pt x="7968" y="497691"/>
                    </a:lnTo>
                    <a:lnTo>
                      <a:pt x="8190" y="497119"/>
                    </a:lnTo>
                    <a:lnTo>
                      <a:pt x="8411" y="496513"/>
                    </a:lnTo>
                    <a:lnTo>
                      <a:pt x="8618" y="495840"/>
                    </a:lnTo>
                    <a:lnTo>
                      <a:pt x="8825" y="495134"/>
                    </a:lnTo>
                    <a:lnTo>
                      <a:pt x="9025" y="494394"/>
                    </a:lnTo>
                    <a:lnTo>
                      <a:pt x="9209" y="493620"/>
                    </a:lnTo>
                    <a:lnTo>
                      <a:pt x="9387" y="492813"/>
                    </a:lnTo>
                    <a:lnTo>
                      <a:pt x="9557" y="491972"/>
                    </a:lnTo>
                    <a:lnTo>
                      <a:pt x="9719" y="491063"/>
                    </a:lnTo>
                    <a:lnTo>
                      <a:pt x="9867" y="490155"/>
                    </a:lnTo>
                    <a:lnTo>
                      <a:pt x="10008" y="489179"/>
                    </a:lnTo>
                    <a:lnTo>
                      <a:pt x="10141" y="488204"/>
                    </a:lnTo>
                    <a:lnTo>
                      <a:pt x="10259" y="487195"/>
                    </a:lnTo>
                    <a:lnTo>
                      <a:pt x="10370" y="486152"/>
                    </a:lnTo>
                    <a:lnTo>
                      <a:pt x="10466" y="485075"/>
                    </a:lnTo>
                    <a:lnTo>
                      <a:pt x="10554" y="483965"/>
                    </a:lnTo>
                    <a:lnTo>
                      <a:pt x="10621" y="482855"/>
                    </a:lnTo>
                    <a:lnTo>
                      <a:pt x="10687" y="481711"/>
                    </a:lnTo>
                    <a:lnTo>
                      <a:pt x="10732" y="480534"/>
                    </a:lnTo>
                    <a:lnTo>
                      <a:pt x="10769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9" y="474579"/>
                    </a:lnTo>
                    <a:lnTo>
                      <a:pt x="10732" y="473402"/>
                    </a:lnTo>
                    <a:lnTo>
                      <a:pt x="10687" y="472258"/>
                    </a:lnTo>
                    <a:lnTo>
                      <a:pt x="10621" y="471148"/>
                    </a:lnTo>
                    <a:lnTo>
                      <a:pt x="10554" y="470038"/>
                    </a:lnTo>
                    <a:lnTo>
                      <a:pt x="10466" y="468961"/>
                    </a:lnTo>
                    <a:lnTo>
                      <a:pt x="10370" y="467918"/>
                    </a:lnTo>
                    <a:lnTo>
                      <a:pt x="10259" y="466875"/>
                    </a:lnTo>
                    <a:lnTo>
                      <a:pt x="10141" y="465900"/>
                    </a:lnTo>
                    <a:lnTo>
                      <a:pt x="10008" y="464924"/>
                    </a:lnTo>
                    <a:lnTo>
                      <a:pt x="9867" y="463982"/>
                    </a:lnTo>
                    <a:lnTo>
                      <a:pt x="9719" y="463074"/>
                    </a:lnTo>
                    <a:lnTo>
                      <a:pt x="9557" y="462199"/>
                    </a:lnTo>
                    <a:lnTo>
                      <a:pt x="9387" y="461358"/>
                    </a:lnTo>
                    <a:lnTo>
                      <a:pt x="9209" y="460551"/>
                    </a:lnTo>
                    <a:lnTo>
                      <a:pt x="9025" y="459811"/>
                    </a:lnTo>
                    <a:lnTo>
                      <a:pt x="8825" y="459070"/>
                    </a:lnTo>
                    <a:lnTo>
                      <a:pt x="8618" y="458398"/>
                    </a:lnTo>
                    <a:lnTo>
                      <a:pt x="8411" y="457758"/>
                    </a:lnTo>
                    <a:lnTo>
                      <a:pt x="8190" y="457153"/>
                    </a:lnTo>
                    <a:lnTo>
                      <a:pt x="7968" y="456615"/>
                    </a:lnTo>
                    <a:lnTo>
                      <a:pt x="7731" y="456110"/>
                    </a:lnTo>
                    <a:lnTo>
                      <a:pt x="7495" y="455639"/>
                    </a:lnTo>
                    <a:lnTo>
                      <a:pt x="7251" y="455235"/>
                    </a:lnTo>
                    <a:lnTo>
                      <a:pt x="7000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7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2" y="567160"/>
                    </a:lnTo>
                    <a:lnTo>
                      <a:pt x="4568" y="567328"/>
                    </a:lnTo>
                    <a:lnTo>
                      <a:pt x="4295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75" y="568876"/>
                    </a:lnTo>
                    <a:lnTo>
                      <a:pt x="3038" y="569347"/>
                    </a:lnTo>
                    <a:lnTo>
                      <a:pt x="2802" y="569885"/>
                    </a:lnTo>
                    <a:lnTo>
                      <a:pt x="2580" y="570423"/>
                    </a:lnTo>
                    <a:lnTo>
                      <a:pt x="2359" y="571029"/>
                    </a:lnTo>
                    <a:lnTo>
                      <a:pt x="2152" y="571702"/>
                    </a:lnTo>
                    <a:lnTo>
                      <a:pt x="1945" y="572408"/>
                    </a:lnTo>
                    <a:lnTo>
                      <a:pt x="1752" y="573115"/>
                    </a:lnTo>
                    <a:lnTo>
                      <a:pt x="1568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8" y="576445"/>
                    </a:lnTo>
                    <a:lnTo>
                      <a:pt x="910" y="577354"/>
                    </a:lnTo>
                    <a:lnTo>
                      <a:pt x="770" y="578296"/>
                    </a:lnTo>
                    <a:lnTo>
                      <a:pt x="644" y="579271"/>
                    </a:lnTo>
                    <a:lnTo>
                      <a:pt x="526" y="580280"/>
                    </a:lnTo>
                    <a:lnTo>
                      <a:pt x="415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2" y="585697"/>
                    </a:lnTo>
                    <a:lnTo>
                      <a:pt x="60" y="586840"/>
                    </a:lnTo>
                    <a:lnTo>
                      <a:pt x="31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1" y="592795"/>
                    </a:lnTo>
                    <a:lnTo>
                      <a:pt x="60" y="593972"/>
                    </a:lnTo>
                    <a:lnTo>
                      <a:pt x="112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15" y="599557"/>
                    </a:lnTo>
                    <a:lnTo>
                      <a:pt x="526" y="600600"/>
                    </a:lnTo>
                    <a:lnTo>
                      <a:pt x="644" y="601609"/>
                    </a:lnTo>
                    <a:lnTo>
                      <a:pt x="770" y="602585"/>
                    </a:lnTo>
                    <a:lnTo>
                      <a:pt x="910" y="603527"/>
                    </a:lnTo>
                    <a:lnTo>
                      <a:pt x="1058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8" y="606958"/>
                    </a:lnTo>
                    <a:lnTo>
                      <a:pt x="1752" y="607732"/>
                    </a:lnTo>
                    <a:lnTo>
                      <a:pt x="1945" y="608472"/>
                    </a:lnTo>
                    <a:lnTo>
                      <a:pt x="2152" y="609145"/>
                    </a:lnTo>
                    <a:lnTo>
                      <a:pt x="2359" y="609784"/>
                    </a:lnTo>
                    <a:lnTo>
                      <a:pt x="2580" y="610389"/>
                    </a:lnTo>
                    <a:lnTo>
                      <a:pt x="2802" y="610961"/>
                    </a:lnTo>
                    <a:lnTo>
                      <a:pt x="3038" y="611466"/>
                    </a:lnTo>
                    <a:lnTo>
                      <a:pt x="3275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295" y="613249"/>
                    </a:lnTo>
                    <a:lnTo>
                      <a:pt x="4568" y="613451"/>
                    </a:lnTo>
                    <a:lnTo>
                      <a:pt x="4842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7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7000" y="612711"/>
                    </a:lnTo>
                    <a:lnTo>
                      <a:pt x="7251" y="612341"/>
                    </a:lnTo>
                    <a:lnTo>
                      <a:pt x="7495" y="611937"/>
                    </a:lnTo>
                    <a:lnTo>
                      <a:pt x="7731" y="611466"/>
                    </a:lnTo>
                    <a:lnTo>
                      <a:pt x="7968" y="610961"/>
                    </a:lnTo>
                    <a:lnTo>
                      <a:pt x="8190" y="610389"/>
                    </a:lnTo>
                    <a:lnTo>
                      <a:pt x="8411" y="609784"/>
                    </a:lnTo>
                    <a:lnTo>
                      <a:pt x="8618" y="609145"/>
                    </a:lnTo>
                    <a:lnTo>
                      <a:pt x="8825" y="608472"/>
                    </a:lnTo>
                    <a:lnTo>
                      <a:pt x="9025" y="607732"/>
                    </a:lnTo>
                    <a:lnTo>
                      <a:pt x="9209" y="606958"/>
                    </a:lnTo>
                    <a:lnTo>
                      <a:pt x="9387" y="606151"/>
                    </a:lnTo>
                    <a:lnTo>
                      <a:pt x="9557" y="605310"/>
                    </a:lnTo>
                    <a:lnTo>
                      <a:pt x="9719" y="604435"/>
                    </a:lnTo>
                    <a:lnTo>
                      <a:pt x="9867" y="603527"/>
                    </a:lnTo>
                    <a:lnTo>
                      <a:pt x="10008" y="602585"/>
                    </a:lnTo>
                    <a:lnTo>
                      <a:pt x="10141" y="601609"/>
                    </a:lnTo>
                    <a:lnTo>
                      <a:pt x="10259" y="600600"/>
                    </a:lnTo>
                    <a:lnTo>
                      <a:pt x="10370" y="599557"/>
                    </a:lnTo>
                    <a:lnTo>
                      <a:pt x="10466" y="598480"/>
                    </a:lnTo>
                    <a:lnTo>
                      <a:pt x="10554" y="597404"/>
                    </a:lnTo>
                    <a:lnTo>
                      <a:pt x="10621" y="596294"/>
                    </a:lnTo>
                    <a:lnTo>
                      <a:pt x="10687" y="595150"/>
                    </a:lnTo>
                    <a:lnTo>
                      <a:pt x="10732" y="593972"/>
                    </a:lnTo>
                    <a:lnTo>
                      <a:pt x="10769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9" y="588018"/>
                    </a:lnTo>
                    <a:lnTo>
                      <a:pt x="10732" y="586840"/>
                    </a:lnTo>
                    <a:lnTo>
                      <a:pt x="10687" y="585697"/>
                    </a:lnTo>
                    <a:lnTo>
                      <a:pt x="10621" y="584586"/>
                    </a:lnTo>
                    <a:lnTo>
                      <a:pt x="10554" y="583476"/>
                    </a:lnTo>
                    <a:lnTo>
                      <a:pt x="10466" y="582400"/>
                    </a:lnTo>
                    <a:lnTo>
                      <a:pt x="10370" y="581323"/>
                    </a:lnTo>
                    <a:lnTo>
                      <a:pt x="10259" y="580280"/>
                    </a:lnTo>
                    <a:lnTo>
                      <a:pt x="10141" y="579271"/>
                    </a:lnTo>
                    <a:lnTo>
                      <a:pt x="10008" y="578296"/>
                    </a:lnTo>
                    <a:lnTo>
                      <a:pt x="9867" y="577354"/>
                    </a:lnTo>
                    <a:lnTo>
                      <a:pt x="9719" y="576445"/>
                    </a:lnTo>
                    <a:lnTo>
                      <a:pt x="9557" y="575571"/>
                    </a:lnTo>
                    <a:lnTo>
                      <a:pt x="9387" y="574730"/>
                    </a:lnTo>
                    <a:lnTo>
                      <a:pt x="9209" y="573889"/>
                    </a:lnTo>
                    <a:lnTo>
                      <a:pt x="9025" y="573115"/>
                    </a:lnTo>
                    <a:lnTo>
                      <a:pt x="8825" y="572408"/>
                    </a:lnTo>
                    <a:lnTo>
                      <a:pt x="8618" y="571702"/>
                    </a:lnTo>
                    <a:lnTo>
                      <a:pt x="8411" y="571029"/>
                    </a:lnTo>
                    <a:lnTo>
                      <a:pt x="8190" y="570423"/>
                    </a:lnTo>
                    <a:lnTo>
                      <a:pt x="7968" y="569885"/>
                    </a:lnTo>
                    <a:lnTo>
                      <a:pt x="7731" y="569347"/>
                    </a:lnTo>
                    <a:lnTo>
                      <a:pt x="7495" y="568876"/>
                    </a:lnTo>
                    <a:lnTo>
                      <a:pt x="7251" y="568472"/>
                    </a:lnTo>
                    <a:lnTo>
                      <a:pt x="7000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7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Google Shape;45;p3"/>
              <p:cNvSpPr/>
              <p:nvPr/>
            </p:nvSpPr>
            <p:spPr>
              <a:xfrm>
                <a:off x="11651245" y="3272898"/>
                <a:ext cx="55601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1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294" y="471"/>
                    </a:lnTo>
                    <a:lnTo>
                      <a:pt x="4035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74" y="1850"/>
                    </a:lnTo>
                    <a:lnTo>
                      <a:pt x="3038" y="2321"/>
                    </a:lnTo>
                    <a:lnTo>
                      <a:pt x="2801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0" y="6863"/>
                    </a:lnTo>
                    <a:lnTo>
                      <a:pt x="1382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43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4" y="18671"/>
                    </a:lnTo>
                    <a:lnTo>
                      <a:pt x="59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59" y="26879"/>
                    </a:lnTo>
                    <a:lnTo>
                      <a:pt x="104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43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82" y="39024"/>
                    </a:lnTo>
                    <a:lnTo>
                      <a:pt x="1560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1" y="43868"/>
                    </a:lnTo>
                    <a:lnTo>
                      <a:pt x="3038" y="44373"/>
                    </a:lnTo>
                    <a:lnTo>
                      <a:pt x="3274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5" y="45954"/>
                    </a:lnTo>
                    <a:lnTo>
                      <a:pt x="4294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0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18" y="42052"/>
                    </a:lnTo>
                    <a:lnTo>
                      <a:pt x="8824" y="41345"/>
                    </a:lnTo>
                    <a:lnTo>
                      <a:pt x="9017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67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0" y="24558"/>
                    </a:lnTo>
                    <a:lnTo>
                      <a:pt x="10790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7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17" y="6089"/>
                    </a:lnTo>
                    <a:lnTo>
                      <a:pt x="8824" y="5349"/>
                    </a:lnTo>
                    <a:lnTo>
                      <a:pt x="8618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0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294" y="113943"/>
                    </a:lnTo>
                    <a:lnTo>
                      <a:pt x="4035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74" y="115323"/>
                    </a:lnTo>
                    <a:lnTo>
                      <a:pt x="3038" y="115794"/>
                    </a:lnTo>
                    <a:lnTo>
                      <a:pt x="2801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0" y="120335"/>
                    </a:lnTo>
                    <a:lnTo>
                      <a:pt x="1382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43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4" y="132110"/>
                    </a:lnTo>
                    <a:lnTo>
                      <a:pt x="59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59" y="140352"/>
                    </a:lnTo>
                    <a:lnTo>
                      <a:pt x="104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43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82" y="152496"/>
                    </a:lnTo>
                    <a:lnTo>
                      <a:pt x="1560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1" y="157341"/>
                    </a:lnTo>
                    <a:lnTo>
                      <a:pt x="3038" y="157845"/>
                    </a:lnTo>
                    <a:lnTo>
                      <a:pt x="3274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5" y="159427"/>
                    </a:lnTo>
                    <a:lnTo>
                      <a:pt x="4294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0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18" y="155491"/>
                    </a:lnTo>
                    <a:lnTo>
                      <a:pt x="8824" y="154818"/>
                    </a:lnTo>
                    <a:lnTo>
                      <a:pt x="9017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67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0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7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17" y="119562"/>
                    </a:lnTo>
                    <a:lnTo>
                      <a:pt x="8824" y="118821"/>
                    </a:lnTo>
                    <a:lnTo>
                      <a:pt x="8618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0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294" y="227416"/>
                    </a:lnTo>
                    <a:lnTo>
                      <a:pt x="4035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74" y="228761"/>
                    </a:lnTo>
                    <a:lnTo>
                      <a:pt x="3038" y="229232"/>
                    </a:lnTo>
                    <a:lnTo>
                      <a:pt x="2801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0" y="233774"/>
                    </a:lnTo>
                    <a:lnTo>
                      <a:pt x="1382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43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4" y="245582"/>
                    </a:lnTo>
                    <a:lnTo>
                      <a:pt x="59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59" y="253824"/>
                    </a:lnTo>
                    <a:lnTo>
                      <a:pt x="104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43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82" y="265935"/>
                    </a:lnTo>
                    <a:lnTo>
                      <a:pt x="1560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1" y="270780"/>
                    </a:lnTo>
                    <a:lnTo>
                      <a:pt x="3038" y="271318"/>
                    </a:lnTo>
                    <a:lnTo>
                      <a:pt x="3274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5" y="272865"/>
                    </a:lnTo>
                    <a:lnTo>
                      <a:pt x="4294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0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18" y="268963"/>
                    </a:lnTo>
                    <a:lnTo>
                      <a:pt x="8824" y="268256"/>
                    </a:lnTo>
                    <a:lnTo>
                      <a:pt x="9017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67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0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7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17" y="233000"/>
                    </a:lnTo>
                    <a:lnTo>
                      <a:pt x="8824" y="232260"/>
                    </a:lnTo>
                    <a:lnTo>
                      <a:pt x="8618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0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4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294" y="340855"/>
                    </a:lnTo>
                    <a:lnTo>
                      <a:pt x="4035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74" y="342200"/>
                    </a:lnTo>
                    <a:lnTo>
                      <a:pt x="3038" y="342671"/>
                    </a:lnTo>
                    <a:lnTo>
                      <a:pt x="2801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0" y="347213"/>
                    </a:lnTo>
                    <a:lnTo>
                      <a:pt x="1382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43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4" y="359021"/>
                    </a:lnTo>
                    <a:lnTo>
                      <a:pt x="59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59" y="367263"/>
                    </a:lnTo>
                    <a:lnTo>
                      <a:pt x="104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43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82" y="379374"/>
                    </a:lnTo>
                    <a:lnTo>
                      <a:pt x="1560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1" y="384218"/>
                    </a:lnTo>
                    <a:lnTo>
                      <a:pt x="3038" y="384757"/>
                    </a:lnTo>
                    <a:lnTo>
                      <a:pt x="3274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5" y="386304"/>
                    </a:lnTo>
                    <a:lnTo>
                      <a:pt x="4294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4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0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18" y="382402"/>
                    </a:lnTo>
                    <a:lnTo>
                      <a:pt x="8824" y="381695"/>
                    </a:lnTo>
                    <a:lnTo>
                      <a:pt x="9017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67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0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7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17" y="346439"/>
                    </a:lnTo>
                    <a:lnTo>
                      <a:pt x="8824" y="345733"/>
                    </a:lnTo>
                    <a:lnTo>
                      <a:pt x="8618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0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294" y="454293"/>
                    </a:lnTo>
                    <a:lnTo>
                      <a:pt x="4035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74" y="455639"/>
                    </a:lnTo>
                    <a:lnTo>
                      <a:pt x="3038" y="456110"/>
                    </a:lnTo>
                    <a:lnTo>
                      <a:pt x="2801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0" y="460551"/>
                    </a:lnTo>
                    <a:lnTo>
                      <a:pt x="1382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09" y="463982"/>
                    </a:lnTo>
                    <a:lnTo>
                      <a:pt x="769" y="464924"/>
                    </a:lnTo>
                    <a:lnTo>
                      <a:pt x="643" y="465900"/>
                    </a:lnTo>
                    <a:lnTo>
                      <a:pt x="525" y="466875"/>
                    </a:lnTo>
                    <a:lnTo>
                      <a:pt x="414" y="467918"/>
                    </a:lnTo>
                    <a:lnTo>
                      <a:pt x="318" y="468961"/>
                    </a:lnTo>
                    <a:lnTo>
                      <a:pt x="237" y="470038"/>
                    </a:lnTo>
                    <a:lnTo>
                      <a:pt x="163" y="471148"/>
                    </a:lnTo>
                    <a:lnTo>
                      <a:pt x="104" y="472258"/>
                    </a:lnTo>
                    <a:lnTo>
                      <a:pt x="59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0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59" y="480534"/>
                    </a:lnTo>
                    <a:lnTo>
                      <a:pt x="104" y="481711"/>
                    </a:lnTo>
                    <a:lnTo>
                      <a:pt x="163" y="482855"/>
                    </a:lnTo>
                    <a:lnTo>
                      <a:pt x="237" y="483965"/>
                    </a:lnTo>
                    <a:lnTo>
                      <a:pt x="318" y="485075"/>
                    </a:lnTo>
                    <a:lnTo>
                      <a:pt x="414" y="486152"/>
                    </a:lnTo>
                    <a:lnTo>
                      <a:pt x="525" y="487195"/>
                    </a:lnTo>
                    <a:lnTo>
                      <a:pt x="643" y="488204"/>
                    </a:lnTo>
                    <a:lnTo>
                      <a:pt x="769" y="489179"/>
                    </a:lnTo>
                    <a:lnTo>
                      <a:pt x="909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82" y="492813"/>
                    </a:lnTo>
                    <a:lnTo>
                      <a:pt x="1560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1" y="497691"/>
                    </a:lnTo>
                    <a:lnTo>
                      <a:pt x="3038" y="498195"/>
                    </a:lnTo>
                    <a:lnTo>
                      <a:pt x="3274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5" y="499777"/>
                    </a:lnTo>
                    <a:lnTo>
                      <a:pt x="4294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0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18" y="495840"/>
                    </a:lnTo>
                    <a:lnTo>
                      <a:pt x="8824" y="495134"/>
                    </a:lnTo>
                    <a:lnTo>
                      <a:pt x="9017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67" y="490155"/>
                    </a:lnTo>
                    <a:lnTo>
                      <a:pt x="10007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46" y="483965"/>
                    </a:lnTo>
                    <a:lnTo>
                      <a:pt x="10620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0" y="478179"/>
                    </a:lnTo>
                    <a:lnTo>
                      <a:pt x="10790" y="476934"/>
                    </a:lnTo>
                    <a:lnTo>
                      <a:pt x="10790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0" y="471148"/>
                    </a:lnTo>
                    <a:lnTo>
                      <a:pt x="10546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07" y="464924"/>
                    </a:lnTo>
                    <a:lnTo>
                      <a:pt x="9867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17" y="459811"/>
                    </a:lnTo>
                    <a:lnTo>
                      <a:pt x="8824" y="459070"/>
                    </a:lnTo>
                    <a:lnTo>
                      <a:pt x="8618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0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294" y="567530"/>
                    </a:lnTo>
                    <a:lnTo>
                      <a:pt x="4035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74" y="568876"/>
                    </a:lnTo>
                    <a:lnTo>
                      <a:pt x="3038" y="569347"/>
                    </a:lnTo>
                    <a:lnTo>
                      <a:pt x="2801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0" y="573889"/>
                    </a:lnTo>
                    <a:lnTo>
                      <a:pt x="1382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43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4" y="585697"/>
                    </a:lnTo>
                    <a:lnTo>
                      <a:pt x="59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59" y="593972"/>
                    </a:lnTo>
                    <a:lnTo>
                      <a:pt x="104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43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82" y="606151"/>
                    </a:lnTo>
                    <a:lnTo>
                      <a:pt x="1560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1" y="610961"/>
                    </a:lnTo>
                    <a:lnTo>
                      <a:pt x="3038" y="611466"/>
                    </a:lnTo>
                    <a:lnTo>
                      <a:pt x="3274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5" y="613013"/>
                    </a:lnTo>
                    <a:lnTo>
                      <a:pt x="4294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0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18" y="609145"/>
                    </a:lnTo>
                    <a:lnTo>
                      <a:pt x="8824" y="608472"/>
                    </a:lnTo>
                    <a:lnTo>
                      <a:pt x="9017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67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0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7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17" y="573115"/>
                    </a:lnTo>
                    <a:lnTo>
                      <a:pt x="8824" y="572408"/>
                    </a:lnTo>
                    <a:lnTo>
                      <a:pt x="8618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0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cxnSp>
          <p:nvCxnSpPr>
            <p:cNvPr id="91" name="Google Shape;95;p7"/>
            <p:cNvCxnSpPr/>
            <p:nvPr/>
          </p:nvCxnSpPr>
          <p:spPr>
            <a:xfrm>
              <a:off x="14832" y="430094"/>
              <a:ext cx="2559403" cy="11347"/>
            </a:xfrm>
            <a:prstGeom prst="straightConnector1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Прямоугольник 95"/>
          <p:cNvSpPr/>
          <p:nvPr/>
        </p:nvSpPr>
        <p:spPr>
          <a:xfrm>
            <a:off x="496205" y="172451"/>
            <a:ext cx="25518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54375"/>
                </a:solidFill>
                <a:latin typeface="Styrene A Web Med" pitchFamily="2" charset="-52"/>
              </a:rPr>
              <a:t>Городской округ </a:t>
            </a:r>
            <a:r>
              <a:rPr lang="ru-RU" sz="1600" b="1" dirty="0" smtClean="0">
                <a:solidFill>
                  <a:srgbClr val="054375"/>
                </a:solidFill>
                <a:latin typeface="Styrene A Web Med" pitchFamily="2" charset="-52"/>
              </a:rPr>
              <a:t>Лотошино</a:t>
            </a:r>
            <a:endParaRPr lang="ru-RU" sz="1600" b="1" dirty="0">
              <a:solidFill>
                <a:srgbClr val="054375"/>
              </a:solidFill>
              <a:latin typeface="Styrene A Web Med" pitchFamily="2" charset="-5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082DA1-76F6-6653-2AA9-AF523C092168}"/>
              </a:ext>
            </a:extLst>
          </p:cNvPr>
          <p:cNvSpPr txBox="1"/>
          <p:nvPr/>
        </p:nvSpPr>
        <p:spPr>
          <a:xfrm>
            <a:off x="1685469" y="583199"/>
            <a:ext cx="951003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054375"/>
                </a:solidFill>
                <a:latin typeface="Bebas Neue Bold"/>
              </a:rPr>
              <a:t>Основания для отказа в приеме и регистрации документов:</a:t>
            </a:r>
          </a:p>
        </p:txBody>
      </p:sp>
      <p:graphicFrame>
        <p:nvGraphicFramePr>
          <p:cNvPr id="2" name="Таблица 4">
            <a:extLst>
              <a:ext uri="{FF2B5EF4-FFF2-40B4-BE49-F238E27FC236}">
                <a16:creationId xmlns:a16="http://schemas.microsoft.com/office/drawing/2014/main" id="{23BBB523-CBCD-8718-908D-057A78BB5A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027824"/>
              </p:ext>
            </p:extLst>
          </p:nvPr>
        </p:nvGraphicFramePr>
        <p:xfrm>
          <a:off x="1619075" y="1182286"/>
          <a:ext cx="9524470" cy="53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4470">
                  <a:extLst>
                    <a:ext uri="{9D8B030D-6E8A-4147-A177-3AD203B41FA5}">
                      <a16:colId xmlns:a16="http://schemas.microsoft.com/office/drawing/2014/main" val="14987255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2300" b="0" dirty="0">
                          <a:solidFill>
                            <a:srgbClr val="054375"/>
                          </a:solidFill>
                          <a:latin typeface="Bebas Neue Bold" panose="020B0606020202050201"/>
                        </a:rPr>
                        <a:t>1) представление некачественных копий (электронных образов) документов, не позволяющих в полном объеме прочитать текст документа и (или) распознать реквизиты документа;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50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2300" dirty="0">
                          <a:solidFill>
                            <a:srgbClr val="054375"/>
                          </a:solidFill>
                          <a:latin typeface="Bebas Neue Bold" panose="020B0606020202050201"/>
                        </a:rPr>
                        <a:t>2) некорректное заполнение обязательных полей при использовании специальной интерактивной формы на РПГУ (отсутствие заполнения, недостоверное, неполное либо неправильное, не соответствующее требованиям, установленным в РПГУ);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4379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2300" dirty="0">
                          <a:solidFill>
                            <a:srgbClr val="054375"/>
                          </a:solidFill>
                          <a:latin typeface="Bebas Neue Bold" panose="020B0606020202050201"/>
                        </a:rPr>
                        <a:t>3) документы содержат повреждения, наличие которых не позволяет в полном объеме использовать информацию и сведения, содержащиеся в документах;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3043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2300" dirty="0">
                          <a:solidFill>
                            <a:srgbClr val="054375"/>
                          </a:solidFill>
                          <a:latin typeface="Bebas Neue Bold" panose="020B0606020202050201"/>
                        </a:rPr>
                        <a:t>4) не представлен документ, удостоверяющий полномочия представителя контролируемого лица;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2684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2300" dirty="0">
                          <a:solidFill>
                            <a:srgbClr val="054375"/>
                          </a:solidFill>
                          <a:latin typeface="Bebas Neue Bold" panose="020B0606020202050201"/>
                        </a:rPr>
                        <a:t>5) документ, подтверждающий полномочия представителя контролируемого лица, утратил силу.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25347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7241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 flipH="1">
            <a:off x="0" y="322"/>
            <a:ext cx="12189852" cy="6857678"/>
            <a:chOff x="0" y="322"/>
            <a:chExt cx="12189852" cy="6857678"/>
          </a:xfrm>
        </p:grpSpPr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4" y="322"/>
              <a:ext cx="12187128" cy="6857678"/>
            </a:xfrm>
            <a:prstGeom prst="rect">
              <a:avLst/>
            </a:prstGeom>
          </p:spPr>
        </p:pic>
        <p:sp>
          <p:nvSpPr>
            <p:cNvPr id="72" name="Google Shape;30;p3"/>
            <p:cNvSpPr/>
            <p:nvPr/>
          </p:nvSpPr>
          <p:spPr>
            <a:xfrm>
              <a:off x="10617084" y="5704615"/>
              <a:ext cx="1356873" cy="822060"/>
            </a:xfrm>
            <a:prstGeom prst="rect">
              <a:avLst/>
            </a:prstGeom>
            <a:solidFill>
              <a:srgbClr val="637B9B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" name="Google Shape;31;p3"/>
            <p:cNvSpPr/>
            <p:nvPr/>
          </p:nvSpPr>
          <p:spPr>
            <a:xfrm>
              <a:off x="0" y="4742480"/>
              <a:ext cx="720000" cy="1349700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" name="Google Shape;33;p3"/>
            <p:cNvSpPr/>
            <p:nvPr/>
          </p:nvSpPr>
          <p:spPr>
            <a:xfrm>
              <a:off x="1099040" y="5159615"/>
              <a:ext cx="9786673" cy="1580025"/>
            </a:xfrm>
            <a:custGeom>
              <a:avLst/>
              <a:gdLst/>
              <a:ahLst/>
              <a:cxnLst/>
              <a:rect l="l" t="t" r="r" b="b"/>
              <a:pathLst>
                <a:path w="164054" h="63201" extrusionOk="0">
                  <a:moveTo>
                    <a:pt x="0" y="0"/>
                  </a:moveTo>
                  <a:lnTo>
                    <a:pt x="0" y="63201"/>
                  </a:lnTo>
                  <a:lnTo>
                    <a:pt x="164054" y="63201"/>
                  </a:lnTo>
                  <a:lnTo>
                    <a:pt x="164054" y="29135"/>
                  </a:lnTo>
                </a:path>
              </a:pathLst>
            </a:cu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75" name="Google Shape;34;p3"/>
            <p:cNvGrpSpPr/>
            <p:nvPr/>
          </p:nvGrpSpPr>
          <p:grpSpPr>
            <a:xfrm>
              <a:off x="11483046" y="5408640"/>
              <a:ext cx="363878" cy="826970"/>
              <a:chOff x="10849621" y="2593559"/>
              <a:chExt cx="326755" cy="742601"/>
            </a:xfrm>
          </p:grpSpPr>
          <p:sp>
            <p:nvSpPr>
              <p:cNvPr id="76" name="Google Shape;35;p3"/>
              <p:cNvSpPr/>
              <p:nvPr/>
            </p:nvSpPr>
            <p:spPr>
              <a:xfrm>
                <a:off x="10849621" y="2593559"/>
                <a:ext cx="55594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0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33" y="135"/>
                    </a:lnTo>
                    <a:lnTo>
                      <a:pt x="4560" y="269"/>
                    </a:lnTo>
                    <a:lnTo>
                      <a:pt x="4294" y="471"/>
                    </a:lnTo>
                    <a:lnTo>
                      <a:pt x="4028" y="740"/>
                    </a:lnTo>
                    <a:lnTo>
                      <a:pt x="3769" y="1043"/>
                    </a:lnTo>
                    <a:lnTo>
                      <a:pt x="3518" y="1413"/>
                    </a:lnTo>
                    <a:lnTo>
                      <a:pt x="3274" y="1850"/>
                    </a:lnTo>
                    <a:lnTo>
                      <a:pt x="3037" y="2321"/>
                    </a:lnTo>
                    <a:lnTo>
                      <a:pt x="2801" y="2826"/>
                    </a:lnTo>
                    <a:lnTo>
                      <a:pt x="2572" y="3398"/>
                    </a:lnTo>
                    <a:lnTo>
                      <a:pt x="2358" y="4003"/>
                    </a:lnTo>
                    <a:lnTo>
                      <a:pt x="2143" y="4643"/>
                    </a:lnTo>
                    <a:lnTo>
                      <a:pt x="1944" y="5349"/>
                    </a:lnTo>
                    <a:lnTo>
                      <a:pt x="1744" y="6089"/>
                    </a:lnTo>
                    <a:lnTo>
                      <a:pt x="1559" y="6863"/>
                    </a:lnTo>
                    <a:lnTo>
                      <a:pt x="1382" y="7670"/>
                    </a:lnTo>
                    <a:lnTo>
                      <a:pt x="1212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36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3" y="18671"/>
                    </a:lnTo>
                    <a:lnTo>
                      <a:pt x="59" y="19815"/>
                    </a:lnTo>
                    <a:lnTo>
                      <a:pt x="22" y="20959"/>
                    </a:lnTo>
                    <a:lnTo>
                      <a:pt x="0" y="22136"/>
                    </a:lnTo>
                    <a:lnTo>
                      <a:pt x="0" y="23347"/>
                    </a:lnTo>
                    <a:lnTo>
                      <a:pt x="0" y="24558"/>
                    </a:lnTo>
                    <a:lnTo>
                      <a:pt x="22" y="25736"/>
                    </a:lnTo>
                    <a:lnTo>
                      <a:pt x="59" y="26879"/>
                    </a:lnTo>
                    <a:lnTo>
                      <a:pt x="103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36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12" y="38183"/>
                    </a:lnTo>
                    <a:lnTo>
                      <a:pt x="1382" y="39024"/>
                    </a:lnTo>
                    <a:lnTo>
                      <a:pt x="1559" y="39831"/>
                    </a:lnTo>
                    <a:lnTo>
                      <a:pt x="1744" y="40605"/>
                    </a:lnTo>
                    <a:lnTo>
                      <a:pt x="1944" y="41345"/>
                    </a:lnTo>
                    <a:lnTo>
                      <a:pt x="2143" y="42052"/>
                    </a:lnTo>
                    <a:lnTo>
                      <a:pt x="2358" y="42691"/>
                    </a:lnTo>
                    <a:lnTo>
                      <a:pt x="2572" y="43296"/>
                    </a:lnTo>
                    <a:lnTo>
                      <a:pt x="2801" y="43868"/>
                    </a:lnTo>
                    <a:lnTo>
                      <a:pt x="3037" y="44373"/>
                    </a:lnTo>
                    <a:lnTo>
                      <a:pt x="3274" y="44844"/>
                    </a:lnTo>
                    <a:lnTo>
                      <a:pt x="3518" y="45281"/>
                    </a:lnTo>
                    <a:lnTo>
                      <a:pt x="3769" y="45651"/>
                    </a:lnTo>
                    <a:lnTo>
                      <a:pt x="4028" y="45954"/>
                    </a:lnTo>
                    <a:lnTo>
                      <a:pt x="4294" y="46223"/>
                    </a:lnTo>
                    <a:lnTo>
                      <a:pt x="4560" y="46425"/>
                    </a:lnTo>
                    <a:lnTo>
                      <a:pt x="4833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68" y="46661"/>
                    </a:lnTo>
                    <a:lnTo>
                      <a:pt x="5942" y="46560"/>
                    </a:lnTo>
                    <a:lnTo>
                      <a:pt x="6215" y="46425"/>
                    </a:lnTo>
                    <a:lnTo>
                      <a:pt x="6474" y="46223"/>
                    </a:lnTo>
                    <a:lnTo>
                      <a:pt x="6740" y="45954"/>
                    </a:lnTo>
                    <a:lnTo>
                      <a:pt x="6991" y="45651"/>
                    </a:lnTo>
                    <a:lnTo>
                      <a:pt x="7243" y="45281"/>
                    </a:lnTo>
                    <a:lnTo>
                      <a:pt x="7486" y="44844"/>
                    </a:lnTo>
                    <a:lnTo>
                      <a:pt x="7730" y="44373"/>
                    </a:lnTo>
                    <a:lnTo>
                      <a:pt x="7959" y="43868"/>
                    </a:lnTo>
                    <a:lnTo>
                      <a:pt x="8189" y="43296"/>
                    </a:lnTo>
                    <a:lnTo>
                      <a:pt x="8403" y="42691"/>
                    </a:lnTo>
                    <a:lnTo>
                      <a:pt x="8617" y="42052"/>
                    </a:lnTo>
                    <a:lnTo>
                      <a:pt x="8824" y="41345"/>
                    </a:lnTo>
                    <a:lnTo>
                      <a:pt x="9016" y="40605"/>
                    </a:lnTo>
                    <a:lnTo>
                      <a:pt x="9208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1" y="37275"/>
                    </a:lnTo>
                    <a:lnTo>
                      <a:pt x="9866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1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79" y="28023"/>
                    </a:lnTo>
                    <a:lnTo>
                      <a:pt x="10731" y="26879"/>
                    </a:lnTo>
                    <a:lnTo>
                      <a:pt x="10760" y="25736"/>
                    </a:lnTo>
                    <a:lnTo>
                      <a:pt x="10783" y="24558"/>
                    </a:lnTo>
                    <a:lnTo>
                      <a:pt x="10790" y="23347"/>
                    </a:lnTo>
                    <a:lnTo>
                      <a:pt x="10783" y="22136"/>
                    </a:lnTo>
                    <a:lnTo>
                      <a:pt x="10760" y="20959"/>
                    </a:lnTo>
                    <a:lnTo>
                      <a:pt x="10731" y="19815"/>
                    </a:lnTo>
                    <a:lnTo>
                      <a:pt x="10679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1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6" y="10328"/>
                    </a:lnTo>
                    <a:lnTo>
                      <a:pt x="9711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8" y="6863"/>
                    </a:lnTo>
                    <a:lnTo>
                      <a:pt x="9016" y="6089"/>
                    </a:lnTo>
                    <a:lnTo>
                      <a:pt x="8824" y="5349"/>
                    </a:lnTo>
                    <a:lnTo>
                      <a:pt x="8617" y="4643"/>
                    </a:lnTo>
                    <a:lnTo>
                      <a:pt x="8403" y="4003"/>
                    </a:lnTo>
                    <a:lnTo>
                      <a:pt x="8189" y="3398"/>
                    </a:lnTo>
                    <a:lnTo>
                      <a:pt x="7959" y="2826"/>
                    </a:lnTo>
                    <a:lnTo>
                      <a:pt x="7730" y="2321"/>
                    </a:lnTo>
                    <a:lnTo>
                      <a:pt x="7486" y="1850"/>
                    </a:lnTo>
                    <a:lnTo>
                      <a:pt x="7243" y="1413"/>
                    </a:lnTo>
                    <a:lnTo>
                      <a:pt x="6991" y="1043"/>
                    </a:lnTo>
                    <a:lnTo>
                      <a:pt x="6740" y="740"/>
                    </a:lnTo>
                    <a:lnTo>
                      <a:pt x="6474" y="471"/>
                    </a:lnTo>
                    <a:lnTo>
                      <a:pt x="6215" y="269"/>
                    </a:lnTo>
                    <a:lnTo>
                      <a:pt x="5942" y="135"/>
                    </a:lnTo>
                    <a:lnTo>
                      <a:pt x="5668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33" y="113573"/>
                    </a:lnTo>
                    <a:lnTo>
                      <a:pt x="4560" y="113742"/>
                    </a:lnTo>
                    <a:lnTo>
                      <a:pt x="4294" y="113943"/>
                    </a:lnTo>
                    <a:lnTo>
                      <a:pt x="4028" y="114213"/>
                    </a:lnTo>
                    <a:lnTo>
                      <a:pt x="3769" y="114515"/>
                    </a:lnTo>
                    <a:lnTo>
                      <a:pt x="3518" y="114885"/>
                    </a:lnTo>
                    <a:lnTo>
                      <a:pt x="3274" y="115323"/>
                    </a:lnTo>
                    <a:lnTo>
                      <a:pt x="3037" y="115794"/>
                    </a:lnTo>
                    <a:lnTo>
                      <a:pt x="2801" y="116298"/>
                    </a:lnTo>
                    <a:lnTo>
                      <a:pt x="2572" y="116870"/>
                    </a:lnTo>
                    <a:lnTo>
                      <a:pt x="2358" y="117476"/>
                    </a:lnTo>
                    <a:lnTo>
                      <a:pt x="2143" y="118115"/>
                    </a:lnTo>
                    <a:lnTo>
                      <a:pt x="1944" y="118821"/>
                    </a:lnTo>
                    <a:lnTo>
                      <a:pt x="1744" y="119562"/>
                    </a:lnTo>
                    <a:lnTo>
                      <a:pt x="1559" y="120335"/>
                    </a:lnTo>
                    <a:lnTo>
                      <a:pt x="1382" y="121143"/>
                    </a:lnTo>
                    <a:lnTo>
                      <a:pt x="1212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36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3" y="132110"/>
                    </a:lnTo>
                    <a:lnTo>
                      <a:pt x="59" y="133254"/>
                    </a:lnTo>
                    <a:lnTo>
                      <a:pt x="22" y="134431"/>
                    </a:lnTo>
                    <a:lnTo>
                      <a:pt x="0" y="135608"/>
                    </a:lnTo>
                    <a:lnTo>
                      <a:pt x="0" y="136820"/>
                    </a:lnTo>
                    <a:lnTo>
                      <a:pt x="0" y="137997"/>
                    </a:lnTo>
                    <a:lnTo>
                      <a:pt x="22" y="139174"/>
                    </a:lnTo>
                    <a:lnTo>
                      <a:pt x="59" y="140352"/>
                    </a:lnTo>
                    <a:lnTo>
                      <a:pt x="103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36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12" y="151622"/>
                    </a:lnTo>
                    <a:lnTo>
                      <a:pt x="1382" y="152496"/>
                    </a:lnTo>
                    <a:lnTo>
                      <a:pt x="1559" y="153304"/>
                    </a:lnTo>
                    <a:lnTo>
                      <a:pt x="1744" y="154078"/>
                    </a:lnTo>
                    <a:lnTo>
                      <a:pt x="1944" y="154818"/>
                    </a:lnTo>
                    <a:lnTo>
                      <a:pt x="2143" y="155491"/>
                    </a:lnTo>
                    <a:lnTo>
                      <a:pt x="2358" y="156163"/>
                    </a:lnTo>
                    <a:lnTo>
                      <a:pt x="2572" y="156769"/>
                    </a:lnTo>
                    <a:lnTo>
                      <a:pt x="2801" y="157341"/>
                    </a:lnTo>
                    <a:lnTo>
                      <a:pt x="3037" y="157845"/>
                    </a:lnTo>
                    <a:lnTo>
                      <a:pt x="3274" y="158316"/>
                    </a:lnTo>
                    <a:lnTo>
                      <a:pt x="3518" y="158720"/>
                    </a:lnTo>
                    <a:lnTo>
                      <a:pt x="3769" y="159090"/>
                    </a:lnTo>
                    <a:lnTo>
                      <a:pt x="4028" y="159427"/>
                    </a:lnTo>
                    <a:lnTo>
                      <a:pt x="4294" y="159696"/>
                    </a:lnTo>
                    <a:lnTo>
                      <a:pt x="4560" y="159898"/>
                    </a:lnTo>
                    <a:lnTo>
                      <a:pt x="4833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68" y="160133"/>
                    </a:lnTo>
                    <a:lnTo>
                      <a:pt x="5942" y="160032"/>
                    </a:lnTo>
                    <a:lnTo>
                      <a:pt x="6215" y="159898"/>
                    </a:lnTo>
                    <a:lnTo>
                      <a:pt x="6474" y="159696"/>
                    </a:lnTo>
                    <a:lnTo>
                      <a:pt x="6740" y="159427"/>
                    </a:lnTo>
                    <a:lnTo>
                      <a:pt x="6991" y="159090"/>
                    </a:lnTo>
                    <a:lnTo>
                      <a:pt x="7243" y="158720"/>
                    </a:lnTo>
                    <a:lnTo>
                      <a:pt x="7486" y="158316"/>
                    </a:lnTo>
                    <a:lnTo>
                      <a:pt x="7730" y="157845"/>
                    </a:lnTo>
                    <a:lnTo>
                      <a:pt x="7959" y="157341"/>
                    </a:lnTo>
                    <a:lnTo>
                      <a:pt x="8189" y="156769"/>
                    </a:lnTo>
                    <a:lnTo>
                      <a:pt x="8403" y="156163"/>
                    </a:lnTo>
                    <a:lnTo>
                      <a:pt x="8617" y="155491"/>
                    </a:lnTo>
                    <a:lnTo>
                      <a:pt x="8824" y="154818"/>
                    </a:lnTo>
                    <a:lnTo>
                      <a:pt x="9016" y="154078"/>
                    </a:lnTo>
                    <a:lnTo>
                      <a:pt x="9208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1" y="150747"/>
                    </a:lnTo>
                    <a:lnTo>
                      <a:pt x="9866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1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79" y="141496"/>
                    </a:lnTo>
                    <a:lnTo>
                      <a:pt x="10731" y="140352"/>
                    </a:lnTo>
                    <a:lnTo>
                      <a:pt x="10760" y="139174"/>
                    </a:lnTo>
                    <a:lnTo>
                      <a:pt x="10783" y="137997"/>
                    </a:lnTo>
                    <a:lnTo>
                      <a:pt x="10790" y="136820"/>
                    </a:lnTo>
                    <a:lnTo>
                      <a:pt x="10783" y="135608"/>
                    </a:lnTo>
                    <a:lnTo>
                      <a:pt x="10760" y="134431"/>
                    </a:lnTo>
                    <a:lnTo>
                      <a:pt x="10731" y="133254"/>
                    </a:lnTo>
                    <a:lnTo>
                      <a:pt x="10679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1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6" y="123800"/>
                    </a:lnTo>
                    <a:lnTo>
                      <a:pt x="9711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8" y="120335"/>
                    </a:lnTo>
                    <a:lnTo>
                      <a:pt x="9016" y="119562"/>
                    </a:lnTo>
                    <a:lnTo>
                      <a:pt x="8824" y="118821"/>
                    </a:lnTo>
                    <a:lnTo>
                      <a:pt x="8617" y="118115"/>
                    </a:lnTo>
                    <a:lnTo>
                      <a:pt x="8403" y="117476"/>
                    </a:lnTo>
                    <a:lnTo>
                      <a:pt x="8189" y="116870"/>
                    </a:lnTo>
                    <a:lnTo>
                      <a:pt x="7959" y="116298"/>
                    </a:lnTo>
                    <a:lnTo>
                      <a:pt x="7730" y="115794"/>
                    </a:lnTo>
                    <a:lnTo>
                      <a:pt x="7486" y="115323"/>
                    </a:lnTo>
                    <a:lnTo>
                      <a:pt x="7243" y="114885"/>
                    </a:lnTo>
                    <a:lnTo>
                      <a:pt x="6991" y="114515"/>
                    </a:lnTo>
                    <a:lnTo>
                      <a:pt x="6740" y="114213"/>
                    </a:lnTo>
                    <a:lnTo>
                      <a:pt x="6474" y="113943"/>
                    </a:lnTo>
                    <a:lnTo>
                      <a:pt x="6215" y="113742"/>
                    </a:lnTo>
                    <a:lnTo>
                      <a:pt x="5942" y="113573"/>
                    </a:lnTo>
                    <a:lnTo>
                      <a:pt x="5668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33" y="227046"/>
                    </a:lnTo>
                    <a:lnTo>
                      <a:pt x="4560" y="227214"/>
                    </a:lnTo>
                    <a:lnTo>
                      <a:pt x="4294" y="227416"/>
                    </a:lnTo>
                    <a:lnTo>
                      <a:pt x="4028" y="227651"/>
                    </a:lnTo>
                    <a:lnTo>
                      <a:pt x="3769" y="227988"/>
                    </a:lnTo>
                    <a:lnTo>
                      <a:pt x="3518" y="228358"/>
                    </a:lnTo>
                    <a:lnTo>
                      <a:pt x="3274" y="228761"/>
                    </a:lnTo>
                    <a:lnTo>
                      <a:pt x="3037" y="229232"/>
                    </a:lnTo>
                    <a:lnTo>
                      <a:pt x="2801" y="229771"/>
                    </a:lnTo>
                    <a:lnTo>
                      <a:pt x="2572" y="230309"/>
                    </a:lnTo>
                    <a:lnTo>
                      <a:pt x="2358" y="230915"/>
                    </a:lnTo>
                    <a:lnTo>
                      <a:pt x="2143" y="231587"/>
                    </a:lnTo>
                    <a:lnTo>
                      <a:pt x="1944" y="232260"/>
                    </a:lnTo>
                    <a:lnTo>
                      <a:pt x="1744" y="233000"/>
                    </a:lnTo>
                    <a:lnTo>
                      <a:pt x="1559" y="233774"/>
                    </a:lnTo>
                    <a:lnTo>
                      <a:pt x="1382" y="234581"/>
                    </a:lnTo>
                    <a:lnTo>
                      <a:pt x="1212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36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3" y="245582"/>
                    </a:lnTo>
                    <a:lnTo>
                      <a:pt x="59" y="246726"/>
                    </a:lnTo>
                    <a:lnTo>
                      <a:pt x="22" y="247903"/>
                    </a:lnTo>
                    <a:lnTo>
                      <a:pt x="0" y="249081"/>
                    </a:lnTo>
                    <a:lnTo>
                      <a:pt x="0" y="250258"/>
                    </a:lnTo>
                    <a:lnTo>
                      <a:pt x="0" y="251469"/>
                    </a:lnTo>
                    <a:lnTo>
                      <a:pt x="22" y="252647"/>
                    </a:lnTo>
                    <a:lnTo>
                      <a:pt x="59" y="253824"/>
                    </a:lnTo>
                    <a:lnTo>
                      <a:pt x="103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36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12" y="265094"/>
                    </a:lnTo>
                    <a:lnTo>
                      <a:pt x="1382" y="265935"/>
                    </a:lnTo>
                    <a:lnTo>
                      <a:pt x="1559" y="266743"/>
                    </a:lnTo>
                    <a:lnTo>
                      <a:pt x="1744" y="267516"/>
                    </a:lnTo>
                    <a:lnTo>
                      <a:pt x="1944" y="268256"/>
                    </a:lnTo>
                    <a:lnTo>
                      <a:pt x="2143" y="268963"/>
                    </a:lnTo>
                    <a:lnTo>
                      <a:pt x="2358" y="269602"/>
                    </a:lnTo>
                    <a:lnTo>
                      <a:pt x="2572" y="270208"/>
                    </a:lnTo>
                    <a:lnTo>
                      <a:pt x="2801" y="270780"/>
                    </a:lnTo>
                    <a:lnTo>
                      <a:pt x="3037" y="271318"/>
                    </a:lnTo>
                    <a:lnTo>
                      <a:pt x="3274" y="271789"/>
                    </a:lnTo>
                    <a:lnTo>
                      <a:pt x="3518" y="272193"/>
                    </a:lnTo>
                    <a:lnTo>
                      <a:pt x="3769" y="272563"/>
                    </a:lnTo>
                    <a:lnTo>
                      <a:pt x="4028" y="272865"/>
                    </a:lnTo>
                    <a:lnTo>
                      <a:pt x="4294" y="273134"/>
                    </a:lnTo>
                    <a:lnTo>
                      <a:pt x="4560" y="273336"/>
                    </a:lnTo>
                    <a:lnTo>
                      <a:pt x="4833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68" y="273572"/>
                    </a:lnTo>
                    <a:lnTo>
                      <a:pt x="5942" y="273505"/>
                    </a:lnTo>
                    <a:lnTo>
                      <a:pt x="6215" y="273336"/>
                    </a:lnTo>
                    <a:lnTo>
                      <a:pt x="6474" y="273134"/>
                    </a:lnTo>
                    <a:lnTo>
                      <a:pt x="6740" y="272865"/>
                    </a:lnTo>
                    <a:lnTo>
                      <a:pt x="6991" y="272563"/>
                    </a:lnTo>
                    <a:lnTo>
                      <a:pt x="7243" y="272193"/>
                    </a:lnTo>
                    <a:lnTo>
                      <a:pt x="7486" y="271789"/>
                    </a:lnTo>
                    <a:lnTo>
                      <a:pt x="7730" y="271318"/>
                    </a:lnTo>
                    <a:lnTo>
                      <a:pt x="7959" y="270780"/>
                    </a:lnTo>
                    <a:lnTo>
                      <a:pt x="8189" y="270208"/>
                    </a:lnTo>
                    <a:lnTo>
                      <a:pt x="8403" y="269602"/>
                    </a:lnTo>
                    <a:lnTo>
                      <a:pt x="8617" y="268963"/>
                    </a:lnTo>
                    <a:lnTo>
                      <a:pt x="8824" y="268256"/>
                    </a:lnTo>
                    <a:lnTo>
                      <a:pt x="9016" y="267516"/>
                    </a:lnTo>
                    <a:lnTo>
                      <a:pt x="9208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1" y="264220"/>
                    </a:lnTo>
                    <a:lnTo>
                      <a:pt x="9866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1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79" y="254968"/>
                    </a:lnTo>
                    <a:lnTo>
                      <a:pt x="10731" y="253824"/>
                    </a:lnTo>
                    <a:lnTo>
                      <a:pt x="10760" y="252647"/>
                    </a:lnTo>
                    <a:lnTo>
                      <a:pt x="10783" y="251469"/>
                    </a:lnTo>
                    <a:lnTo>
                      <a:pt x="10790" y="250258"/>
                    </a:lnTo>
                    <a:lnTo>
                      <a:pt x="10783" y="249081"/>
                    </a:lnTo>
                    <a:lnTo>
                      <a:pt x="10760" y="247903"/>
                    </a:lnTo>
                    <a:lnTo>
                      <a:pt x="10731" y="246726"/>
                    </a:lnTo>
                    <a:lnTo>
                      <a:pt x="10679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1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6" y="237239"/>
                    </a:lnTo>
                    <a:lnTo>
                      <a:pt x="9711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8" y="233774"/>
                    </a:lnTo>
                    <a:lnTo>
                      <a:pt x="9016" y="233000"/>
                    </a:lnTo>
                    <a:lnTo>
                      <a:pt x="8824" y="232260"/>
                    </a:lnTo>
                    <a:lnTo>
                      <a:pt x="8617" y="231587"/>
                    </a:lnTo>
                    <a:lnTo>
                      <a:pt x="8403" y="230915"/>
                    </a:lnTo>
                    <a:lnTo>
                      <a:pt x="8189" y="230309"/>
                    </a:lnTo>
                    <a:lnTo>
                      <a:pt x="7959" y="229771"/>
                    </a:lnTo>
                    <a:lnTo>
                      <a:pt x="7730" y="229232"/>
                    </a:lnTo>
                    <a:lnTo>
                      <a:pt x="7486" y="228761"/>
                    </a:lnTo>
                    <a:lnTo>
                      <a:pt x="7243" y="228358"/>
                    </a:lnTo>
                    <a:lnTo>
                      <a:pt x="6991" y="227988"/>
                    </a:lnTo>
                    <a:lnTo>
                      <a:pt x="6740" y="227651"/>
                    </a:lnTo>
                    <a:lnTo>
                      <a:pt x="6474" y="227416"/>
                    </a:lnTo>
                    <a:lnTo>
                      <a:pt x="6215" y="227214"/>
                    </a:lnTo>
                    <a:lnTo>
                      <a:pt x="5942" y="227046"/>
                    </a:lnTo>
                    <a:lnTo>
                      <a:pt x="5668" y="226945"/>
                    </a:lnTo>
                    <a:close/>
                    <a:moveTo>
                      <a:pt x="5114" y="340384"/>
                    </a:moveTo>
                    <a:lnTo>
                      <a:pt x="4833" y="340485"/>
                    </a:lnTo>
                    <a:lnTo>
                      <a:pt x="4560" y="340653"/>
                    </a:lnTo>
                    <a:lnTo>
                      <a:pt x="4294" y="340855"/>
                    </a:lnTo>
                    <a:lnTo>
                      <a:pt x="4028" y="341124"/>
                    </a:lnTo>
                    <a:lnTo>
                      <a:pt x="3769" y="341426"/>
                    </a:lnTo>
                    <a:lnTo>
                      <a:pt x="3518" y="341797"/>
                    </a:lnTo>
                    <a:lnTo>
                      <a:pt x="3274" y="342200"/>
                    </a:lnTo>
                    <a:lnTo>
                      <a:pt x="3037" y="342671"/>
                    </a:lnTo>
                    <a:lnTo>
                      <a:pt x="2801" y="343209"/>
                    </a:lnTo>
                    <a:lnTo>
                      <a:pt x="2572" y="343748"/>
                    </a:lnTo>
                    <a:lnTo>
                      <a:pt x="2358" y="344387"/>
                    </a:lnTo>
                    <a:lnTo>
                      <a:pt x="2143" y="345026"/>
                    </a:lnTo>
                    <a:lnTo>
                      <a:pt x="1944" y="345733"/>
                    </a:lnTo>
                    <a:lnTo>
                      <a:pt x="1744" y="346439"/>
                    </a:lnTo>
                    <a:lnTo>
                      <a:pt x="1559" y="347213"/>
                    </a:lnTo>
                    <a:lnTo>
                      <a:pt x="1382" y="348054"/>
                    </a:lnTo>
                    <a:lnTo>
                      <a:pt x="1212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36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3" y="359021"/>
                    </a:lnTo>
                    <a:lnTo>
                      <a:pt x="59" y="360165"/>
                    </a:lnTo>
                    <a:lnTo>
                      <a:pt x="22" y="361342"/>
                    </a:lnTo>
                    <a:lnTo>
                      <a:pt x="0" y="362520"/>
                    </a:lnTo>
                    <a:lnTo>
                      <a:pt x="0" y="363697"/>
                    </a:lnTo>
                    <a:lnTo>
                      <a:pt x="0" y="364908"/>
                    </a:lnTo>
                    <a:lnTo>
                      <a:pt x="22" y="366086"/>
                    </a:lnTo>
                    <a:lnTo>
                      <a:pt x="59" y="367263"/>
                    </a:lnTo>
                    <a:lnTo>
                      <a:pt x="103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36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12" y="378533"/>
                    </a:lnTo>
                    <a:lnTo>
                      <a:pt x="1382" y="379374"/>
                    </a:lnTo>
                    <a:lnTo>
                      <a:pt x="1559" y="380215"/>
                    </a:lnTo>
                    <a:lnTo>
                      <a:pt x="1744" y="380989"/>
                    </a:lnTo>
                    <a:lnTo>
                      <a:pt x="1944" y="381695"/>
                    </a:lnTo>
                    <a:lnTo>
                      <a:pt x="2143" y="382402"/>
                    </a:lnTo>
                    <a:lnTo>
                      <a:pt x="2358" y="383041"/>
                    </a:lnTo>
                    <a:lnTo>
                      <a:pt x="2572" y="383680"/>
                    </a:lnTo>
                    <a:lnTo>
                      <a:pt x="2801" y="384218"/>
                    </a:lnTo>
                    <a:lnTo>
                      <a:pt x="3037" y="384757"/>
                    </a:lnTo>
                    <a:lnTo>
                      <a:pt x="3274" y="385228"/>
                    </a:lnTo>
                    <a:lnTo>
                      <a:pt x="3518" y="385631"/>
                    </a:lnTo>
                    <a:lnTo>
                      <a:pt x="3769" y="386001"/>
                    </a:lnTo>
                    <a:lnTo>
                      <a:pt x="4028" y="386304"/>
                    </a:lnTo>
                    <a:lnTo>
                      <a:pt x="4294" y="386573"/>
                    </a:lnTo>
                    <a:lnTo>
                      <a:pt x="4560" y="386775"/>
                    </a:lnTo>
                    <a:lnTo>
                      <a:pt x="4833" y="386943"/>
                    </a:lnTo>
                    <a:lnTo>
                      <a:pt x="5114" y="387044"/>
                    </a:lnTo>
                    <a:lnTo>
                      <a:pt x="5668" y="387044"/>
                    </a:lnTo>
                    <a:lnTo>
                      <a:pt x="5942" y="386943"/>
                    </a:lnTo>
                    <a:lnTo>
                      <a:pt x="6215" y="386775"/>
                    </a:lnTo>
                    <a:lnTo>
                      <a:pt x="6474" y="386573"/>
                    </a:lnTo>
                    <a:lnTo>
                      <a:pt x="6740" y="386304"/>
                    </a:lnTo>
                    <a:lnTo>
                      <a:pt x="6991" y="386001"/>
                    </a:lnTo>
                    <a:lnTo>
                      <a:pt x="7243" y="385631"/>
                    </a:lnTo>
                    <a:lnTo>
                      <a:pt x="7486" y="385228"/>
                    </a:lnTo>
                    <a:lnTo>
                      <a:pt x="7730" y="384757"/>
                    </a:lnTo>
                    <a:lnTo>
                      <a:pt x="7959" y="384218"/>
                    </a:lnTo>
                    <a:lnTo>
                      <a:pt x="8189" y="383680"/>
                    </a:lnTo>
                    <a:lnTo>
                      <a:pt x="8403" y="383041"/>
                    </a:lnTo>
                    <a:lnTo>
                      <a:pt x="8617" y="382402"/>
                    </a:lnTo>
                    <a:lnTo>
                      <a:pt x="8824" y="381695"/>
                    </a:lnTo>
                    <a:lnTo>
                      <a:pt x="9016" y="380989"/>
                    </a:lnTo>
                    <a:lnTo>
                      <a:pt x="9208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1" y="377658"/>
                    </a:lnTo>
                    <a:lnTo>
                      <a:pt x="9866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1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79" y="368407"/>
                    </a:lnTo>
                    <a:lnTo>
                      <a:pt x="10731" y="367263"/>
                    </a:lnTo>
                    <a:lnTo>
                      <a:pt x="10760" y="366086"/>
                    </a:lnTo>
                    <a:lnTo>
                      <a:pt x="10783" y="364908"/>
                    </a:lnTo>
                    <a:lnTo>
                      <a:pt x="10790" y="363697"/>
                    </a:lnTo>
                    <a:lnTo>
                      <a:pt x="10783" y="362520"/>
                    </a:lnTo>
                    <a:lnTo>
                      <a:pt x="10760" y="361342"/>
                    </a:lnTo>
                    <a:lnTo>
                      <a:pt x="10731" y="360165"/>
                    </a:lnTo>
                    <a:lnTo>
                      <a:pt x="10679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1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6" y="350678"/>
                    </a:lnTo>
                    <a:lnTo>
                      <a:pt x="9711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8" y="347213"/>
                    </a:lnTo>
                    <a:lnTo>
                      <a:pt x="9016" y="346439"/>
                    </a:lnTo>
                    <a:lnTo>
                      <a:pt x="8824" y="345733"/>
                    </a:lnTo>
                    <a:lnTo>
                      <a:pt x="8617" y="345026"/>
                    </a:lnTo>
                    <a:lnTo>
                      <a:pt x="8403" y="344387"/>
                    </a:lnTo>
                    <a:lnTo>
                      <a:pt x="8189" y="343748"/>
                    </a:lnTo>
                    <a:lnTo>
                      <a:pt x="7959" y="343209"/>
                    </a:lnTo>
                    <a:lnTo>
                      <a:pt x="7730" y="342671"/>
                    </a:lnTo>
                    <a:lnTo>
                      <a:pt x="7486" y="342200"/>
                    </a:lnTo>
                    <a:lnTo>
                      <a:pt x="7243" y="341797"/>
                    </a:lnTo>
                    <a:lnTo>
                      <a:pt x="6991" y="341426"/>
                    </a:lnTo>
                    <a:lnTo>
                      <a:pt x="6740" y="341124"/>
                    </a:lnTo>
                    <a:lnTo>
                      <a:pt x="6474" y="340855"/>
                    </a:lnTo>
                    <a:lnTo>
                      <a:pt x="6215" y="340653"/>
                    </a:lnTo>
                    <a:lnTo>
                      <a:pt x="5942" y="340485"/>
                    </a:lnTo>
                    <a:lnTo>
                      <a:pt x="5668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33" y="453957"/>
                    </a:lnTo>
                    <a:lnTo>
                      <a:pt x="4560" y="454092"/>
                    </a:lnTo>
                    <a:lnTo>
                      <a:pt x="4294" y="454293"/>
                    </a:lnTo>
                    <a:lnTo>
                      <a:pt x="4028" y="454562"/>
                    </a:lnTo>
                    <a:lnTo>
                      <a:pt x="3769" y="454865"/>
                    </a:lnTo>
                    <a:lnTo>
                      <a:pt x="3518" y="455235"/>
                    </a:lnTo>
                    <a:lnTo>
                      <a:pt x="3274" y="455639"/>
                    </a:lnTo>
                    <a:lnTo>
                      <a:pt x="3037" y="456110"/>
                    </a:lnTo>
                    <a:lnTo>
                      <a:pt x="2801" y="456615"/>
                    </a:lnTo>
                    <a:lnTo>
                      <a:pt x="2572" y="457153"/>
                    </a:lnTo>
                    <a:lnTo>
                      <a:pt x="2358" y="457758"/>
                    </a:lnTo>
                    <a:lnTo>
                      <a:pt x="2143" y="458398"/>
                    </a:lnTo>
                    <a:lnTo>
                      <a:pt x="1944" y="459104"/>
                    </a:lnTo>
                    <a:lnTo>
                      <a:pt x="1744" y="459811"/>
                    </a:lnTo>
                    <a:lnTo>
                      <a:pt x="1559" y="460584"/>
                    </a:lnTo>
                    <a:lnTo>
                      <a:pt x="1382" y="461392"/>
                    </a:lnTo>
                    <a:lnTo>
                      <a:pt x="1212" y="462233"/>
                    </a:lnTo>
                    <a:lnTo>
                      <a:pt x="1057" y="463141"/>
                    </a:lnTo>
                    <a:lnTo>
                      <a:pt x="909" y="464049"/>
                    </a:lnTo>
                    <a:lnTo>
                      <a:pt x="769" y="464991"/>
                    </a:lnTo>
                    <a:lnTo>
                      <a:pt x="636" y="465967"/>
                    </a:lnTo>
                    <a:lnTo>
                      <a:pt x="525" y="466976"/>
                    </a:lnTo>
                    <a:lnTo>
                      <a:pt x="414" y="468019"/>
                    </a:lnTo>
                    <a:lnTo>
                      <a:pt x="318" y="469062"/>
                    </a:lnTo>
                    <a:lnTo>
                      <a:pt x="237" y="470172"/>
                    </a:lnTo>
                    <a:lnTo>
                      <a:pt x="163" y="471282"/>
                    </a:lnTo>
                    <a:lnTo>
                      <a:pt x="103" y="472426"/>
                    </a:lnTo>
                    <a:lnTo>
                      <a:pt x="59" y="473570"/>
                    </a:lnTo>
                    <a:lnTo>
                      <a:pt x="22" y="474747"/>
                    </a:lnTo>
                    <a:lnTo>
                      <a:pt x="0" y="475958"/>
                    </a:lnTo>
                    <a:lnTo>
                      <a:pt x="0" y="477170"/>
                    </a:lnTo>
                    <a:lnTo>
                      <a:pt x="0" y="478381"/>
                    </a:lnTo>
                    <a:lnTo>
                      <a:pt x="22" y="479558"/>
                    </a:lnTo>
                    <a:lnTo>
                      <a:pt x="59" y="480702"/>
                    </a:lnTo>
                    <a:lnTo>
                      <a:pt x="103" y="481879"/>
                    </a:lnTo>
                    <a:lnTo>
                      <a:pt x="163" y="482989"/>
                    </a:lnTo>
                    <a:lnTo>
                      <a:pt x="237" y="484100"/>
                    </a:lnTo>
                    <a:lnTo>
                      <a:pt x="318" y="485176"/>
                    </a:lnTo>
                    <a:lnTo>
                      <a:pt x="414" y="486253"/>
                    </a:lnTo>
                    <a:lnTo>
                      <a:pt x="525" y="487262"/>
                    </a:lnTo>
                    <a:lnTo>
                      <a:pt x="636" y="488271"/>
                    </a:lnTo>
                    <a:lnTo>
                      <a:pt x="769" y="489247"/>
                    </a:lnTo>
                    <a:lnTo>
                      <a:pt x="909" y="490189"/>
                    </a:lnTo>
                    <a:lnTo>
                      <a:pt x="1057" y="491131"/>
                    </a:lnTo>
                    <a:lnTo>
                      <a:pt x="1212" y="492005"/>
                    </a:lnTo>
                    <a:lnTo>
                      <a:pt x="1382" y="492846"/>
                    </a:lnTo>
                    <a:lnTo>
                      <a:pt x="1559" y="493654"/>
                    </a:lnTo>
                    <a:lnTo>
                      <a:pt x="1744" y="494428"/>
                    </a:lnTo>
                    <a:lnTo>
                      <a:pt x="1944" y="495168"/>
                    </a:lnTo>
                    <a:lnTo>
                      <a:pt x="2143" y="495874"/>
                    </a:lnTo>
                    <a:lnTo>
                      <a:pt x="2358" y="496513"/>
                    </a:lnTo>
                    <a:lnTo>
                      <a:pt x="2572" y="497119"/>
                    </a:lnTo>
                    <a:lnTo>
                      <a:pt x="2801" y="497691"/>
                    </a:lnTo>
                    <a:lnTo>
                      <a:pt x="3037" y="498195"/>
                    </a:lnTo>
                    <a:lnTo>
                      <a:pt x="3274" y="498666"/>
                    </a:lnTo>
                    <a:lnTo>
                      <a:pt x="3518" y="499104"/>
                    </a:lnTo>
                    <a:lnTo>
                      <a:pt x="3769" y="499474"/>
                    </a:lnTo>
                    <a:lnTo>
                      <a:pt x="4028" y="499777"/>
                    </a:lnTo>
                    <a:lnTo>
                      <a:pt x="4294" y="500046"/>
                    </a:lnTo>
                    <a:lnTo>
                      <a:pt x="4560" y="500248"/>
                    </a:lnTo>
                    <a:lnTo>
                      <a:pt x="4833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68" y="500483"/>
                    </a:lnTo>
                    <a:lnTo>
                      <a:pt x="5942" y="500382"/>
                    </a:lnTo>
                    <a:lnTo>
                      <a:pt x="6215" y="500248"/>
                    </a:lnTo>
                    <a:lnTo>
                      <a:pt x="6474" y="500046"/>
                    </a:lnTo>
                    <a:lnTo>
                      <a:pt x="6740" y="499777"/>
                    </a:lnTo>
                    <a:lnTo>
                      <a:pt x="6991" y="499474"/>
                    </a:lnTo>
                    <a:lnTo>
                      <a:pt x="7243" y="499104"/>
                    </a:lnTo>
                    <a:lnTo>
                      <a:pt x="7486" y="498666"/>
                    </a:lnTo>
                    <a:lnTo>
                      <a:pt x="7730" y="498195"/>
                    </a:lnTo>
                    <a:lnTo>
                      <a:pt x="7959" y="497691"/>
                    </a:lnTo>
                    <a:lnTo>
                      <a:pt x="8189" y="497119"/>
                    </a:lnTo>
                    <a:lnTo>
                      <a:pt x="8403" y="496513"/>
                    </a:lnTo>
                    <a:lnTo>
                      <a:pt x="8617" y="495874"/>
                    </a:lnTo>
                    <a:lnTo>
                      <a:pt x="8824" y="495168"/>
                    </a:lnTo>
                    <a:lnTo>
                      <a:pt x="9016" y="494428"/>
                    </a:lnTo>
                    <a:lnTo>
                      <a:pt x="9208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1" y="491131"/>
                    </a:lnTo>
                    <a:lnTo>
                      <a:pt x="9866" y="490189"/>
                    </a:lnTo>
                    <a:lnTo>
                      <a:pt x="10007" y="489247"/>
                    </a:lnTo>
                    <a:lnTo>
                      <a:pt x="10140" y="488271"/>
                    </a:lnTo>
                    <a:lnTo>
                      <a:pt x="10258" y="487262"/>
                    </a:lnTo>
                    <a:lnTo>
                      <a:pt x="10361" y="486253"/>
                    </a:lnTo>
                    <a:lnTo>
                      <a:pt x="10465" y="485176"/>
                    </a:lnTo>
                    <a:lnTo>
                      <a:pt x="10546" y="484100"/>
                    </a:lnTo>
                    <a:lnTo>
                      <a:pt x="10620" y="482989"/>
                    </a:lnTo>
                    <a:lnTo>
                      <a:pt x="10679" y="481879"/>
                    </a:lnTo>
                    <a:lnTo>
                      <a:pt x="10731" y="480702"/>
                    </a:lnTo>
                    <a:lnTo>
                      <a:pt x="10760" y="479558"/>
                    </a:lnTo>
                    <a:lnTo>
                      <a:pt x="10783" y="478381"/>
                    </a:lnTo>
                    <a:lnTo>
                      <a:pt x="10790" y="477170"/>
                    </a:lnTo>
                    <a:lnTo>
                      <a:pt x="10783" y="475958"/>
                    </a:lnTo>
                    <a:lnTo>
                      <a:pt x="10760" y="474747"/>
                    </a:lnTo>
                    <a:lnTo>
                      <a:pt x="10731" y="473570"/>
                    </a:lnTo>
                    <a:lnTo>
                      <a:pt x="10679" y="472426"/>
                    </a:lnTo>
                    <a:lnTo>
                      <a:pt x="10620" y="471282"/>
                    </a:lnTo>
                    <a:lnTo>
                      <a:pt x="10546" y="470172"/>
                    </a:lnTo>
                    <a:lnTo>
                      <a:pt x="10465" y="469062"/>
                    </a:lnTo>
                    <a:lnTo>
                      <a:pt x="10361" y="468019"/>
                    </a:lnTo>
                    <a:lnTo>
                      <a:pt x="10258" y="466976"/>
                    </a:lnTo>
                    <a:lnTo>
                      <a:pt x="10140" y="465967"/>
                    </a:lnTo>
                    <a:lnTo>
                      <a:pt x="10007" y="464991"/>
                    </a:lnTo>
                    <a:lnTo>
                      <a:pt x="9866" y="464049"/>
                    </a:lnTo>
                    <a:lnTo>
                      <a:pt x="9711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8" y="460584"/>
                    </a:lnTo>
                    <a:lnTo>
                      <a:pt x="9016" y="459811"/>
                    </a:lnTo>
                    <a:lnTo>
                      <a:pt x="8824" y="459104"/>
                    </a:lnTo>
                    <a:lnTo>
                      <a:pt x="8617" y="458398"/>
                    </a:lnTo>
                    <a:lnTo>
                      <a:pt x="8403" y="457758"/>
                    </a:lnTo>
                    <a:lnTo>
                      <a:pt x="8189" y="457153"/>
                    </a:lnTo>
                    <a:lnTo>
                      <a:pt x="7959" y="456615"/>
                    </a:lnTo>
                    <a:lnTo>
                      <a:pt x="7730" y="456110"/>
                    </a:lnTo>
                    <a:lnTo>
                      <a:pt x="7486" y="455639"/>
                    </a:lnTo>
                    <a:lnTo>
                      <a:pt x="7243" y="455235"/>
                    </a:lnTo>
                    <a:lnTo>
                      <a:pt x="6991" y="454865"/>
                    </a:lnTo>
                    <a:lnTo>
                      <a:pt x="6740" y="454562"/>
                    </a:lnTo>
                    <a:lnTo>
                      <a:pt x="6474" y="454293"/>
                    </a:lnTo>
                    <a:lnTo>
                      <a:pt x="6215" y="454092"/>
                    </a:lnTo>
                    <a:lnTo>
                      <a:pt x="5942" y="453957"/>
                    </a:lnTo>
                    <a:lnTo>
                      <a:pt x="5668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33" y="567160"/>
                    </a:lnTo>
                    <a:lnTo>
                      <a:pt x="4560" y="567328"/>
                    </a:lnTo>
                    <a:lnTo>
                      <a:pt x="4294" y="567530"/>
                    </a:lnTo>
                    <a:lnTo>
                      <a:pt x="4028" y="567766"/>
                    </a:lnTo>
                    <a:lnTo>
                      <a:pt x="3769" y="568102"/>
                    </a:lnTo>
                    <a:lnTo>
                      <a:pt x="3518" y="568472"/>
                    </a:lnTo>
                    <a:lnTo>
                      <a:pt x="3274" y="568876"/>
                    </a:lnTo>
                    <a:lnTo>
                      <a:pt x="3037" y="569347"/>
                    </a:lnTo>
                    <a:lnTo>
                      <a:pt x="2801" y="569885"/>
                    </a:lnTo>
                    <a:lnTo>
                      <a:pt x="2572" y="570423"/>
                    </a:lnTo>
                    <a:lnTo>
                      <a:pt x="2358" y="571029"/>
                    </a:lnTo>
                    <a:lnTo>
                      <a:pt x="2143" y="571702"/>
                    </a:lnTo>
                    <a:lnTo>
                      <a:pt x="1944" y="572408"/>
                    </a:lnTo>
                    <a:lnTo>
                      <a:pt x="1744" y="573115"/>
                    </a:lnTo>
                    <a:lnTo>
                      <a:pt x="1559" y="573889"/>
                    </a:lnTo>
                    <a:lnTo>
                      <a:pt x="1382" y="574730"/>
                    </a:lnTo>
                    <a:lnTo>
                      <a:pt x="1212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36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3" y="585697"/>
                    </a:lnTo>
                    <a:lnTo>
                      <a:pt x="59" y="586840"/>
                    </a:lnTo>
                    <a:lnTo>
                      <a:pt x="22" y="588018"/>
                    </a:lnTo>
                    <a:lnTo>
                      <a:pt x="0" y="589195"/>
                    </a:lnTo>
                    <a:lnTo>
                      <a:pt x="0" y="590373"/>
                    </a:lnTo>
                    <a:lnTo>
                      <a:pt x="0" y="591618"/>
                    </a:lnTo>
                    <a:lnTo>
                      <a:pt x="22" y="592795"/>
                    </a:lnTo>
                    <a:lnTo>
                      <a:pt x="59" y="593972"/>
                    </a:lnTo>
                    <a:lnTo>
                      <a:pt x="103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36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12" y="605310"/>
                    </a:lnTo>
                    <a:lnTo>
                      <a:pt x="1382" y="606151"/>
                    </a:lnTo>
                    <a:lnTo>
                      <a:pt x="1559" y="606958"/>
                    </a:lnTo>
                    <a:lnTo>
                      <a:pt x="1744" y="607732"/>
                    </a:lnTo>
                    <a:lnTo>
                      <a:pt x="1944" y="608472"/>
                    </a:lnTo>
                    <a:lnTo>
                      <a:pt x="2143" y="609145"/>
                    </a:lnTo>
                    <a:lnTo>
                      <a:pt x="2358" y="609784"/>
                    </a:lnTo>
                    <a:lnTo>
                      <a:pt x="2572" y="610389"/>
                    </a:lnTo>
                    <a:lnTo>
                      <a:pt x="2801" y="610961"/>
                    </a:lnTo>
                    <a:lnTo>
                      <a:pt x="3037" y="611466"/>
                    </a:lnTo>
                    <a:lnTo>
                      <a:pt x="3274" y="611937"/>
                    </a:lnTo>
                    <a:lnTo>
                      <a:pt x="3518" y="612341"/>
                    </a:lnTo>
                    <a:lnTo>
                      <a:pt x="3769" y="612711"/>
                    </a:lnTo>
                    <a:lnTo>
                      <a:pt x="4028" y="613013"/>
                    </a:lnTo>
                    <a:lnTo>
                      <a:pt x="4294" y="613249"/>
                    </a:lnTo>
                    <a:lnTo>
                      <a:pt x="4560" y="613451"/>
                    </a:lnTo>
                    <a:lnTo>
                      <a:pt x="4833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68" y="613686"/>
                    </a:lnTo>
                    <a:lnTo>
                      <a:pt x="5942" y="613619"/>
                    </a:lnTo>
                    <a:lnTo>
                      <a:pt x="6215" y="613451"/>
                    </a:lnTo>
                    <a:lnTo>
                      <a:pt x="6474" y="613249"/>
                    </a:lnTo>
                    <a:lnTo>
                      <a:pt x="6740" y="613013"/>
                    </a:lnTo>
                    <a:lnTo>
                      <a:pt x="6991" y="612711"/>
                    </a:lnTo>
                    <a:lnTo>
                      <a:pt x="7243" y="612341"/>
                    </a:lnTo>
                    <a:lnTo>
                      <a:pt x="7486" y="611937"/>
                    </a:lnTo>
                    <a:lnTo>
                      <a:pt x="7730" y="611466"/>
                    </a:lnTo>
                    <a:lnTo>
                      <a:pt x="7959" y="610961"/>
                    </a:lnTo>
                    <a:lnTo>
                      <a:pt x="8189" y="610389"/>
                    </a:lnTo>
                    <a:lnTo>
                      <a:pt x="8403" y="609784"/>
                    </a:lnTo>
                    <a:lnTo>
                      <a:pt x="8617" y="609145"/>
                    </a:lnTo>
                    <a:lnTo>
                      <a:pt x="8824" y="608472"/>
                    </a:lnTo>
                    <a:lnTo>
                      <a:pt x="9016" y="607732"/>
                    </a:lnTo>
                    <a:lnTo>
                      <a:pt x="9208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1" y="604435"/>
                    </a:lnTo>
                    <a:lnTo>
                      <a:pt x="9866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1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79" y="595150"/>
                    </a:lnTo>
                    <a:lnTo>
                      <a:pt x="10731" y="593972"/>
                    </a:lnTo>
                    <a:lnTo>
                      <a:pt x="10760" y="592795"/>
                    </a:lnTo>
                    <a:lnTo>
                      <a:pt x="10783" y="591618"/>
                    </a:lnTo>
                    <a:lnTo>
                      <a:pt x="10790" y="590373"/>
                    </a:lnTo>
                    <a:lnTo>
                      <a:pt x="10783" y="589195"/>
                    </a:lnTo>
                    <a:lnTo>
                      <a:pt x="10760" y="588018"/>
                    </a:lnTo>
                    <a:lnTo>
                      <a:pt x="10731" y="586840"/>
                    </a:lnTo>
                    <a:lnTo>
                      <a:pt x="10679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1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6" y="577354"/>
                    </a:lnTo>
                    <a:lnTo>
                      <a:pt x="9711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8" y="573889"/>
                    </a:lnTo>
                    <a:lnTo>
                      <a:pt x="9016" y="573115"/>
                    </a:lnTo>
                    <a:lnTo>
                      <a:pt x="8824" y="572408"/>
                    </a:lnTo>
                    <a:lnTo>
                      <a:pt x="8617" y="571702"/>
                    </a:lnTo>
                    <a:lnTo>
                      <a:pt x="8403" y="571029"/>
                    </a:lnTo>
                    <a:lnTo>
                      <a:pt x="8189" y="570423"/>
                    </a:lnTo>
                    <a:lnTo>
                      <a:pt x="7959" y="569885"/>
                    </a:lnTo>
                    <a:lnTo>
                      <a:pt x="7730" y="569347"/>
                    </a:lnTo>
                    <a:lnTo>
                      <a:pt x="7486" y="568876"/>
                    </a:lnTo>
                    <a:lnTo>
                      <a:pt x="7243" y="568472"/>
                    </a:lnTo>
                    <a:lnTo>
                      <a:pt x="6991" y="568102"/>
                    </a:lnTo>
                    <a:lnTo>
                      <a:pt x="6740" y="567766"/>
                    </a:lnTo>
                    <a:lnTo>
                      <a:pt x="6474" y="567530"/>
                    </a:lnTo>
                    <a:lnTo>
                      <a:pt x="6215" y="567328"/>
                    </a:lnTo>
                    <a:lnTo>
                      <a:pt x="5942" y="567160"/>
                    </a:lnTo>
                    <a:lnTo>
                      <a:pt x="5668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Google Shape;36;p3"/>
              <p:cNvSpPr/>
              <p:nvPr/>
            </p:nvSpPr>
            <p:spPr>
              <a:xfrm>
                <a:off x="10985029" y="2593559"/>
                <a:ext cx="55636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403" y="0"/>
                    </a:moveTo>
                    <a:lnTo>
                      <a:pt x="5122" y="34"/>
                    </a:lnTo>
                    <a:lnTo>
                      <a:pt x="4848" y="135"/>
                    </a:lnTo>
                    <a:lnTo>
                      <a:pt x="4582" y="269"/>
                    </a:lnTo>
                    <a:lnTo>
                      <a:pt x="4316" y="471"/>
                    </a:lnTo>
                    <a:lnTo>
                      <a:pt x="4050" y="740"/>
                    </a:lnTo>
                    <a:lnTo>
                      <a:pt x="3799" y="1043"/>
                    </a:lnTo>
                    <a:lnTo>
                      <a:pt x="3548" y="1413"/>
                    </a:lnTo>
                    <a:lnTo>
                      <a:pt x="3304" y="1850"/>
                    </a:lnTo>
                    <a:lnTo>
                      <a:pt x="3060" y="2321"/>
                    </a:lnTo>
                    <a:lnTo>
                      <a:pt x="2831" y="2826"/>
                    </a:lnTo>
                    <a:lnTo>
                      <a:pt x="2602" y="3398"/>
                    </a:lnTo>
                    <a:lnTo>
                      <a:pt x="2387" y="4003"/>
                    </a:lnTo>
                    <a:lnTo>
                      <a:pt x="2173" y="4643"/>
                    </a:lnTo>
                    <a:lnTo>
                      <a:pt x="1966" y="5349"/>
                    </a:lnTo>
                    <a:lnTo>
                      <a:pt x="1774" y="6089"/>
                    </a:lnTo>
                    <a:lnTo>
                      <a:pt x="1589" y="6863"/>
                    </a:lnTo>
                    <a:lnTo>
                      <a:pt x="1404" y="7670"/>
                    </a:lnTo>
                    <a:lnTo>
                      <a:pt x="1234" y="8511"/>
                    </a:lnTo>
                    <a:lnTo>
                      <a:pt x="1079" y="9420"/>
                    </a:lnTo>
                    <a:lnTo>
                      <a:pt x="924" y="10328"/>
                    </a:lnTo>
                    <a:lnTo>
                      <a:pt x="784" y="11270"/>
                    </a:lnTo>
                    <a:lnTo>
                      <a:pt x="658" y="12245"/>
                    </a:lnTo>
                    <a:lnTo>
                      <a:pt x="532" y="13255"/>
                    </a:lnTo>
                    <a:lnTo>
                      <a:pt x="429" y="14298"/>
                    </a:lnTo>
                    <a:lnTo>
                      <a:pt x="333" y="15340"/>
                    </a:lnTo>
                    <a:lnTo>
                      <a:pt x="244" y="16417"/>
                    </a:lnTo>
                    <a:lnTo>
                      <a:pt x="170" y="17527"/>
                    </a:lnTo>
                    <a:lnTo>
                      <a:pt x="111" y="18671"/>
                    </a:lnTo>
                    <a:lnTo>
                      <a:pt x="67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69"/>
                    </a:lnTo>
                    <a:lnTo>
                      <a:pt x="67" y="26947"/>
                    </a:lnTo>
                    <a:lnTo>
                      <a:pt x="111" y="28091"/>
                    </a:lnTo>
                    <a:lnTo>
                      <a:pt x="170" y="29234"/>
                    </a:lnTo>
                    <a:lnTo>
                      <a:pt x="244" y="30345"/>
                    </a:lnTo>
                    <a:lnTo>
                      <a:pt x="333" y="31455"/>
                    </a:lnTo>
                    <a:lnTo>
                      <a:pt x="429" y="32531"/>
                    </a:lnTo>
                    <a:lnTo>
                      <a:pt x="532" y="33540"/>
                    </a:lnTo>
                    <a:lnTo>
                      <a:pt x="658" y="34550"/>
                    </a:lnTo>
                    <a:lnTo>
                      <a:pt x="784" y="35525"/>
                    </a:lnTo>
                    <a:lnTo>
                      <a:pt x="924" y="36501"/>
                    </a:lnTo>
                    <a:lnTo>
                      <a:pt x="1079" y="37409"/>
                    </a:lnTo>
                    <a:lnTo>
                      <a:pt x="1234" y="38284"/>
                    </a:lnTo>
                    <a:lnTo>
                      <a:pt x="1404" y="39125"/>
                    </a:lnTo>
                    <a:lnTo>
                      <a:pt x="1589" y="39932"/>
                    </a:lnTo>
                    <a:lnTo>
                      <a:pt x="1774" y="40706"/>
                    </a:lnTo>
                    <a:lnTo>
                      <a:pt x="1966" y="41413"/>
                    </a:lnTo>
                    <a:lnTo>
                      <a:pt x="2173" y="42119"/>
                    </a:lnTo>
                    <a:lnTo>
                      <a:pt x="2387" y="42758"/>
                    </a:lnTo>
                    <a:lnTo>
                      <a:pt x="2602" y="43364"/>
                    </a:lnTo>
                    <a:lnTo>
                      <a:pt x="2831" y="43902"/>
                    </a:lnTo>
                    <a:lnTo>
                      <a:pt x="3060" y="44407"/>
                    </a:lnTo>
                    <a:lnTo>
                      <a:pt x="3304" y="44878"/>
                    </a:lnTo>
                    <a:lnTo>
                      <a:pt x="3548" y="45281"/>
                    </a:lnTo>
                    <a:lnTo>
                      <a:pt x="3799" y="45651"/>
                    </a:lnTo>
                    <a:lnTo>
                      <a:pt x="4050" y="45954"/>
                    </a:lnTo>
                    <a:lnTo>
                      <a:pt x="4316" y="46223"/>
                    </a:lnTo>
                    <a:lnTo>
                      <a:pt x="4582" y="46425"/>
                    </a:lnTo>
                    <a:lnTo>
                      <a:pt x="4848" y="46560"/>
                    </a:lnTo>
                    <a:lnTo>
                      <a:pt x="5122" y="46661"/>
                    </a:lnTo>
                    <a:lnTo>
                      <a:pt x="5403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78"/>
                    </a:lnTo>
                    <a:lnTo>
                      <a:pt x="7731" y="44407"/>
                    </a:lnTo>
                    <a:lnTo>
                      <a:pt x="7967" y="43902"/>
                    </a:lnTo>
                    <a:lnTo>
                      <a:pt x="8189" y="43364"/>
                    </a:lnTo>
                    <a:lnTo>
                      <a:pt x="8411" y="42758"/>
                    </a:lnTo>
                    <a:lnTo>
                      <a:pt x="8625" y="42119"/>
                    </a:lnTo>
                    <a:lnTo>
                      <a:pt x="8824" y="41413"/>
                    </a:lnTo>
                    <a:lnTo>
                      <a:pt x="9024" y="40706"/>
                    </a:lnTo>
                    <a:lnTo>
                      <a:pt x="9209" y="39932"/>
                    </a:lnTo>
                    <a:lnTo>
                      <a:pt x="9386" y="39125"/>
                    </a:lnTo>
                    <a:lnTo>
                      <a:pt x="9556" y="38284"/>
                    </a:lnTo>
                    <a:lnTo>
                      <a:pt x="9719" y="37409"/>
                    </a:lnTo>
                    <a:lnTo>
                      <a:pt x="9874" y="36501"/>
                    </a:lnTo>
                    <a:lnTo>
                      <a:pt x="10014" y="35525"/>
                    </a:lnTo>
                    <a:lnTo>
                      <a:pt x="10140" y="34550"/>
                    </a:lnTo>
                    <a:lnTo>
                      <a:pt x="10266" y="33540"/>
                    </a:lnTo>
                    <a:lnTo>
                      <a:pt x="10369" y="32531"/>
                    </a:lnTo>
                    <a:lnTo>
                      <a:pt x="10465" y="31455"/>
                    </a:lnTo>
                    <a:lnTo>
                      <a:pt x="10554" y="30345"/>
                    </a:lnTo>
                    <a:lnTo>
                      <a:pt x="10628" y="29234"/>
                    </a:lnTo>
                    <a:lnTo>
                      <a:pt x="10687" y="28091"/>
                    </a:lnTo>
                    <a:lnTo>
                      <a:pt x="10731" y="26947"/>
                    </a:lnTo>
                    <a:lnTo>
                      <a:pt x="10768" y="25769"/>
                    </a:lnTo>
                    <a:lnTo>
                      <a:pt x="10790" y="24558"/>
                    </a:lnTo>
                    <a:lnTo>
                      <a:pt x="10798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66" y="13255"/>
                    </a:lnTo>
                    <a:lnTo>
                      <a:pt x="10140" y="12245"/>
                    </a:lnTo>
                    <a:lnTo>
                      <a:pt x="10014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4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403" y="0"/>
                    </a:lnTo>
                    <a:close/>
                    <a:moveTo>
                      <a:pt x="5403" y="113472"/>
                    </a:moveTo>
                    <a:lnTo>
                      <a:pt x="5122" y="113506"/>
                    </a:lnTo>
                    <a:lnTo>
                      <a:pt x="4848" y="113573"/>
                    </a:lnTo>
                    <a:lnTo>
                      <a:pt x="4582" y="113742"/>
                    </a:lnTo>
                    <a:lnTo>
                      <a:pt x="4316" y="113943"/>
                    </a:lnTo>
                    <a:lnTo>
                      <a:pt x="4050" y="114213"/>
                    </a:lnTo>
                    <a:lnTo>
                      <a:pt x="3799" y="114515"/>
                    </a:lnTo>
                    <a:lnTo>
                      <a:pt x="3548" y="114885"/>
                    </a:lnTo>
                    <a:lnTo>
                      <a:pt x="3304" y="115323"/>
                    </a:lnTo>
                    <a:lnTo>
                      <a:pt x="3060" y="115794"/>
                    </a:lnTo>
                    <a:lnTo>
                      <a:pt x="2831" y="116298"/>
                    </a:lnTo>
                    <a:lnTo>
                      <a:pt x="2602" y="116870"/>
                    </a:lnTo>
                    <a:lnTo>
                      <a:pt x="2387" y="117476"/>
                    </a:lnTo>
                    <a:lnTo>
                      <a:pt x="2173" y="118115"/>
                    </a:lnTo>
                    <a:lnTo>
                      <a:pt x="1966" y="118821"/>
                    </a:lnTo>
                    <a:lnTo>
                      <a:pt x="1774" y="119562"/>
                    </a:lnTo>
                    <a:lnTo>
                      <a:pt x="1589" y="120335"/>
                    </a:lnTo>
                    <a:lnTo>
                      <a:pt x="1404" y="121143"/>
                    </a:lnTo>
                    <a:lnTo>
                      <a:pt x="1234" y="121984"/>
                    </a:lnTo>
                    <a:lnTo>
                      <a:pt x="1079" y="122858"/>
                    </a:lnTo>
                    <a:lnTo>
                      <a:pt x="924" y="123800"/>
                    </a:lnTo>
                    <a:lnTo>
                      <a:pt x="784" y="124742"/>
                    </a:lnTo>
                    <a:lnTo>
                      <a:pt x="658" y="125718"/>
                    </a:lnTo>
                    <a:lnTo>
                      <a:pt x="532" y="126727"/>
                    </a:lnTo>
                    <a:lnTo>
                      <a:pt x="429" y="127736"/>
                    </a:lnTo>
                    <a:lnTo>
                      <a:pt x="333" y="128813"/>
                    </a:lnTo>
                    <a:lnTo>
                      <a:pt x="244" y="129889"/>
                    </a:lnTo>
                    <a:lnTo>
                      <a:pt x="170" y="131000"/>
                    </a:lnTo>
                    <a:lnTo>
                      <a:pt x="111" y="132110"/>
                    </a:lnTo>
                    <a:lnTo>
                      <a:pt x="67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7" y="140352"/>
                    </a:lnTo>
                    <a:lnTo>
                      <a:pt x="111" y="141496"/>
                    </a:lnTo>
                    <a:lnTo>
                      <a:pt x="170" y="142640"/>
                    </a:lnTo>
                    <a:lnTo>
                      <a:pt x="244" y="143716"/>
                    </a:lnTo>
                    <a:lnTo>
                      <a:pt x="333" y="144826"/>
                    </a:lnTo>
                    <a:lnTo>
                      <a:pt x="429" y="145869"/>
                    </a:lnTo>
                    <a:lnTo>
                      <a:pt x="532" y="146912"/>
                    </a:lnTo>
                    <a:lnTo>
                      <a:pt x="658" y="147921"/>
                    </a:lnTo>
                    <a:lnTo>
                      <a:pt x="784" y="148897"/>
                    </a:lnTo>
                    <a:lnTo>
                      <a:pt x="924" y="149839"/>
                    </a:lnTo>
                    <a:lnTo>
                      <a:pt x="1079" y="150747"/>
                    </a:lnTo>
                    <a:lnTo>
                      <a:pt x="1234" y="151622"/>
                    </a:lnTo>
                    <a:lnTo>
                      <a:pt x="1404" y="152496"/>
                    </a:lnTo>
                    <a:lnTo>
                      <a:pt x="1589" y="153304"/>
                    </a:lnTo>
                    <a:lnTo>
                      <a:pt x="1774" y="154078"/>
                    </a:lnTo>
                    <a:lnTo>
                      <a:pt x="1966" y="154818"/>
                    </a:lnTo>
                    <a:lnTo>
                      <a:pt x="2173" y="155491"/>
                    </a:lnTo>
                    <a:lnTo>
                      <a:pt x="2387" y="156163"/>
                    </a:lnTo>
                    <a:lnTo>
                      <a:pt x="2602" y="156769"/>
                    </a:lnTo>
                    <a:lnTo>
                      <a:pt x="2831" y="157341"/>
                    </a:lnTo>
                    <a:lnTo>
                      <a:pt x="3060" y="157845"/>
                    </a:lnTo>
                    <a:lnTo>
                      <a:pt x="3304" y="158316"/>
                    </a:lnTo>
                    <a:lnTo>
                      <a:pt x="3548" y="158720"/>
                    </a:lnTo>
                    <a:lnTo>
                      <a:pt x="3799" y="159090"/>
                    </a:lnTo>
                    <a:lnTo>
                      <a:pt x="4050" y="159427"/>
                    </a:lnTo>
                    <a:lnTo>
                      <a:pt x="4316" y="159696"/>
                    </a:lnTo>
                    <a:lnTo>
                      <a:pt x="4582" y="159898"/>
                    </a:lnTo>
                    <a:lnTo>
                      <a:pt x="4848" y="160032"/>
                    </a:lnTo>
                    <a:lnTo>
                      <a:pt x="5122" y="160133"/>
                    </a:lnTo>
                    <a:lnTo>
                      <a:pt x="5403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4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4" y="148897"/>
                    </a:lnTo>
                    <a:lnTo>
                      <a:pt x="10140" y="147921"/>
                    </a:lnTo>
                    <a:lnTo>
                      <a:pt x="10266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8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66" y="126727"/>
                    </a:lnTo>
                    <a:lnTo>
                      <a:pt x="10140" y="125718"/>
                    </a:lnTo>
                    <a:lnTo>
                      <a:pt x="10014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4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403" y="113472"/>
                    </a:lnTo>
                    <a:close/>
                    <a:moveTo>
                      <a:pt x="5122" y="226945"/>
                    </a:moveTo>
                    <a:lnTo>
                      <a:pt x="4848" y="227046"/>
                    </a:lnTo>
                    <a:lnTo>
                      <a:pt x="4582" y="227214"/>
                    </a:lnTo>
                    <a:lnTo>
                      <a:pt x="4316" y="227416"/>
                    </a:lnTo>
                    <a:lnTo>
                      <a:pt x="4050" y="227651"/>
                    </a:lnTo>
                    <a:lnTo>
                      <a:pt x="3799" y="227988"/>
                    </a:lnTo>
                    <a:lnTo>
                      <a:pt x="3548" y="228358"/>
                    </a:lnTo>
                    <a:lnTo>
                      <a:pt x="3304" y="228761"/>
                    </a:lnTo>
                    <a:lnTo>
                      <a:pt x="3060" y="229232"/>
                    </a:lnTo>
                    <a:lnTo>
                      <a:pt x="2831" y="229771"/>
                    </a:lnTo>
                    <a:lnTo>
                      <a:pt x="2602" y="230309"/>
                    </a:lnTo>
                    <a:lnTo>
                      <a:pt x="2387" y="230915"/>
                    </a:lnTo>
                    <a:lnTo>
                      <a:pt x="2173" y="231587"/>
                    </a:lnTo>
                    <a:lnTo>
                      <a:pt x="1966" y="232260"/>
                    </a:lnTo>
                    <a:lnTo>
                      <a:pt x="1774" y="233000"/>
                    </a:lnTo>
                    <a:lnTo>
                      <a:pt x="1589" y="233774"/>
                    </a:lnTo>
                    <a:lnTo>
                      <a:pt x="1404" y="234581"/>
                    </a:lnTo>
                    <a:lnTo>
                      <a:pt x="1234" y="235422"/>
                    </a:lnTo>
                    <a:lnTo>
                      <a:pt x="1079" y="236331"/>
                    </a:lnTo>
                    <a:lnTo>
                      <a:pt x="924" y="237239"/>
                    </a:lnTo>
                    <a:lnTo>
                      <a:pt x="784" y="238181"/>
                    </a:lnTo>
                    <a:lnTo>
                      <a:pt x="658" y="239157"/>
                    </a:lnTo>
                    <a:lnTo>
                      <a:pt x="532" y="240166"/>
                    </a:lnTo>
                    <a:lnTo>
                      <a:pt x="429" y="241209"/>
                    </a:lnTo>
                    <a:lnTo>
                      <a:pt x="333" y="242252"/>
                    </a:lnTo>
                    <a:lnTo>
                      <a:pt x="244" y="243328"/>
                    </a:lnTo>
                    <a:lnTo>
                      <a:pt x="170" y="244438"/>
                    </a:lnTo>
                    <a:lnTo>
                      <a:pt x="111" y="245582"/>
                    </a:lnTo>
                    <a:lnTo>
                      <a:pt x="67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7" y="253824"/>
                    </a:lnTo>
                    <a:lnTo>
                      <a:pt x="111" y="254968"/>
                    </a:lnTo>
                    <a:lnTo>
                      <a:pt x="170" y="256078"/>
                    </a:lnTo>
                    <a:lnTo>
                      <a:pt x="244" y="257188"/>
                    </a:lnTo>
                    <a:lnTo>
                      <a:pt x="333" y="258265"/>
                    </a:lnTo>
                    <a:lnTo>
                      <a:pt x="429" y="259341"/>
                    </a:lnTo>
                    <a:lnTo>
                      <a:pt x="532" y="260384"/>
                    </a:lnTo>
                    <a:lnTo>
                      <a:pt x="658" y="261360"/>
                    </a:lnTo>
                    <a:lnTo>
                      <a:pt x="784" y="262336"/>
                    </a:lnTo>
                    <a:lnTo>
                      <a:pt x="924" y="263311"/>
                    </a:lnTo>
                    <a:lnTo>
                      <a:pt x="1079" y="264220"/>
                    </a:lnTo>
                    <a:lnTo>
                      <a:pt x="1234" y="265094"/>
                    </a:lnTo>
                    <a:lnTo>
                      <a:pt x="1404" y="265935"/>
                    </a:lnTo>
                    <a:lnTo>
                      <a:pt x="1589" y="266743"/>
                    </a:lnTo>
                    <a:lnTo>
                      <a:pt x="1774" y="267516"/>
                    </a:lnTo>
                    <a:lnTo>
                      <a:pt x="1966" y="268256"/>
                    </a:lnTo>
                    <a:lnTo>
                      <a:pt x="2173" y="268963"/>
                    </a:lnTo>
                    <a:lnTo>
                      <a:pt x="2387" y="269602"/>
                    </a:lnTo>
                    <a:lnTo>
                      <a:pt x="2602" y="270208"/>
                    </a:lnTo>
                    <a:lnTo>
                      <a:pt x="2831" y="270780"/>
                    </a:lnTo>
                    <a:lnTo>
                      <a:pt x="3060" y="271318"/>
                    </a:lnTo>
                    <a:lnTo>
                      <a:pt x="3304" y="271789"/>
                    </a:lnTo>
                    <a:lnTo>
                      <a:pt x="3548" y="272193"/>
                    </a:lnTo>
                    <a:lnTo>
                      <a:pt x="3799" y="272563"/>
                    </a:lnTo>
                    <a:lnTo>
                      <a:pt x="4050" y="272865"/>
                    </a:lnTo>
                    <a:lnTo>
                      <a:pt x="4316" y="273134"/>
                    </a:lnTo>
                    <a:lnTo>
                      <a:pt x="4582" y="273336"/>
                    </a:lnTo>
                    <a:lnTo>
                      <a:pt x="4848" y="273505"/>
                    </a:lnTo>
                    <a:lnTo>
                      <a:pt x="5122" y="273572"/>
                    </a:lnTo>
                    <a:lnTo>
                      <a:pt x="5403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4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4" y="262336"/>
                    </a:lnTo>
                    <a:lnTo>
                      <a:pt x="10140" y="261360"/>
                    </a:lnTo>
                    <a:lnTo>
                      <a:pt x="10266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8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66" y="240166"/>
                    </a:lnTo>
                    <a:lnTo>
                      <a:pt x="10140" y="239157"/>
                    </a:lnTo>
                    <a:lnTo>
                      <a:pt x="10014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4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22" y="340384"/>
                    </a:moveTo>
                    <a:lnTo>
                      <a:pt x="4848" y="340485"/>
                    </a:lnTo>
                    <a:lnTo>
                      <a:pt x="4582" y="340653"/>
                    </a:lnTo>
                    <a:lnTo>
                      <a:pt x="4316" y="340855"/>
                    </a:lnTo>
                    <a:lnTo>
                      <a:pt x="4050" y="341124"/>
                    </a:lnTo>
                    <a:lnTo>
                      <a:pt x="3799" y="341426"/>
                    </a:lnTo>
                    <a:lnTo>
                      <a:pt x="3548" y="341797"/>
                    </a:lnTo>
                    <a:lnTo>
                      <a:pt x="3304" y="342200"/>
                    </a:lnTo>
                    <a:lnTo>
                      <a:pt x="3060" y="342671"/>
                    </a:lnTo>
                    <a:lnTo>
                      <a:pt x="2831" y="343209"/>
                    </a:lnTo>
                    <a:lnTo>
                      <a:pt x="2602" y="343748"/>
                    </a:lnTo>
                    <a:lnTo>
                      <a:pt x="2387" y="344387"/>
                    </a:lnTo>
                    <a:lnTo>
                      <a:pt x="2173" y="345026"/>
                    </a:lnTo>
                    <a:lnTo>
                      <a:pt x="1966" y="345733"/>
                    </a:lnTo>
                    <a:lnTo>
                      <a:pt x="1774" y="346439"/>
                    </a:lnTo>
                    <a:lnTo>
                      <a:pt x="1589" y="347213"/>
                    </a:lnTo>
                    <a:lnTo>
                      <a:pt x="1404" y="348054"/>
                    </a:lnTo>
                    <a:lnTo>
                      <a:pt x="1234" y="348895"/>
                    </a:lnTo>
                    <a:lnTo>
                      <a:pt x="1079" y="349770"/>
                    </a:lnTo>
                    <a:lnTo>
                      <a:pt x="924" y="350678"/>
                    </a:lnTo>
                    <a:lnTo>
                      <a:pt x="784" y="351620"/>
                    </a:lnTo>
                    <a:lnTo>
                      <a:pt x="658" y="352595"/>
                    </a:lnTo>
                    <a:lnTo>
                      <a:pt x="532" y="353605"/>
                    </a:lnTo>
                    <a:lnTo>
                      <a:pt x="429" y="354648"/>
                    </a:lnTo>
                    <a:lnTo>
                      <a:pt x="333" y="355724"/>
                    </a:lnTo>
                    <a:lnTo>
                      <a:pt x="244" y="356801"/>
                    </a:lnTo>
                    <a:lnTo>
                      <a:pt x="170" y="357911"/>
                    </a:lnTo>
                    <a:lnTo>
                      <a:pt x="111" y="359021"/>
                    </a:lnTo>
                    <a:lnTo>
                      <a:pt x="67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7" y="367263"/>
                    </a:lnTo>
                    <a:lnTo>
                      <a:pt x="111" y="368407"/>
                    </a:lnTo>
                    <a:lnTo>
                      <a:pt x="170" y="369517"/>
                    </a:lnTo>
                    <a:lnTo>
                      <a:pt x="244" y="370627"/>
                    </a:lnTo>
                    <a:lnTo>
                      <a:pt x="333" y="371704"/>
                    </a:lnTo>
                    <a:lnTo>
                      <a:pt x="429" y="372780"/>
                    </a:lnTo>
                    <a:lnTo>
                      <a:pt x="532" y="373823"/>
                    </a:lnTo>
                    <a:lnTo>
                      <a:pt x="658" y="374799"/>
                    </a:lnTo>
                    <a:lnTo>
                      <a:pt x="784" y="375808"/>
                    </a:lnTo>
                    <a:lnTo>
                      <a:pt x="924" y="376750"/>
                    </a:lnTo>
                    <a:lnTo>
                      <a:pt x="1079" y="377658"/>
                    </a:lnTo>
                    <a:lnTo>
                      <a:pt x="1234" y="378533"/>
                    </a:lnTo>
                    <a:lnTo>
                      <a:pt x="1404" y="379374"/>
                    </a:lnTo>
                    <a:lnTo>
                      <a:pt x="1589" y="380215"/>
                    </a:lnTo>
                    <a:lnTo>
                      <a:pt x="1774" y="380989"/>
                    </a:lnTo>
                    <a:lnTo>
                      <a:pt x="1966" y="381695"/>
                    </a:lnTo>
                    <a:lnTo>
                      <a:pt x="2173" y="382402"/>
                    </a:lnTo>
                    <a:lnTo>
                      <a:pt x="2387" y="383041"/>
                    </a:lnTo>
                    <a:lnTo>
                      <a:pt x="2602" y="383680"/>
                    </a:lnTo>
                    <a:lnTo>
                      <a:pt x="2831" y="384218"/>
                    </a:lnTo>
                    <a:lnTo>
                      <a:pt x="3060" y="384757"/>
                    </a:lnTo>
                    <a:lnTo>
                      <a:pt x="3304" y="385228"/>
                    </a:lnTo>
                    <a:lnTo>
                      <a:pt x="3548" y="385631"/>
                    </a:lnTo>
                    <a:lnTo>
                      <a:pt x="3799" y="386001"/>
                    </a:lnTo>
                    <a:lnTo>
                      <a:pt x="4050" y="386304"/>
                    </a:lnTo>
                    <a:lnTo>
                      <a:pt x="4316" y="386573"/>
                    </a:lnTo>
                    <a:lnTo>
                      <a:pt x="4582" y="386775"/>
                    </a:lnTo>
                    <a:lnTo>
                      <a:pt x="4848" y="386943"/>
                    </a:lnTo>
                    <a:lnTo>
                      <a:pt x="5122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4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4" y="375808"/>
                    </a:lnTo>
                    <a:lnTo>
                      <a:pt x="10140" y="374799"/>
                    </a:lnTo>
                    <a:lnTo>
                      <a:pt x="10266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8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66" y="353605"/>
                    </a:lnTo>
                    <a:lnTo>
                      <a:pt x="10140" y="352595"/>
                    </a:lnTo>
                    <a:lnTo>
                      <a:pt x="10014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4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403" y="453822"/>
                    </a:moveTo>
                    <a:lnTo>
                      <a:pt x="5122" y="453856"/>
                    </a:lnTo>
                    <a:lnTo>
                      <a:pt x="4848" y="453957"/>
                    </a:lnTo>
                    <a:lnTo>
                      <a:pt x="4582" y="454092"/>
                    </a:lnTo>
                    <a:lnTo>
                      <a:pt x="4316" y="454293"/>
                    </a:lnTo>
                    <a:lnTo>
                      <a:pt x="4050" y="454562"/>
                    </a:lnTo>
                    <a:lnTo>
                      <a:pt x="3799" y="454865"/>
                    </a:lnTo>
                    <a:lnTo>
                      <a:pt x="3548" y="455235"/>
                    </a:lnTo>
                    <a:lnTo>
                      <a:pt x="3304" y="455639"/>
                    </a:lnTo>
                    <a:lnTo>
                      <a:pt x="3060" y="456110"/>
                    </a:lnTo>
                    <a:lnTo>
                      <a:pt x="2831" y="456615"/>
                    </a:lnTo>
                    <a:lnTo>
                      <a:pt x="2602" y="457153"/>
                    </a:lnTo>
                    <a:lnTo>
                      <a:pt x="2387" y="457758"/>
                    </a:lnTo>
                    <a:lnTo>
                      <a:pt x="2173" y="458398"/>
                    </a:lnTo>
                    <a:lnTo>
                      <a:pt x="1966" y="459104"/>
                    </a:lnTo>
                    <a:lnTo>
                      <a:pt x="1774" y="459811"/>
                    </a:lnTo>
                    <a:lnTo>
                      <a:pt x="1589" y="460584"/>
                    </a:lnTo>
                    <a:lnTo>
                      <a:pt x="1404" y="461392"/>
                    </a:lnTo>
                    <a:lnTo>
                      <a:pt x="1234" y="462233"/>
                    </a:lnTo>
                    <a:lnTo>
                      <a:pt x="1079" y="463141"/>
                    </a:lnTo>
                    <a:lnTo>
                      <a:pt x="924" y="464049"/>
                    </a:lnTo>
                    <a:lnTo>
                      <a:pt x="784" y="464991"/>
                    </a:lnTo>
                    <a:lnTo>
                      <a:pt x="658" y="465967"/>
                    </a:lnTo>
                    <a:lnTo>
                      <a:pt x="532" y="466976"/>
                    </a:lnTo>
                    <a:lnTo>
                      <a:pt x="429" y="468019"/>
                    </a:lnTo>
                    <a:lnTo>
                      <a:pt x="333" y="469062"/>
                    </a:lnTo>
                    <a:lnTo>
                      <a:pt x="244" y="470172"/>
                    </a:lnTo>
                    <a:lnTo>
                      <a:pt x="170" y="471282"/>
                    </a:lnTo>
                    <a:lnTo>
                      <a:pt x="111" y="472426"/>
                    </a:lnTo>
                    <a:lnTo>
                      <a:pt x="67" y="473570"/>
                    </a:lnTo>
                    <a:lnTo>
                      <a:pt x="30" y="474747"/>
                    </a:lnTo>
                    <a:lnTo>
                      <a:pt x="8" y="475958"/>
                    </a:lnTo>
                    <a:lnTo>
                      <a:pt x="0" y="477170"/>
                    </a:lnTo>
                    <a:lnTo>
                      <a:pt x="8" y="478381"/>
                    </a:lnTo>
                    <a:lnTo>
                      <a:pt x="30" y="479558"/>
                    </a:lnTo>
                    <a:lnTo>
                      <a:pt x="67" y="480702"/>
                    </a:lnTo>
                    <a:lnTo>
                      <a:pt x="111" y="481879"/>
                    </a:lnTo>
                    <a:lnTo>
                      <a:pt x="170" y="482989"/>
                    </a:lnTo>
                    <a:lnTo>
                      <a:pt x="244" y="484100"/>
                    </a:lnTo>
                    <a:lnTo>
                      <a:pt x="333" y="485176"/>
                    </a:lnTo>
                    <a:lnTo>
                      <a:pt x="429" y="486253"/>
                    </a:lnTo>
                    <a:lnTo>
                      <a:pt x="532" y="487262"/>
                    </a:lnTo>
                    <a:lnTo>
                      <a:pt x="658" y="488271"/>
                    </a:lnTo>
                    <a:lnTo>
                      <a:pt x="784" y="489247"/>
                    </a:lnTo>
                    <a:lnTo>
                      <a:pt x="924" y="490189"/>
                    </a:lnTo>
                    <a:lnTo>
                      <a:pt x="1079" y="491131"/>
                    </a:lnTo>
                    <a:lnTo>
                      <a:pt x="1234" y="492005"/>
                    </a:lnTo>
                    <a:lnTo>
                      <a:pt x="1404" y="492846"/>
                    </a:lnTo>
                    <a:lnTo>
                      <a:pt x="1589" y="493654"/>
                    </a:lnTo>
                    <a:lnTo>
                      <a:pt x="1774" y="494428"/>
                    </a:lnTo>
                    <a:lnTo>
                      <a:pt x="1966" y="495168"/>
                    </a:lnTo>
                    <a:lnTo>
                      <a:pt x="2173" y="495874"/>
                    </a:lnTo>
                    <a:lnTo>
                      <a:pt x="2387" y="496513"/>
                    </a:lnTo>
                    <a:lnTo>
                      <a:pt x="2602" y="497119"/>
                    </a:lnTo>
                    <a:lnTo>
                      <a:pt x="2831" y="497691"/>
                    </a:lnTo>
                    <a:lnTo>
                      <a:pt x="3060" y="498195"/>
                    </a:lnTo>
                    <a:lnTo>
                      <a:pt x="3304" y="498666"/>
                    </a:lnTo>
                    <a:lnTo>
                      <a:pt x="3548" y="499104"/>
                    </a:lnTo>
                    <a:lnTo>
                      <a:pt x="3799" y="499474"/>
                    </a:lnTo>
                    <a:lnTo>
                      <a:pt x="4050" y="499777"/>
                    </a:lnTo>
                    <a:lnTo>
                      <a:pt x="4316" y="500046"/>
                    </a:lnTo>
                    <a:lnTo>
                      <a:pt x="4582" y="500248"/>
                    </a:lnTo>
                    <a:lnTo>
                      <a:pt x="4848" y="500382"/>
                    </a:lnTo>
                    <a:lnTo>
                      <a:pt x="5122" y="500483"/>
                    </a:lnTo>
                    <a:lnTo>
                      <a:pt x="5403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74"/>
                    </a:lnTo>
                    <a:lnTo>
                      <a:pt x="8824" y="495168"/>
                    </a:lnTo>
                    <a:lnTo>
                      <a:pt x="9024" y="494428"/>
                    </a:lnTo>
                    <a:lnTo>
                      <a:pt x="9209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9" y="491131"/>
                    </a:lnTo>
                    <a:lnTo>
                      <a:pt x="9874" y="490189"/>
                    </a:lnTo>
                    <a:lnTo>
                      <a:pt x="10014" y="489247"/>
                    </a:lnTo>
                    <a:lnTo>
                      <a:pt x="10140" y="488271"/>
                    </a:lnTo>
                    <a:lnTo>
                      <a:pt x="10266" y="487262"/>
                    </a:lnTo>
                    <a:lnTo>
                      <a:pt x="10369" y="486253"/>
                    </a:lnTo>
                    <a:lnTo>
                      <a:pt x="10465" y="485176"/>
                    </a:lnTo>
                    <a:lnTo>
                      <a:pt x="10554" y="484100"/>
                    </a:lnTo>
                    <a:lnTo>
                      <a:pt x="10628" y="482989"/>
                    </a:lnTo>
                    <a:lnTo>
                      <a:pt x="10687" y="481879"/>
                    </a:lnTo>
                    <a:lnTo>
                      <a:pt x="10731" y="480702"/>
                    </a:lnTo>
                    <a:lnTo>
                      <a:pt x="10768" y="479558"/>
                    </a:lnTo>
                    <a:lnTo>
                      <a:pt x="10790" y="478381"/>
                    </a:lnTo>
                    <a:lnTo>
                      <a:pt x="10798" y="477170"/>
                    </a:lnTo>
                    <a:lnTo>
                      <a:pt x="10790" y="475958"/>
                    </a:lnTo>
                    <a:lnTo>
                      <a:pt x="10768" y="474747"/>
                    </a:lnTo>
                    <a:lnTo>
                      <a:pt x="10731" y="473570"/>
                    </a:lnTo>
                    <a:lnTo>
                      <a:pt x="10687" y="472426"/>
                    </a:lnTo>
                    <a:lnTo>
                      <a:pt x="10628" y="471282"/>
                    </a:lnTo>
                    <a:lnTo>
                      <a:pt x="10554" y="470172"/>
                    </a:lnTo>
                    <a:lnTo>
                      <a:pt x="10465" y="469062"/>
                    </a:lnTo>
                    <a:lnTo>
                      <a:pt x="10369" y="468019"/>
                    </a:lnTo>
                    <a:lnTo>
                      <a:pt x="10266" y="466976"/>
                    </a:lnTo>
                    <a:lnTo>
                      <a:pt x="10140" y="465967"/>
                    </a:lnTo>
                    <a:lnTo>
                      <a:pt x="10014" y="464991"/>
                    </a:lnTo>
                    <a:lnTo>
                      <a:pt x="9874" y="464049"/>
                    </a:lnTo>
                    <a:lnTo>
                      <a:pt x="9719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9" y="460584"/>
                    </a:lnTo>
                    <a:lnTo>
                      <a:pt x="9024" y="459811"/>
                    </a:lnTo>
                    <a:lnTo>
                      <a:pt x="8824" y="459104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403" y="453822"/>
                    </a:lnTo>
                    <a:close/>
                    <a:moveTo>
                      <a:pt x="5122" y="567059"/>
                    </a:moveTo>
                    <a:lnTo>
                      <a:pt x="4848" y="567160"/>
                    </a:lnTo>
                    <a:lnTo>
                      <a:pt x="4582" y="567328"/>
                    </a:lnTo>
                    <a:lnTo>
                      <a:pt x="4316" y="567530"/>
                    </a:lnTo>
                    <a:lnTo>
                      <a:pt x="4050" y="567766"/>
                    </a:lnTo>
                    <a:lnTo>
                      <a:pt x="3799" y="568102"/>
                    </a:lnTo>
                    <a:lnTo>
                      <a:pt x="3548" y="568472"/>
                    </a:lnTo>
                    <a:lnTo>
                      <a:pt x="3304" y="568876"/>
                    </a:lnTo>
                    <a:lnTo>
                      <a:pt x="3060" y="569347"/>
                    </a:lnTo>
                    <a:lnTo>
                      <a:pt x="2831" y="569885"/>
                    </a:lnTo>
                    <a:lnTo>
                      <a:pt x="2602" y="570423"/>
                    </a:lnTo>
                    <a:lnTo>
                      <a:pt x="2387" y="571029"/>
                    </a:lnTo>
                    <a:lnTo>
                      <a:pt x="2173" y="571702"/>
                    </a:lnTo>
                    <a:lnTo>
                      <a:pt x="1966" y="572408"/>
                    </a:lnTo>
                    <a:lnTo>
                      <a:pt x="1774" y="573115"/>
                    </a:lnTo>
                    <a:lnTo>
                      <a:pt x="1589" y="573889"/>
                    </a:lnTo>
                    <a:lnTo>
                      <a:pt x="1404" y="574730"/>
                    </a:lnTo>
                    <a:lnTo>
                      <a:pt x="1234" y="575571"/>
                    </a:lnTo>
                    <a:lnTo>
                      <a:pt x="1079" y="576445"/>
                    </a:lnTo>
                    <a:lnTo>
                      <a:pt x="924" y="577354"/>
                    </a:lnTo>
                    <a:lnTo>
                      <a:pt x="784" y="578296"/>
                    </a:lnTo>
                    <a:lnTo>
                      <a:pt x="658" y="579271"/>
                    </a:lnTo>
                    <a:lnTo>
                      <a:pt x="532" y="580280"/>
                    </a:lnTo>
                    <a:lnTo>
                      <a:pt x="429" y="581323"/>
                    </a:lnTo>
                    <a:lnTo>
                      <a:pt x="333" y="582400"/>
                    </a:lnTo>
                    <a:lnTo>
                      <a:pt x="244" y="583476"/>
                    </a:lnTo>
                    <a:lnTo>
                      <a:pt x="170" y="584586"/>
                    </a:lnTo>
                    <a:lnTo>
                      <a:pt x="111" y="585697"/>
                    </a:lnTo>
                    <a:lnTo>
                      <a:pt x="67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7" y="593972"/>
                    </a:lnTo>
                    <a:lnTo>
                      <a:pt x="111" y="595150"/>
                    </a:lnTo>
                    <a:lnTo>
                      <a:pt x="170" y="596294"/>
                    </a:lnTo>
                    <a:lnTo>
                      <a:pt x="244" y="597404"/>
                    </a:lnTo>
                    <a:lnTo>
                      <a:pt x="333" y="598480"/>
                    </a:lnTo>
                    <a:lnTo>
                      <a:pt x="429" y="599557"/>
                    </a:lnTo>
                    <a:lnTo>
                      <a:pt x="532" y="600600"/>
                    </a:lnTo>
                    <a:lnTo>
                      <a:pt x="658" y="601609"/>
                    </a:lnTo>
                    <a:lnTo>
                      <a:pt x="784" y="602585"/>
                    </a:lnTo>
                    <a:lnTo>
                      <a:pt x="924" y="603527"/>
                    </a:lnTo>
                    <a:lnTo>
                      <a:pt x="1079" y="604435"/>
                    </a:lnTo>
                    <a:lnTo>
                      <a:pt x="1234" y="605310"/>
                    </a:lnTo>
                    <a:lnTo>
                      <a:pt x="1404" y="606151"/>
                    </a:lnTo>
                    <a:lnTo>
                      <a:pt x="1589" y="606958"/>
                    </a:lnTo>
                    <a:lnTo>
                      <a:pt x="1774" y="607732"/>
                    </a:lnTo>
                    <a:lnTo>
                      <a:pt x="1966" y="608472"/>
                    </a:lnTo>
                    <a:lnTo>
                      <a:pt x="2173" y="609145"/>
                    </a:lnTo>
                    <a:lnTo>
                      <a:pt x="2387" y="609784"/>
                    </a:lnTo>
                    <a:lnTo>
                      <a:pt x="2602" y="610389"/>
                    </a:lnTo>
                    <a:lnTo>
                      <a:pt x="2831" y="610961"/>
                    </a:lnTo>
                    <a:lnTo>
                      <a:pt x="3060" y="611466"/>
                    </a:lnTo>
                    <a:lnTo>
                      <a:pt x="3304" y="611937"/>
                    </a:lnTo>
                    <a:lnTo>
                      <a:pt x="3548" y="612341"/>
                    </a:lnTo>
                    <a:lnTo>
                      <a:pt x="3799" y="612711"/>
                    </a:lnTo>
                    <a:lnTo>
                      <a:pt x="4050" y="613013"/>
                    </a:lnTo>
                    <a:lnTo>
                      <a:pt x="4316" y="613249"/>
                    </a:lnTo>
                    <a:lnTo>
                      <a:pt x="4582" y="613451"/>
                    </a:lnTo>
                    <a:lnTo>
                      <a:pt x="4848" y="613619"/>
                    </a:lnTo>
                    <a:lnTo>
                      <a:pt x="5122" y="613686"/>
                    </a:lnTo>
                    <a:lnTo>
                      <a:pt x="5403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4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4" y="602585"/>
                    </a:lnTo>
                    <a:lnTo>
                      <a:pt x="10140" y="601609"/>
                    </a:lnTo>
                    <a:lnTo>
                      <a:pt x="10266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8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66" y="580280"/>
                    </a:lnTo>
                    <a:lnTo>
                      <a:pt x="10140" y="579271"/>
                    </a:lnTo>
                    <a:lnTo>
                      <a:pt x="10014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4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Google Shape;37;p3"/>
              <p:cNvSpPr/>
              <p:nvPr/>
            </p:nvSpPr>
            <p:spPr>
              <a:xfrm>
                <a:off x="11120740" y="2593559"/>
                <a:ext cx="55636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302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82" y="1850"/>
                    </a:lnTo>
                    <a:lnTo>
                      <a:pt x="3038" y="2321"/>
                    </a:lnTo>
                    <a:lnTo>
                      <a:pt x="2809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7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10" y="10328"/>
                    </a:lnTo>
                    <a:lnTo>
                      <a:pt x="769" y="11270"/>
                    </a:lnTo>
                    <a:lnTo>
                      <a:pt x="644" y="12245"/>
                    </a:lnTo>
                    <a:lnTo>
                      <a:pt x="525" y="13255"/>
                    </a:lnTo>
                    <a:lnTo>
                      <a:pt x="422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1" y="18671"/>
                    </a:lnTo>
                    <a:lnTo>
                      <a:pt x="60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60" y="26879"/>
                    </a:lnTo>
                    <a:lnTo>
                      <a:pt x="111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22" y="32397"/>
                    </a:lnTo>
                    <a:lnTo>
                      <a:pt x="525" y="33440"/>
                    </a:lnTo>
                    <a:lnTo>
                      <a:pt x="644" y="34449"/>
                    </a:lnTo>
                    <a:lnTo>
                      <a:pt x="769" y="35424"/>
                    </a:lnTo>
                    <a:lnTo>
                      <a:pt x="910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7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9" y="43868"/>
                    </a:lnTo>
                    <a:lnTo>
                      <a:pt x="3038" y="44373"/>
                    </a:lnTo>
                    <a:lnTo>
                      <a:pt x="3282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302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6999" y="45651"/>
                    </a:lnTo>
                    <a:lnTo>
                      <a:pt x="7251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7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25" y="42052"/>
                    </a:lnTo>
                    <a:lnTo>
                      <a:pt x="8825" y="41345"/>
                    </a:lnTo>
                    <a:lnTo>
                      <a:pt x="9024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74" y="36366"/>
                    </a:lnTo>
                    <a:lnTo>
                      <a:pt x="10015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54" y="30277"/>
                    </a:lnTo>
                    <a:lnTo>
                      <a:pt x="10628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15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5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1" y="1413"/>
                    </a:lnTo>
                    <a:lnTo>
                      <a:pt x="6999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302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82" y="115323"/>
                    </a:lnTo>
                    <a:lnTo>
                      <a:pt x="3038" y="115794"/>
                    </a:lnTo>
                    <a:lnTo>
                      <a:pt x="2809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7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10" y="123800"/>
                    </a:lnTo>
                    <a:lnTo>
                      <a:pt x="769" y="124742"/>
                    </a:lnTo>
                    <a:lnTo>
                      <a:pt x="644" y="125718"/>
                    </a:lnTo>
                    <a:lnTo>
                      <a:pt x="525" y="126727"/>
                    </a:lnTo>
                    <a:lnTo>
                      <a:pt x="422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1" y="132110"/>
                    </a:lnTo>
                    <a:lnTo>
                      <a:pt x="60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0" y="140352"/>
                    </a:lnTo>
                    <a:lnTo>
                      <a:pt x="111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22" y="145869"/>
                    </a:lnTo>
                    <a:lnTo>
                      <a:pt x="525" y="146912"/>
                    </a:lnTo>
                    <a:lnTo>
                      <a:pt x="644" y="147921"/>
                    </a:lnTo>
                    <a:lnTo>
                      <a:pt x="769" y="148897"/>
                    </a:lnTo>
                    <a:lnTo>
                      <a:pt x="910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7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9" y="157341"/>
                    </a:lnTo>
                    <a:lnTo>
                      <a:pt x="3038" y="157845"/>
                    </a:lnTo>
                    <a:lnTo>
                      <a:pt x="3282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302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6999" y="159090"/>
                    </a:lnTo>
                    <a:lnTo>
                      <a:pt x="7251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5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5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15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5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1" y="114885"/>
                    </a:lnTo>
                    <a:lnTo>
                      <a:pt x="6999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302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82" y="228761"/>
                    </a:lnTo>
                    <a:lnTo>
                      <a:pt x="3038" y="229232"/>
                    </a:lnTo>
                    <a:lnTo>
                      <a:pt x="2809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7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10" y="237239"/>
                    </a:lnTo>
                    <a:lnTo>
                      <a:pt x="769" y="238181"/>
                    </a:lnTo>
                    <a:lnTo>
                      <a:pt x="644" y="239157"/>
                    </a:lnTo>
                    <a:lnTo>
                      <a:pt x="525" y="240166"/>
                    </a:lnTo>
                    <a:lnTo>
                      <a:pt x="422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1" y="245582"/>
                    </a:lnTo>
                    <a:lnTo>
                      <a:pt x="60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0" y="253824"/>
                    </a:lnTo>
                    <a:lnTo>
                      <a:pt x="111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22" y="259341"/>
                    </a:lnTo>
                    <a:lnTo>
                      <a:pt x="525" y="260384"/>
                    </a:lnTo>
                    <a:lnTo>
                      <a:pt x="644" y="261360"/>
                    </a:lnTo>
                    <a:lnTo>
                      <a:pt x="769" y="262336"/>
                    </a:lnTo>
                    <a:lnTo>
                      <a:pt x="910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7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9" y="270780"/>
                    </a:lnTo>
                    <a:lnTo>
                      <a:pt x="3038" y="271318"/>
                    </a:lnTo>
                    <a:lnTo>
                      <a:pt x="3282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302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6999" y="272563"/>
                    </a:lnTo>
                    <a:lnTo>
                      <a:pt x="7251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5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5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15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5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1" y="228358"/>
                    </a:lnTo>
                    <a:lnTo>
                      <a:pt x="6999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5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302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82" y="342200"/>
                    </a:lnTo>
                    <a:lnTo>
                      <a:pt x="3038" y="342671"/>
                    </a:lnTo>
                    <a:lnTo>
                      <a:pt x="2809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7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10" y="350678"/>
                    </a:lnTo>
                    <a:lnTo>
                      <a:pt x="769" y="351620"/>
                    </a:lnTo>
                    <a:lnTo>
                      <a:pt x="644" y="352595"/>
                    </a:lnTo>
                    <a:lnTo>
                      <a:pt x="525" y="353605"/>
                    </a:lnTo>
                    <a:lnTo>
                      <a:pt x="422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1" y="359021"/>
                    </a:lnTo>
                    <a:lnTo>
                      <a:pt x="60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0" y="367263"/>
                    </a:lnTo>
                    <a:lnTo>
                      <a:pt x="111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22" y="372780"/>
                    </a:lnTo>
                    <a:lnTo>
                      <a:pt x="525" y="373823"/>
                    </a:lnTo>
                    <a:lnTo>
                      <a:pt x="644" y="374799"/>
                    </a:lnTo>
                    <a:lnTo>
                      <a:pt x="769" y="375808"/>
                    </a:lnTo>
                    <a:lnTo>
                      <a:pt x="910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7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9" y="384218"/>
                    </a:lnTo>
                    <a:lnTo>
                      <a:pt x="3038" y="384757"/>
                    </a:lnTo>
                    <a:lnTo>
                      <a:pt x="3282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302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5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6999" y="386001"/>
                    </a:lnTo>
                    <a:lnTo>
                      <a:pt x="7251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5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5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15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5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1" y="341797"/>
                    </a:lnTo>
                    <a:lnTo>
                      <a:pt x="6999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302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82" y="455639"/>
                    </a:lnTo>
                    <a:lnTo>
                      <a:pt x="3038" y="456110"/>
                    </a:lnTo>
                    <a:lnTo>
                      <a:pt x="2809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7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10" y="463982"/>
                    </a:lnTo>
                    <a:lnTo>
                      <a:pt x="769" y="464924"/>
                    </a:lnTo>
                    <a:lnTo>
                      <a:pt x="644" y="465900"/>
                    </a:lnTo>
                    <a:lnTo>
                      <a:pt x="525" y="466875"/>
                    </a:lnTo>
                    <a:lnTo>
                      <a:pt x="422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1" y="472258"/>
                    </a:lnTo>
                    <a:lnTo>
                      <a:pt x="60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60" y="480534"/>
                    </a:lnTo>
                    <a:lnTo>
                      <a:pt x="111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22" y="486152"/>
                    </a:lnTo>
                    <a:lnTo>
                      <a:pt x="525" y="487195"/>
                    </a:lnTo>
                    <a:lnTo>
                      <a:pt x="644" y="488204"/>
                    </a:lnTo>
                    <a:lnTo>
                      <a:pt x="769" y="489179"/>
                    </a:lnTo>
                    <a:lnTo>
                      <a:pt x="910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7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9" y="497691"/>
                    </a:lnTo>
                    <a:lnTo>
                      <a:pt x="3038" y="498195"/>
                    </a:lnTo>
                    <a:lnTo>
                      <a:pt x="3282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302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6999" y="499474"/>
                    </a:lnTo>
                    <a:lnTo>
                      <a:pt x="7251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40"/>
                    </a:lnTo>
                    <a:lnTo>
                      <a:pt x="8825" y="495134"/>
                    </a:lnTo>
                    <a:lnTo>
                      <a:pt x="9024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74" y="490155"/>
                    </a:lnTo>
                    <a:lnTo>
                      <a:pt x="10015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54" y="483965"/>
                    </a:lnTo>
                    <a:lnTo>
                      <a:pt x="10628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8" y="471148"/>
                    </a:lnTo>
                    <a:lnTo>
                      <a:pt x="10554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15" y="464924"/>
                    </a:lnTo>
                    <a:lnTo>
                      <a:pt x="9874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24" y="459811"/>
                    </a:lnTo>
                    <a:lnTo>
                      <a:pt x="8825" y="459070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1" y="455235"/>
                    </a:lnTo>
                    <a:lnTo>
                      <a:pt x="6999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302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82" y="568876"/>
                    </a:lnTo>
                    <a:lnTo>
                      <a:pt x="3038" y="569347"/>
                    </a:lnTo>
                    <a:lnTo>
                      <a:pt x="2809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7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10" y="577354"/>
                    </a:lnTo>
                    <a:lnTo>
                      <a:pt x="769" y="578296"/>
                    </a:lnTo>
                    <a:lnTo>
                      <a:pt x="644" y="579271"/>
                    </a:lnTo>
                    <a:lnTo>
                      <a:pt x="525" y="580280"/>
                    </a:lnTo>
                    <a:lnTo>
                      <a:pt x="422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1" y="585697"/>
                    </a:lnTo>
                    <a:lnTo>
                      <a:pt x="60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0" y="593972"/>
                    </a:lnTo>
                    <a:lnTo>
                      <a:pt x="111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22" y="599557"/>
                    </a:lnTo>
                    <a:lnTo>
                      <a:pt x="525" y="600600"/>
                    </a:lnTo>
                    <a:lnTo>
                      <a:pt x="644" y="601609"/>
                    </a:lnTo>
                    <a:lnTo>
                      <a:pt x="769" y="602585"/>
                    </a:lnTo>
                    <a:lnTo>
                      <a:pt x="910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7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9" y="610961"/>
                    </a:lnTo>
                    <a:lnTo>
                      <a:pt x="3038" y="611466"/>
                    </a:lnTo>
                    <a:lnTo>
                      <a:pt x="3282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302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6999" y="612711"/>
                    </a:lnTo>
                    <a:lnTo>
                      <a:pt x="7251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5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5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15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5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1" y="568472"/>
                    </a:lnTo>
                    <a:lnTo>
                      <a:pt x="6999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79" name="Google Shape;39;p3"/>
            <p:cNvSpPr/>
            <p:nvPr/>
          </p:nvSpPr>
          <p:spPr>
            <a:xfrm>
              <a:off x="5024027" y="12334"/>
              <a:ext cx="2743200" cy="274200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80" name="Google Shape;40;p3"/>
            <p:cNvGrpSpPr/>
            <p:nvPr/>
          </p:nvGrpSpPr>
          <p:grpSpPr>
            <a:xfrm>
              <a:off x="600276" y="4540436"/>
              <a:ext cx="326769" cy="405540"/>
              <a:chOff x="11108696" y="3272898"/>
              <a:chExt cx="598150" cy="876085"/>
            </a:xfrm>
          </p:grpSpPr>
          <p:sp>
            <p:nvSpPr>
              <p:cNvPr id="81" name="Google Shape;41;p3"/>
              <p:cNvSpPr/>
              <p:nvPr/>
            </p:nvSpPr>
            <p:spPr>
              <a:xfrm>
                <a:off x="11108696" y="3272898"/>
                <a:ext cx="5559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0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33" y="135"/>
                    </a:lnTo>
                    <a:lnTo>
                      <a:pt x="4560" y="269"/>
                    </a:lnTo>
                    <a:lnTo>
                      <a:pt x="4294" y="471"/>
                    </a:lnTo>
                    <a:lnTo>
                      <a:pt x="4028" y="740"/>
                    </a:lnTo>
                    <a:lnTo>
                      <a:pt x="3769" y="1043"/>
                    </a:lnTo>
                    <a:lnTo>
                      <a:pt x="3518" y="1413"/>
                    </a:lnTo>
                    <a:lnTo>
                      <a:pt x="3274" y="1850"/>
                    </a:lnTo>
                    <a:lnTo>
                      <a:pt x="3037" y="2321"/>
                    </a:lnTo>
                    <a:lnTo>
                      <a:pt x="2801" y="2826"/>
                    </a:lnTo>
                    <a:lnTo>
                      <a:pt x="2572" y="3398"/>
                    </a:lnTo>
                    <a:lnTo>
                      <a:pt x="2358" y="4003"/>
                    </a:lnTo>
                    <a:lnTo>
                      <a:pt x="2143" y="4643"/>
                    </a:lnTo>
                    <a:lnTo>
                      <a:pt x="1944" y="5349"/>
                    </a:lnTo>
                    <a:lnTo>
                      <a:pt x="1744" y="6089"/>
                    </a:lnTo>
                    <a:lnTo>
                      <a:pt x="1559" y="6863"/>
                    </a:lnTo>
                    <a:lnTo>
                      <a:pt x="1382" y="7670"/>
                    </a:lnTo>
                    <a:lnTo>
                      <a:pt x="1212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36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3" y="18671"/>
                    </a:lnTo>
                    <a:lnTo>
                      <a:pt x="59" y="19815"/>
                    </a:lnTo>
                    <a:lnTo>
                      <a:pt x="22" y="20959"/>
                    </a:lnTo>
                    <a:lnTo>
                      <a:pt x="0" y="22136"/>
                    </a:lnTo>
                    <a:lnTo>
                      <a:pt x="0" y="23347"/>
                    </a:lnTo>
                    <a:lnTo>
                      <a:pt x="0" y="24558"/>
                    </a:lnTo>
                    <a:lnTo>
                      <a:pt x="22" y="25736"/>
                    </a:lnTo>
                    <a:lnTo>
                      <a:pt x="59" y="26879"/>
                    </a:lnTo>
                    <a:lnTo>
                      <a:pt x="103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36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12" y="38183"/>
                    </a:lnTo>
                    <a:lnTo>
                      <a:pt x="1382" y="39024"/>
                    </a:lnTo>
                    <a:lnTo>
                      <a:pt x="1559" y="39831"/>
                    </a:lnTo>
                    <a:lnTo>
                      <a:pt x="1744" y="40605"/>
                    </a:lnTo>
                    <a:lnTo>
                      <a:pt x="1944" y="41345"/>
                    </a:lnTo>
                    <a:lnTo>
                      <a:pt x="2143" y="42052"/>
                    </a:lnTo>
                    <a:lnTo>
                      <a:pt x="2358" y="42691"/>
                    </a:lnTo>
                    <a:lnTo>
                      <a:pt x="2572" y="43296"/>
                    </a:lnTo>
                    <a:lnTo>
                      <a:pt x="2801" y="43868"/>
                    </a:lnTo>
                    <a:lnTo>
                      <a:pt x="3037" y="44373"/>
                    </a:lnTo>
                    <a:lnTo>
                      <a:pt x="3274" y="44844"/>
                    </a:lnTo>
                    <a:lnTo>
                      <a:pt x="3518" y="45281"/>
                    </a:lnTo>
                    <a:lnTo>
                      <a:pt x="3769" y="45651"/>
                    </a:lnTo>
                    <a:lnTo>
                      <a:pt x="4028" y="45954"/>
                    </a:lnTo>
                    <a:lnTo>
                      <a:pt x="4294" y="46223"/>
                    </a:lnTo>
                    <a:lnTo>
                      <a:pt x="4560" y="46425"/>
                    </a:lnTo>
                    <a:lnTo>
                      <a:pt x="4833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68" y="46661"/>
                    </a:lnTo>
                    <a:lnTo>
                      <a:pt x="5942" y="46560"/>
                    </a:lnTo>
                    <a:lnTo>
                      <a:pt x="6215" y="46425"/>
                    </a:lnTo>
                    <a:lnTo>
                      <a:pt x="6474" y="46223"/>
                    </a:lnTo>
                    <a:lnTo>
                      <a:pt x="6740" y="45954"/>
                    </a:lnTo>
                    <a:lnTo>
                      <a:pt x="6991" y="45651"/>
                    </a:lnTo>
                    <a:lnTo>
                      <a:pt x="7243" y="45281"/>
                    </a:lnTo>
                    <a:lnTo>
                      <a:pt x="7486" y="44844"/>
                    </a:lnTo>
                    <a:lnTo>
                      <a:pt x="7730" y="44373"/>
                    </a:lnTo>
                    <a:lnTo>
                      <a:pt x="7959" y="43868"/>
                    </a:lnTo>
                    <a:lnTo>
                      <a:pt x="8189" y="43296"/>
                    </a:lnTo>
                    <a:lnTo>
                      <a:pt x="8403" y="42691"/>
                    </a:lnTo>
                    <a:lnTo>
                      <a:pt x="8617" y="42052"/>
                    </a:lnTo>
                    <a:lnTo>
                      <a:pt x="8824" y="41345"/>
                    </a:lnTo>
                    <a:lnTo>
                      <a:pt x="9016" y="40605"/>
                    </a:lnTo>
                    <a:lnTo>
                      <a:pt x="9208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1" y="37275"/>
                    </a:lnTo>
                    <a:lnTo>
                      <a:pt x="9866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1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79" y="28023"/>
                    </a:lnTo>
                    <a:lnTo>
                      <a:pt x="10731" y="26879"/>
                    </a:lnTo>
                    <a:lnTo>
                      <a:pt x="10760" y="25736"/>
                    </a:lnTo>
                    <a:lnTo>
                      <a:pt x="10783" y="24558"/>
                    </a:lnTo>
                    <a:lnTo>
                      <a:pt x="10790" y="23347"/>
                    </a:lnTo>
                    <a:lnTo>
                      <a:pt x="10783" y="22136"/>
                    </a:lnTo>
                    <a:lnTo>
                      <a:pt x="10760" y="20959"/>
                    </a:lnTo>
                    <a:lnTo>
                      <a:pt x="10731" y="19815"/>
                    </a:lnTo>
                    <a:lnTo>
                      <a:pt x="10679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1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6" y="10328"/>
                    </a:lnTo>
                    <a:lnTo>
                      <a:pt x="9711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8" y="6863"/>
                    </a:lnTo>
                    <a:lnTo>
                      <a:pt x="9016" y="6089"/>
                    </a:lnTo>
                    <a:lnTo>
                      <a:pt x="8824" y="5349"/>
                    </a:lnTo>
                    <a:lnTo>
                      <a:pt x="8617" y="4643"/>
                    </a:lnTo>
                    <a:lnTo>
                      <a:pt x="8403" y="4003"/>
                    </a:lnTo>
                    <a:lnTo>
                      <a:pt x="8189" y="3398"/>
                    </a:lnTo>
                    <a:lnTo>
                      <a:pt x="7959" y="2826"/>
                    </a:lnTo>
                    <a:lnTo>
                      <a:pt x="7730" y="2321"/>
                    </a:lnTo>
                    <a:lnTo>
                      <a:pt x="7486" y="1850"/>
                    </a:lnTo>
                    <a:lnTo>
                      <a:pt x="7243" y="1413"/>
                    </a:lnTo>
                    <a:lnTo>
                      <a:pt x="6991" y="1043"/>
                    </a:lnTo>
                    <a:lnTo>
                      <a:pt x="6740" y="740"/>
                    </a:lnTo>
                    <a:lnTo>
                      <a:pt x="6474" y="471"/>
                    </a:lnTo>
                    <a:lnTo>
                      <a:pt x="6215" y="269"/>
                    </a:lnTo>
                    <a:lnTo>
                      <a:pt x="5942" y="135"/>
                    </a:lnTo>
                    <a:lnTo>
                      <a:pt x="5668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33" y="113573"/>
                    </a:lnTo>
                    <a:lnTo>
                      <a:pt x="4560" y="113742"/>
                    </a:lnTo>
                    <a:lnTo>
                      <a:pt x="4294" y="113943"/>
                    </a:lnTo>
                    <a:lnTo>
                      <a:pt x="4028" y="114213"/>
                    </a:lnTo>
                    <a:lnTo>
                      <a:pt x="3769" y="114515"/>
                    </a:lnTo>
                    <a:lnTo>
                      <a:pt x="3518" y="114885"/>
                    </a:lnTo>
                    <a:lnTo>
                      <a:pt x="3274" y="115323"/>
                    </a:lnTo>
                    <a:lnTo>
                      <a:pt x="3037" y="115794"/>
                    </a:lnTo>
                    <a:lnTo>
                      <a:pt x="2801" y="116298"/>
                    </a:lnTo>
                    <a:lnTo>
                      <a:pt x="2572" y="116870"/>
                    </a:lnTo>
                    <a:lnTo>
                      <a:pt x="2358" y="117476"/>
                    </a:lnTo>
                    <a:lnTo>
                      <a:pt x="2143" y="118115"/>
                    </a:lnTo>
                    <a:lnTo>
                      <a:pt x="1944" y="118821"/>
                    </a:lnTo>
                    <a:lnTo>
                      <a:pt x="1744" y="119562"/>
                    </a:lnTo>
                    <a:lnTo>
                      <a:pt x="1559" y="120335"/>
                    </a:lnTo>
                    <a:lnTo>
                      <a:pt x="1382" y="121143"/>
                    </a:lnTo>
                    <a:lnTo>
                      <a:pt x="1212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36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3" y="132110"/>
                    </a:lnTo>
                    <a:lnTo>
                      <a:pt x="59" y="133254"/>
                    </a:lnTo>
                    <a:lnTo>
                      <a:pt x="22" y="134431"/>
                    </a:lnTo>
                    <a:lnTo>
                      <a:pt x="0" y="135608"/>
                    </a:lnTo>
                    <a:lnTo>
                      <a:pt x="0" y="136820"/>
                    </a:lnTo>
                    <a:lnTo>
                      <a:pt x="0" y="137997"/>
                    </a:lnTo>
                    <a:lnTo>
                      <a:pt x="22" y="139174"/>
                    </a:lnTo>
                    <a:lnTo>
                      <a:pt x="59" y="140352"/>
                    </a:lnTo>
                    <a:lnTo>
                      <a:pt x="103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36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12" y="151622"/>
                    </a:lnTo>
                    <a:lnTo>
                      <a:pt x="1382" y="152496"/>
                    </a:lnTo>
                    <a:lnTo>
                      <a:pt x="1559" y="153304"/>
                    </a:lnTo>
                    <a:lnTo>
                      <a:pt x="1744" y="154078"/>
                    </a:lnTo>
                    <a:lnTo>
                      <a:pt x="1944" y="154818"/>
                    </a:lnTo>
                    <a:lnTo>
                      <a:pt x="2143" y="155491"/>
                    </a:lnTo>
                    <a:lnTo>
                      <a:pt x="2358" y="156163"/>
                    </a:lnTo>
                    <a:lnTo>
                      <a:pt x="2572" y="156769"/>
                    </a:lnTo>
                    <a:lnTo>
                      <a:pt x="2801" y="157341"/>
                    </a:lnTo>
                    <a:lnTo>
                      <a:pt x="3037" y="157845"/>
                    </a:lnTo>
                    <a:lnTo>
                      <a:pt x="3274" y="158316"/>
                    </a:lnTo>
                    <a:lnTo>
                      <a:pt x="3518" y="158720"/>
                    </a:lnTo>
                    <a:lnTo>
                      <a:pt x="3769" y="159090"/>
                    </a:lnTo>
                    <a:lnTo>
                      <a:pt x="4028" y="159427"/>
                    </a:lnTo>
                    <a:lnTo>
                      <a:pt x="4294" y="159696"/>
                    </a:lnTo>
                    <a:lnTo>
                      <a:pt x="4560" y="159898"/>
                    </a:lnTo>
                    <a:lnTo>
                      <a:pt x="4833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68" y="160133"/>
                    </a:lnTo>
                    <a:lnTo>
                      <a:pt x="5942" y="160032"/>
                    </a:lnTo>
                    <a:lnTo>
                      <a:pt x="6215" y="159898"/>
                    </a:lnTo>
                    <a:lnTo>
                      <a:pt x="6474" y="159696"/>
                    </a:lnTo>
                    <a:lnTo>
                      <a:pt x="6740" y="159427"/>
                    </a:lnTo>
                    <a:lnTo>
                      <a:pt x="6991" y="159090"/>
                    </a:lnTo>
                    <a:lnTo>
                      <a:pt x="7243" y="158720"/>
                    </a:lnTo>
                    <a:lnTo>
                      <a:pt x="7486" y="158316"/>
                    </a:lnTo>
                    <a:lnTo>
                      <a:pt x="7730" y="157845"/>
                    </a:lnTo>
                    <a:lnTo>
                      <a:pt x="7959" y="157341"/>
                    </a:lnTo>
                    <a:lnTo>
                      <a:pt x="8189" y="156769"/>
                    </a:lnTo>
                    <a:lnTo>
                      <a:pt x="8403" y="156163"/>
                    </a:lnTo>
                    <a:lnTo>
                      <a:pt x="8617" y="155491"/>
                    </a:lnTo>
                    <a:lnTo>
                      <a:pt x="8824" y="154818"/>
                    </a:lnTo>
                    <a:lnTo>
                      <a:pt x="9016" y="154078"/>
                    </a:lnTo>
                    <a:lnTo>
                      <a:pt x="9208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1" y="150747"/>
                    </a:lnTo>
                    <a:lnTo>
                      <a:pt x="9866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1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79" y="141496"/>
                    </a:lnTo>
                    <a:lnTo>
                      <a:pt x="10731" y="140352"/>
                    </a:lnTo>
                    <a:lnTo>
                      <a:pt x="10760" y="139174"/>
                    </a:lnTo>
                    <a:lnTo>
                      <a:pt x="10783" y="137997"/>
                    </a:lnTo>
                    <a:lnTo>
                      <a:pt x="10790" y="136820"/>
                    </a:lnTo>
                    <a:lnTo>
                      <a:pt x="10783" y="135608"/>
                    </a:lnTo>
                    <a:lnTo>
                      <a:pt x="10760" y="134431"/>
                    </a:lnTo>
                    <a:lnTo>
                      <a:pt x="10731" y="133254"/>
                    </a:lnTo>
                    <a:lnTo>
                      <a:pt x="10679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1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6" y="123800"/>
                    </a:lnTo>
                    <a:lnTo>
                      <a:pt x="9711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8" y="120335"/>
                    </a:lnTo>
                    <a:lnTo>
                      <a:pt x="9016" y="119562"/>
                    </a:lnTo>
                    <a:lnTo>
                      <a:pt x="8824" y="118821"/>
                    </a:lnTo>
                    <a:lnTo>
                      <a:pt x="8617" y="118115"/>
                    </a:lnTo>
                    <a:lnTo>
                      <a:pt x="8403" y="117476"/>
                    </a:lnTo>
                    <a:lnTo>
                      <a:pt x="8189" y="116870"/>
                    </a:lnTo>
                    <a:lnTo>
                      <a:pt x="7959" y="116298"/>
                    </a:lnTo>
                    <a:lnTo>
                      <a:pt x="7730" y="115794"/>
                    </a:lnTo>
                    <a:lnTo>
                      <a:pt x="7486" y="115323"/>
                    </a:lnTo>
                    <a:lnTo>
                      <a:pt x="7243" y="114885"/>
                    </a:lnTo>
                    <a:lnTo>
                      <a:pt x="6991" y="114515"/>
                    </a:lnTo>
                    <a:lnTo>
                      <a:pt x="6740" y="114213"/>
                    </a:lnTo>
                    <a:lnTo>
                      <a:pt x="6474" y="113943"/>
                    </a:lnTo>
                    <a:lnTo>
                      <a:pt x="6215" y="113742"/>
                    </a:lnTo>
                    <a:lnTo>
                      <a:pt x="5942" y="113573"/>
                    </a:lnTo>
                    <a:lnTo>
                      <a:pt x="5668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33" y="227046"/>
                    </a:lnTo>
                    <a:lnTo>
                      <a:pt x="4560" y="227214"/>
                    </a:lnTo>
                    <a:lnTo>
                      <a:pt x="4294" y="227416"/>
                    </a:lnTo>
                    <a:lnTo>
                      <a:pt x="4028" y="227651"/>
                    </a:lnTo>
                    <a:lnTo>
                      <a:pt x="3769" y="227988"/>
                    </a:lnTo>
                    <a:lnTo>
                      <a:pt x="3518" y="228358"/>
                    </a:lnTo>
                    <a:lnTo>
                      <a:pt x="3274" y="228761"/>
                    </a:lnTo>
                    <a:lnTo>
                      <a:pt x="3037" y="229232"/>
                    </a:lnTo>
                    <a:lnTo>
                      <a:pt x="2801" y="229771"/>
                    </a:lnTo>
                    <a:lnTo>
                      <a:pt x="2572" y="230309"/>
                    </a:lnTo>
                    <a:lnTo>
                      <a:pt x="2358" y="230915"/>
                    </a:lnTo>
                    <a:lnTo>
                      <a:pt x="2143" y="231587"/>
                    </a:lnTo>
                    <a:lnTo>
                      <a:pt x="1944" y="232260"/>
                    </a:lnTo>
                    <a:lnTo>
                      <a:pt x="1744" y="233000"/>
                    </a:lnTo>
                    <a:lnTo>
                      <a:pt x="1559" y="233774"/>
                    </a:lnTo>
                    <a:lnTo>
                      <a:pt x="1382" y="234581"/>
                    </a:lnTo>
                    <a:lnTo>
                      <a:pt x="1212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36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3" y="245582"/>
                    </a:lnTo>
                    <a:lnTo>
                      <a:pt x="59" y="246726"/>
                    </a:lnTo>
                    <a:lnTo>
                      <a:pt x="22" y="247903"/>
                    </a:lnTo>
                    <a:lnTo>
                      <a:pt x="0" y="249081"/>
                    </a:lnTo>
                    <a:lnTo>
                      <a:pt x="0" y="250258"/>
                    </a:lnTo>
                    <a:lnTo>
                      <a:pt x="0" y="251469"/>
                    </a:lnTo>
                    <a:lnTo>
                      <a:pt x="22" y="252647"/>
                    </a:lnTo>
                    <a:lnTo>
                      <a:pt x="59" y="253824"/>
                    </a:lnTo>
                    <a:lnTo>
                      <a:pt x="103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36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12" y="265094"/>
                    </a:lnTo>
                    <a:lnTo>
                      <a:pt x="1382" y="265935"/>
                    </a:lnTo>
                    <a:lnTo>
                      <a:pt x="1559" y="266743"/>
                    </a:lnTo>
                    <a:lnTo>
                      <a:pt x="1744" y="267516"/>
                    </a:lnTo>
                    <a:lnTo>
                      <a:pt x="1944" y="268256"/>
                    </a:lnTo>
                    <a:lnTo>
                      <a:pt x="2143" y="268963"/>
                    </a:lnTo>
                    <a:lnTo>
                      <a:pt x="2358" y="269602"/>
                    </a:lnTo>
                    <a:lnTo>
                      <a:pt x="2572" y="270208"/>
                    </a:lnTo>
                    <a:lnTo>
                      <a:pt x="2801" y="270780"/>
                    </a:lnTo>
                    <a:lnTo>
                      <a:pt x="3037" y="271318"/>
                    </a:lnTo>
                    <a:lnTo>
                      <a:pt x="3274" y="271789"/>
                    </a:lnTo>
                    <a:lnTo>
                      <a:pt x="3518" y="272193"/>
                    </a:lnTo>
                    <a:lnTo>
                      <a:pt x="3769" y="272563"/>
                    </a:lnTo>
                    <a:lnTo>
                      <a:pt x="4028" y="272865"/>
                    </a:lnTo>
                    <a:lnTo>
                      <a:pt x="4294" y="273134"/>
                    </a:lnTo>
                    <a:lnTo>
                      <a:pt x="4560" y="273336"/>
                    </a:lnTo>
                    <a:lnTo>
                      <a:pt x="4833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68" y="273572"/>
                    </a:lnTo>
                    <a:lnTo>
                      <a:pt x="5942" y="273505"/>
                    </a:lnTo>
                    <a:lnTo>
                      <a:pt x="6215" y="273336"/>
                    </a:lnTo>
                    <a:lnTo>
                      <a:pt x="6474" y="273134"/>
                    </a:lnTo>
                    <a:lnTo>
                      <a:pt x="6740" y="272865"/>
                    </a:lnTo>
                    <a:lnTo>
                      <a:pt x="6991" y="272563"/>
                    </a:lnTo>
                    <a:lnTo>
                      <a:pt x="7243" y="272193"/>
                    </a:lnTo>
                    <a:lnTo>
                      <a:pt x="7486" y="271789"/>
                    </a:lnTo>
                    <a:lnTo>
                      <a:pt x="7730" y="271318"/>
                    </a:lnTo>
                    <a:lnTo>
                      <a:pt x="7959" y="270780"/>
                    </a:lnTo>
                    <a:lnTo>
                      <a:pt x="8189" y="270208"/>
                    </a:lnTo>
                    <a:lnTo>
                      <a:pt x="8403" y="269602"/>
                    </a:lnTo>
                    <a:lnTo>
                      <a:pt x="8617" y="268963"/>
                    </a:lnTo>
                    <a:lnTo>
                      <a:pt x="8824" y="268256"/>
                    </a:lnTo>
                    <a:lnTo>
                      <a:pt x="9016" y="267516"/>
                    </a:lnTo>
                    <a:lnTo>
                      <a:pt x="9208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1" y="264220"/>
                    </a:lnTo>
                    <a:lnTo>
                      <a:pt x="9866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1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79" y="254968"/>
                    </a:lnTo>
                    <a:lnTo>
                      <a:pt x="10731" y="253824"/>
                    </a:lnTo>
                    <a:lnTo>
                      <a:pt x="10760" y="252647"/>
                    </a:lnTo>
                    <a:lnTo>
                      <a:pt x="10783" y="251469"/>
                    </a:lnTo>
                    <a:lnTo>
                      <a:pt x="10790" y="250258"/>
                    </a:lnTo>
                    <a:lnTo>
                      <a:pt x="10783" y="249081"/>
                    </a:lnTo>
                    <a:lnTo>
                      <a:pt x="10760" y="247903"/>
                    </a:lnTo>
                    <a:lnTo>
                      <a:pt x="10731" y="246726"/>
                    </a:lnTo>
                    <a:lnTo>
                      <a:pt x="10679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1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6" y="237239"/>
                    </a:lnTo>
                    <a:lnTo>
                      <a:pt x="9711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8" y="233774"/>
                    </a:lnTo>
                    <a:lnTo>
                      <a:pt x="9016" y="233000"/>
                    </a:lnTo>
                    <a:lnTo>
                      <a:pt x="8824" y="232260"/>
                    </a:lnTo>
                    <a:lnTo>
                      <a:pt x="8617" y="231587"/>
                    </a:lnTo>
                    <a:lnTo>
                      <a:pt x="8403" y="230915"/>
                    </a:lnTo>
                    <a:lnTo>
                      <a:pt x="8189" y="230309"/>
                    </a:lnTo>
                    <a:lnTo>
                      <a:pt x="7959" y="229771"/>
                    </a:lnTo>
                    <a:lnTo>
                      <a:pt x="7730" y="229232"/>
                    </a:lnTo>
                    <a:lnTo>
                      <a:pt x="7486" y="228761"/>
                    </a:lnTo>
                    <a:lnTo>
                      <a:pt x="7243" y="228358"/>
                    </a:lnTo>
                    <a:lnTo>
                      <a:pt x="6991" y="227988"/>
                    </a:lnTo>
                    <a:lnTo>
                      <a:pt x="6740" y="227651"/>
                    </a:lnTo>
                    <a:lnTo>
                      <a:pt x="6474" y="227416"/>
                    </a:lnTo>
                    <a:lnTo>
                      <a:pt x="6215" y="227214"/>
                    </a:lnTo>
                    <a:lnTo>
                      <a:pt x="5942" y="227046"/>
                    </a:lnTo>
                    <a:lnTo>
                      <a:pt x="5668" y="226945"/>
                    </a:lnTo>
                    <a:close/>
                    <a:moveTo>
                      <a:pt x="5114" y="340384"/>
                    </a:moveTo>
                    <a:lnTo>
                      <a:pt x="4833" y="340485"/>
                    </a:lnTo>
                    <a:lnTo>
                      <a:pt x="4560" y="340653"/>
                    </a:lnTo>
                    <a:lnTo>
                      <a:pt x="4294" y="340855"/>
                    </a:lnTo>
                    <a:lnTo>
                      <a:pt x="4028" y="341124"/>
                    </a:lnTo>
                    <a:lnTo>
                      <a:pt x="3769" y="341426"/>
                    </a:lnTo>
                    <a:lnTo>
                      <a:pt x="3518" y="341797"/>
                    </a:lnTo>
                    <a:lnTo>
                      <a:pt x="3274" y="342200"/>
                    </a:lnTo>
                    <a:lnTo>
                      <a:pt x="3037" y="342671"/>
                    </a:lnTo>
                    <a:lnTo>
                      <a:pt x="2801" y="343209"/>
                    </a:lnTo>
                    <a:lnTo>
                      <a:pt x="2572" y="343748"/>
                    </a:lnTo>
                    <a:lnTo>
                      <a:pt x="2358" y="344387"/>
                    </a:lnTo>
                    <a:lnTo>
                      <a:pt x="2143" y="345026"/>
                    </a:lnTo>
                    <a:lnTo>
                      <a:pt x="1944" y="345733"/>
                    </a:lnTo>
                    <a:lnTo>
                      <a:pt x="1744" y="346439"/>
                    </a:lnTo>
                    <a:lnTo>
                      <a:pt x="1559" y="347213"/>
                    </a:lnTo>
                    <a:lnTo>
                      <a:pt x="1382" y="348054"/>
                    </a:lnTo>
                    <a:lnTo>
                      <a:pt x="1212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36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3" y="359021"/>
                    </a:lnTo>
                    <a:lnTo>
                      <a:pt x="59" y="360165"/>
                    </a:lnTo>
                    <a:lnTo>
                      <a:pt x="22" y="361342"/>
                    </a:lnTo>
                    <a:lnTo>
                      <a:pt x="0" y="362520"/>
                    </a:lnTo>
                    <a:lnTo>
                      <a:pt x="0" y="363697"/>
                    </a:lnTo>
                    <a:lnTo>
                      <a:pt x="0" y="364908"/>
                    </a:lnTo>
                    <a:lnTo>
                      <a:pt x="22" y="366086"/>
                    </a:lnTo>
                    <a:lnTo>
                      <a:pt x="59" y="367263"/>
                    </a:lnTo>
                    <a:lnTo>
                      <a:pt x="103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36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12" y="378533"/>
                    </a:lnTo>
                    <a:lnTo>
                      <a:pt x="1382" y="379374"/>
                    </a:lnTo>
                    <a:lnTo>
                      <a:pt x="1559" y="380215"/>
                    </a:lnTo>
                    <a:lnTo>
                      <a:pt x="1744" y="380989"/>
                    </a:lnTo>
                    <a:lnTo>
                      <a:pt x="1944" y="381695"/>
                    </a:lnTo>
                    <a:lnTo>
                      <a:pt x="2143" y="382402"/>
                    </a:lnTo>
                    <a:lnTo>
                      <a:pt x="2358" y="383041"/>
                    </a:lnTo>
                    <a:lnTo>
                      <a:pt x="2572" y="383680"/>
                    </a:lnTo>
                    <a:lnTo>
                      <a:pt x="2801" y="384218"/>
                    </a:lnTo>
                    <a:lnTo>
                      <a:pt x="3037" y="384757"/>
                    </a:lnTo>
                    <a:lnTo>
                      <a:pt x="3274" y="385228"/>
                    </a:lnTo>
                    <a:lnTo>
                      <a:pt x="3518" y="385631"/>
                    </a:lnTo>
                    <a:lnTo>
                      <a:pt x="3769" y="386001"/>
                    </a:lnTo>
                    <a:lnTo>
                      <a:pt x="4028" y="386304"/>
                    </a:lnTo>
                    <a:lnTo>
                      <a:pt x="4294" y="386573"/>
                    </a:lnTo>
                    <a:lnTo>
                      <a:pt x="4560" y="386775"/>
                    </a:lnTo>
                    <a:lnTo>
                      <a:pt x="4833" y="386943"/>
                    </a:lnTo>
                    <a:lnTo>
                      <a:pt x="5114" y="387044"/>
                    </a:lnTo>
                    <a:lnTo>
                      <a:pt x="5668" y="387044"/>
                    </a:lnTo>
                    <a:lnTo>
                      <a:pt x="5942" y="386943"/>
                    </a:lnTo>
                    <a:lnTo>
                      <a:pt x="6215" y="386775"/>
                    </a:lnTo>
                    <a:lnTo>
                      <a:pt x="6474" y="386573"/>
                    </a:lnTo>
                    <a:lnTo>
                      <a:pt x="6740" y="386304"/>
                    </a:lnTo>
                    <a:lnTo>
                      <a:pt x="6991" y="386001"/>
                    </a:lnTo>
                    <a:lnTo>
                      <a:pt x="7243" y="385631"/>
                    </a:lnTo>
                    <a:lnTo>
                      <a:pt x="7486" y="385228"/>
                    </a:lnTo>
                    <a:lnTo>
                      <a:pt x="7730" y="384757"/>
                    </a:lnTo>
                    <a:lnTo>
                      <a:pt x="7959" y="384218"/>
                    </a:lnTo>
                    <a:lnTo>
                      <a:pt x="8189" y="383680"/>
                    </a:lnTo>
                    <a:lnTo>
                      <a:pt x="8403" y="383041"/>
                    </a:lnTo>
                    <a:lnTo>
                      <a:pt x="8617" y="382402"/>
                    </a:lnTo>
                    <a:lnTo>
                      <a:pt x="8824" y="381695"/>
                    </a:lnTo>
                    <a:lnTo>
                      <a:pt x="9016" y="380989"/>
                    </a:lnTo>
                    <a:lnTo>
                      <a:pt x="9208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1" y="377658"/>
                    </a:lnTo>
                    <a:lnTo>
                      <a:pt x="9866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1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79" y="368407"/>
                    </a:lnTo>
                    <a:lnTo>
                      <a:pt x="10731" y="367263"/>
                    </a:lnTo>
                    <a:lnTo>
                      <a:pt x="10760" y="366086"/>
                    </a:lnTo>
                    <a:lnTo>
                      <a:pt x="10783" y="364908"/>
                    </a:lnTo>
                    <a:lnTo>
                      <a:pt x="10790" y="363697"/>
                    </a:lnTo>
                    <a:lnTo>
                      <a:pt x="10783" y="362520"/>
                    </a:lnTo>
                    <a:lnTo>
                      <a:pt x="10760" y="361342"/>
                    </a:lnTo>
                    <a:lnTo>
                      <a:pt x="10731" y="360165"/>
                    </a:lnTo>
                    <a:lnTo>
                      <a:pt x="10679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1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6" y="350678"/>
                    </a:lnTo>
                    <a:lnTo>
                      <a:pt x="9711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8" y="347213"/>
                    </a:lnTo>
                    <a:lnTo>
                      <a:pt x="9016" y="346439"/>
                    </a:lnTo>
                    <a:lnTo>
                      <a:pt x="8824" y="345733"/>
                    </a:lnTo>
                    <a:lnTo>
                      <a:pt x="8617" y="345026"/>
                    </a:lnTo>
                    <a:lnTo>
                      <a:pt x="8403" y="344387"/>
                    </a:lnTo>
                    <a:lnTo>
                      <a:pt x="8189" y="343748"/>
                    </a:lnTo>
                    <a:lnTo>
                      <a:pt x="7959" y="343209"/>
                    </a:lnTo>
                    <a:lnTo>
                      <a:pt x="7730" y="342671"/>
                    </a:lnTo>
                    <a:lnTo>
                      <a:pt x="7486" y="342200"/>
                    </a:lnTo>
                    <a:lnTo>
                      <a:pt x="7243" y="341797"/>
                    </a:lnTo>
                    <a:lnTo>
                      <a:pt x="6991" y="341426"/>
                    </a:lnTo>
                    <a:lnTo>
                      <a:pt x="6740" y="341124"/>
                    </a:lnTo>
                    <a:lnTo>
                      <a:pt x="6474" y="340855"/>
                    </a:lnTo>
                    <a:lnTo>
                      <a:pt x="6215" y="340653"/>
                    </a:lnTo>
                    <a:lnTo>
                      <a:pt x="5942" y="340485"/>
                    </a:lnTo>
                    <a:lnTo>
                      <a:pt x="5668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33" y="453957"/>
                    </a:lnTo>
                    <a:lnTo>
                      <a:pt x="4560" y="454092"/>
                    </a:lnTo>
                    <a:lnTo>
                      <a:pt x="4294" y="454293"/>
                    </a:lnTo>
                    <a:lnTo>
                      <a:pt x="4028" y="454562"/>
                    </a:lnTo>
                    <a:lnTo>
                      <a:pt x="3769" y="454865"/>
                    </a:lnTo>
                    <a:lnTo>
                      <a:pt x="3518" y="455235"/>
                    </a:lnTo>
                    <a:lnTo>
                      <a:pt x="3274" y="455639"/>
                    </a:lnTo>
                    <a:lnTo>
                      <a:pt x="3037" y="456110"/>
                    </a:lnTo>
                    <a:lnTo>
                      <a:pt x="2801" y="456615"/>
                    </a:lnTo>
                    <a:lnTo>
                      <a:pt x="2572" y="457153"/>
                    </a:lnTo>
                    <a:lnTo>
                      <a:pt x="2358" y="457758"/>
                    </a:lnTo>
                    <a:lnTo>
                      <a:pt x="2143" y="458398"/>
                    </a:lnTo>
                    <a:lnTo>
                      <a:pt x="1944" y="459104"/>
                    </a:lnTo>
                    <a:lnTo>
                      <a:pt x="1744" y="459811"/>
                    </a:lnTo>
                    <a:lnTo>
                      <a:pt x="1559" y="460584"/>
                    </a:lnTo>
                    <a:lnTo>
                      <a:pt x="1382" y="461392"/>
                    </a:lnTo>
                    <a:lnTo>
                      <a:pt x="1212" y="462233"/>
                    </a:lnTo>
                    <a:lnTo>
                      <a:pt x="1057" y="463141"/>
                    </a:lnTo>
                    <a:lnTo>
                      <a:pt x="909" y="464049"/>
                    </a:lnTo>
                    <a:lnTo>
                      <a:pt x="769" y="464991"/>
                    </a:lnTo>
                    <a:lnTo>
                      <a:pt x="636" y="465967"/>
                    </a:lnTo>
                    <a:lnTo>
                      <a:pt x="525" y="466976"/>
                    </a:lnTo>
                    <a:lnTo>
                      <a:pt x="414" y="468019"/>
                    </a:lnTo>
                    <a:lnTo>
                      <a:pt x="318" y="469062"/>
                    </a:lnTo>
                    <a:lnTo>
                      <a:pt x="237" y="470172"/>
                    </a:lnTo>
                    <a:lnTo>
                      <a:pt x="163" y="471282"/>
                    </a:lnTo>
                    <a:lnTo>
                      <a:pt x="103" y="472426"/>
                    </a:lnTo>
                    <a:lnTo>
                      <a:pt x="59" y="473570"/>
                    </a:lnTo>
                    <a:lnTo>
                      <a:pt x="22" y="474747"/>
                    </a:lnTo>
                    <a:lnTo>
                      <a:pt x="0" y="475958"/>
                    </a:lnTo>
                    <a:lnTo>
                      <a:pt x="0" y="477170"/>
                    </a:lnTo>
                    <a:lnTo>
                      <a:pt x="0" y="478381"/>
                    </a:lnTo>
                    <a:lnTo>
                      <a:pt x="22" y="479558"/>
                    </a:lnTo>
                    <a:lnTo>
                      <a:pt x="59" y="480702"/>
                    </a:lnTo>
                    <a:lnTo>
                      <a:pt x="103" y="481879"/>
                    </a:lnTo>
                    <a:lnTo>
                      <a:pt x="163" y="482989"/>
                    </a:lnTo>
                    <a:lnTo>
                      <a:pt x="237" y="484100"/>
                    </a:lnTo>
                    <a:lnTo>
                      <a:pt x="318" y="485176"/>
                    </a:lnTo>
                    <a:lnTo>
                      <a:pt x="414" y="486253"/>
                    </a:lnTo>
                    <a:lnTo>
                      <a:pt x="525" y="487262"/>
                    </a:lnTo>
                    <a:lnTo>
                      <a:pt x="636" y="488271"/>
                    </a:lnTo>
                    <a:lnTo>
                      <a:pt x="769" y="489247"/>
                    </a:lnTo>
                    <a:lnTo>
                      <a:pt x="909" y="490189"/>
                    </a:lnTo>
                    <a:lnTo>
                      <a:pt x="1057" y="491131"/>
                    </a:lnTo>
                    <a:lnTo>
                      <a:pt x="1212" y="492005"/>
                    </a:lnTo>
                    <a:lnTo>
                      <a:pt x="1382" y="492846"/>
                    </a:lnTo>
                    <a:lnTo>
                      <a:pt x="1559" y="493654"/>
                    </a:lnTo>
                    <a:lnTo>
                      <a:pt x="1744" y="494428"/>
                    </a:lnTo>
                    <a:lnTo>
                      <a:pt x="1944" y="495168"/>
                    </a:lnTo>
                    <a:lnTo>
                      <a:pt x="2143" y="495874"/>
                    </a:lnTo>
                    <a:lnTo>
                      <a:pt x="2358" y="496513"/>
                    </a:lnTo>
                    <a:lnTo>
                      <a:pt x="2572" y="497119"/>
                    </a:lnTo>
                    <a:lnTo>
                      <a:pt x="2801" y="497691"/>
                    </a:lnTo>
                    <a:lnTo>
                      <a:pt x="3037" y="498195"/>
                    </a:lnTo>
                    <a:lnTo>
                      <a:pt x="3274" y="498666"/>
                    </a:lnTo>
                    <a:lnTo>
                      <a:pt x="3518" y="499104"/>
                    </a:lnTo>
                    <a:lnTo>
                      <a:pt x="3769" y="499474"/>
                    </a:lnTo>
                    <a:lnTo>
                      <a:pt x="4028" y="499777"/>
                    </a:lnTo>
                    <a:lnTo>
                      <a:pt x="4294" y="500046"/>
                    </a:lnTo>
                    <a:lnTo>
                      <a:pt x="4560" y="500248"/>
                    </a:lnTo>
                    <a:lnTo>
                      <a:pt x="4833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68" y="500483"/>
                    </a:lnTo>
                    <a:lnTo>
                      <a:pt x="5942" y="500382"/>
                    </a:lnTo>
                    <a:lnTo>
                      <a:pt x="6215" y="500248"/>
                    </a:lnTo>
                    <a:lnTo>
                      <a:pt x="6474" y="500046"/>
                    </a:lnTo>
                    <a:lnTo>
                      <a:pt x="6740" y="499777"/>
                    </a:lnTo>
                    <a:lnTo>
                      <a:pt x="6991" y="499474"/>
                    </a:lnTo>
                    <a:lnTo>
                      <a:pt x="7243" y="499104"/>
                    </a:lnTo>
                    <a:lnTo>
                      <a:pt x="7486" y="498666"/>
                    </a:lnTo>
                    <a:lnTo>
                      <a:pt x="7730" y="498195"/>
                    </a:lnTo>
                    <a:lnTo>
                      <a:pt x="7959" y="497691"/>
                    </a:lnTo>
                    <a:lnTo>
                      <a:pt x="8189" y="497119"/>
                    </a:lnTo>
                    <a:lnTo>
                      <a:pt x="8403" y="496513"/>
                    </a:lnTo>
                    <a:lnTo>
                      <a:pt x="8617" y="495874"/>
                    </a:lnTo>
                    <a:lnTo>
                      <a:pt x="8824" y="495168"/>
                    </a:lnTo>
                    <a:lnTo>
                      <a:pt x="9016" y="494428"/>
                    </a:lnTo>
                    <a:lnTo>
                      <a:pt x="9208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1" y="491131"/>
                    </a:lnTo>
                    <a:lnTo>
                      <a:pt x="9866" y="490189"/>
                    </a:lnTo>
                    <a:lnTo>
                      <a:pt x="10007" y="489247"/>
                    </a:lnTo>
                    <a:lnTo>
                      <a:pt x="10140" y="488271"/>
                    </a:lnTo>
                    <a:lnTo>
                      <a:pt x="10258" y="487262"/>
                    </a:lnTo>
                    <a:lnTo>
                      <a:pt x="10361" y="486253"/>
                    </a:lnTo>
                    <a:lnTo>
                      <a:pt x="10465" y="485176"/>
                    </a:lnTo>
                    <a:lnTo>
                      <a:pt x="10546" y="484100"/>
                    </a:lnTo>
                    <a:lnTo>
                      <a:pt x="10620" y="482989"/>
                    </a:lnTo>
                    <a:lnTo>
                      <a:pt x="10679" y="481879"/>
                    </a:lnTo>
                    <a:lnTo>
                      <a:pt x="10731" y="480702"/>
                    </a:lnTo>
                    <a:lnTo>
                      <a:pt x="10760" y="479558"/>
                    </a:lnTo>
                    <a:lnTo>
                      <a:pt x="10783" y="478381"/>
                    </a:lnTo>
                    <a:lnTo>
                      <a:pt x="10790" y="477170"/>
                    </a:lnTo>
                    <a:lnTo>
                      <a:pt x="10783" y="475958"/>
                    </a:lnTo>
                    <a:lnTo>
                      <a:pt x="10760" y="474747"/>
                    </a:lnTo>
                    <a:lnTo>
                      <a:pt x="10731" y="473570"/>
                    </a:lnTo>
                    <a:lnTo>
                      <a:pt x="10679" y="472426"/>
                    </a:lnTo>
                    <a:lnTo>
                      <a:pt x="10620" y="471282"/>
                    </a:lnTo>
                    <a:lnTo>
                      <a:pt x="10546" y="470172"/>
                    </a:lnTo>
                    <a:lnTo>
                      <a:pt x="10465" y="469062"/>
                    </a:lnTo>
                    <a:lnTo>
                      <a:pt x="10361" y="468019"/>
                    </a:lnTo>
                    <a:lnTo>
                      <a:pt x="10258" y="466976"/>
                    </a:lnTo>
                    <a:lnTo>
                      <a:pt x="10140" y="465967"/>
                    </a:lnTo>
                    <a:lnTo>
                      <a:pt x="10007" y="464991"/>
                    </a:lnTo>
                    <a:lnTo>
                      <a:pt x="9866" y="464049"/>
                    </a:lnTo>
                    <a:lnTo>
                      <a:pt x="9711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8" y="460584"/>
                    </a:lnTo>
                    <a:lnTo>
                      <a:pt x="9016" y="459811"/>
                    </a:lnTo>
                    <a:lnTo>
                      <a:pt x="8824" y="459104"/>
                    </a:lnTo>
                    <a:lnTo>
                      <a:pt x="8617" y="458398"/>
                    </a:lnTo>
                    <a:lnTo>
                      <a:pt x="8403" y="457758"/>
                    </a:lnTo>
                    <a:lnTo>
                      <a:pt x="8189" y="457153"/>
                    </a:lnTo>
                    <a:lnTo>
                      <a:pt x="7959" y="456615"/>
                    </a:lnTo>
                    <a:lnTo>
                      <a:pt x="7730" y="456110"/>
                    </a:lnTo>
                    <a:lnTo>
                      <a:pt x="7486" y="455639"/>
                    </a:lnTo>
                    <a:lnTo>
                      <a:pt x="7243" y="455235"/>
                    </a:lnTo>
                    <a:lnTo>
                      <a:pt x="6991" y="454865"/>
                    </a:lnTo>
                    <a:lnTo>
                      <a:pt x="6740" y="454562"/>
                    </a:lnTo>
                    <a:lnTo>
                      <a:pt x="6474" y="454293"/>
                    </a:lnTo>
                    <a:lnTo>
                      <a:pt x="6215" y="454092"/>
                    </a:lnTo>
                    <a:lnTo>
                      <a:pt x="5942" y="453957"/>
                    </a:lnTo>
                    <a:lnTo>
                      <a:pt x="5668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33" y="567160"/>
                    </a:lnTo>
                    <a:lnTo>
                      <a:pt x="4560" y="567328"/>
                    </a:lnTo>
                    <a:lnTo>
                      <a:pt x="4294" y="567530"/>
                    </a:lnTo>
                    <a:lnTo>
                      <a:pt x="4028" y="567766"/>
                    </a:lnTo>
                    <a:lnTo>
                      <a:pt x="3769" y="568102"/>
                    </a:lnTo>
                    <a:lnTo>
                      <a:pt x="3518" y="568472"/>
                    </a:lnTo>
                    <a:lnTo>
                      <a:pt x="3274" y="568876"/>
                    </a:lnTo>
                    <a:lnTo>
                      <a:pt x="3037" y="569347"/>
                    </a:lnTo>
                    <a:lnTo>
                      <a:pt x="2801" y="569885"/>
                    </a:lnTo>
                    <a:lnTo>
                      <a:pt x="2572" y="570423"/>
                    </a:lnTo>
                    <a:lnTo>
                      <a:pt x="2358" y="571029"/>
                    </a:lnTo>
                    <a:lnTo>
                      <a:pt x="2143" y="571702"/>
                    </a:lnTo>
                    <a:lnTo>
                      <a:pt x="1944" y="572408"/>
                    </a:lnTo>
                    <a:lnTo>
                      <a:pt x="1744" y="573115"/>
                    </a:lnTo>
                    <a:lnTo>
                      <a:pt x="1559" y="573889"/>
                    </a:lnTo>
                    <a:lnTo>
                      <a:pt x="1382" y="574730"/>
                    </a:lnTo>
                    <a:lnTo>
                      <a:pt x="1212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36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3" y="585697"/>
                    </a:lnTo>
                    <a:lnTo>
                      <a:pt x="59" y="586840"/>
                    </a:lnTo>
                    <a:lnTo>
                      <a:pt x="22" y="588018"/>
                    </a:lnTo>
                    <a:lnTo>
                      <a:pt x="0" y="589195"/>
                    </a:lnTo>
                    <a:lnTo>
                      <a:pt x="0" y="590373"/>
                    </a:lnTo>
                    <a:lnTo>
                      <a:pt x="0" y="591618"/>
                    </a:lnTo>
                    <a:lnTo>
                      <a:pt x="22" y="592795"/>
                    </a:lnTo>
                    <a:lnTo>
                      <a:pt x="59" y="593972"/>
                    </a:lnTo>
                    <a:lnTo>
                      <a:pt x="103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36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12" y="605310"/>
                    </a:lnTo>
                    <a:lnTo>
                      <a:pt x="1382" y="606151"/>
                    </a:lnTo>
                    <a:lnTo>
                      <a:pt x="1559" y="606958"/>
                    </a:lnTo>
                    <a:lnTo>
                      <a:pt x="1744" y="607732"/>
                    </a:lnTo>
                    <a:lnTo>
                      <a:pt x="1944" y="608472"/>
                    </a:lnTo>
                    <a:lnTo>
                      <a:pt x="2143" y="609145"/>
                    </a:lnTo>
                    <a:lnTo>
                      <a:pt x="2358" y="609784"/>
                    </a:lnTo>
                    <a:lnTo>
                      <a:pt x="2572" y="610389"/>
                    </a:lnTo>
                    <a:lnTo>
                      <a:pt x="2801" y="610961"/>
                    </a:lnTo>
                    <a:lnTo>
                      <a:pt x="3037" y="611466"/>
                    </a:lnTo>
                    <a:lnTo>
                      <a:pt x="3274" y="611937"/>
                    </a:lnTo>
                    <a:lnTo>
                      <a:pt x="3518" y="612341"/>
                    </a:lnTo>
                    <a:lnTo>
                      <a:pt x="3769" y="612711"/>
                    </a:lnTo>
                    <a:lnTo>
                      <a:pt x="4028" y="613013"/>
                    </a:lnTo>
                    <a:lnTo>
                      <a:pt x="4294" y="613249"/>
                    </a:lnTo>
                    <a:lnTo>
                      <a:pt x="4560" y="613451"/>
                    </a:lnTo>
                    <a:lnTo>
                      <a:pt x="4833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68" y="613686"/>
                    </a:lnTo>
                    <a:lnTo>
                      <a:pt x="5942" y="613619"/>
                    </a:lnTo>
                    <a:lnTo>
                      <a:pt x="6215" y="613451"/>
                    </a:lnTo>
                    <a:lnTo>
                      <a:pt x="6474" y="613249"/>
                    </a:lnTo>
                    <a:lnTo>
                      <a:pt x="6740" y="613013"/>
                    </a:lnTo>
                    <a:lnTo>
                      <a:pt x="6991" y="612711"/>
                    </a:lnTo>
                    <a:lnTo>
                      <a:pt x="7243" y="612341"/>
                    </a:lnTo>
                    <a:lnTo>
                      <a:pt x="7486" y="611937"/>
                    </a:lnTo>
                    <a:lnTo>
                      <a:pt x="7730" y="611466"/>
                    </a:lnTo>
                    <a:lnTo>
                      <a:pt x="7959" y="610961"/>
                    </a:lnTo>
                    <a:lnTo>
                      <a:pt x="8189" y="610389"/>
                    </a:lnTo>
                    <a:lnTo>
                      <a:pt x="8403" y="609784"/>
                    </a:lnTo>
                    <a:lnTo>
                      <a:pt x="8617" y="609145"/>
                    </a:lnTo>
                    <a:lnTo>
                      <a:pt x="8824" y="608472"/>
                    </a:lnTo>
                    <a:lnTo>
                      <a:pt x="9016" y="607732"/>
                    </a:lnTo>
                    <a:lnTo>
                      <a:pt x="9208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1" y="604435"/>
                    </a:lnTo>
                    <a:lnTo>
                      <a:pt x="9866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1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79" y="595150"/>
                    </a:lnTo>
                    <a:lnTo>
                      <a:pt x="10731" y="593972"/>
                    </a:lnTo>
                    <a:lnTo>
                      <a:pt x="10760" y="592795"/>
                    </a:lnTo>
                    <a:lnTo>
                      <a:pt x="10783" y="591618"/>
                    </a:lnTo>
                    <a:lnTo>
                      <a:pt x="10790" y="590373"/>
                    </a:lnTo>
                    <a:lnTo>
                      <a:pt x="10783" y="589195"/>
                    </a:lnTo>
                    <a:lnTo>
                      <a:pt x="10760" y="588018"/>
                    </a:lnTo>
                    <a:lnTo>
                      <a:pt x="10731" y="586840"/>
                    </a:lnTo>
                    <a:lnTo>
                      <a:pt x="10679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1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6" y="577354"/>
                    </a:lnTo>
                    <a:lnTo>
                      <a:pt x="9711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8" y="573889"/>
                    </a:lnTo>
                    <a:lnTo>
                      <a:pt x="9016" y="573115"/>
                    </a:lnTo>
                    <a:lnTo>
                      <a:pt x="8824" y="572408"/>
                    </a:lnTo>
                    <a:lnTo>
                      <a:pt x="8617" y="571702"/>
                    </a:lnTo>
                    <a:lnTo>
                      <a:pt x="8403" y="571029"/>
                    </a:lnTo>
                    <a:lnTo>
                      <a:pt x="8189" y="570423"/>
                    </a:lnTo>
                    <a:lnTo>
                      <a:pt x="7959" y="569885"/>
                    </a:lnTo>
                    <a:lnTo>
                      <a:pt x="7730" y="569347"/>
                    </a:lnTo>
                    <a:lnTo>
                      <a:pt x="7486" y="568876"/>
                    </a:lnTo>
                    <a:lnTo>
                      <a:pt x="7243" y="568472"/>
                    </a:lnTo>
                    <a:lnTo>
                      <a:pt x="6991" y="568102"/>
                    </a:lnTo>
                    <a:lnTo>
                      <a:pt x="6740" y="567766"/>
                    </a:lnTo>
                    <a:lnTo>
                      <a:pt x="6474" y="567530"/>
                    </a:lnTo>
                    <a:lnTo>
                      <a:pt x="6215" y="567328"/>
                    </a:lnTo>
                    <a:lnTo>
                      <a:pt x="5942" y="567160"/>
                    </a:lnTo>
                    <a:lnTo>
                      <a:pt x="5668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Google Shape;42;p3"/>
              <p:cNvSpPr/>
              <p:nvPr/>
            </p:nvSpPr>
            <p:spPr>
              <a:xfrm>
                <a:off x="11244103" y="3272898"/>
                <a:ext cx="5563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403" y="0"/>
                    </a:moveTo>
                    <a:lnTo>
                      <a:pt x="5122" y="34"/>
                    </a:lnTo>
                    <a:lnTo>
                      <a:pt x="4848" y="135"/>
                    </a:lnTo>
                    <a:lnTo>
                      <a:pt x="4582" y="269"/>
                    </a:lnTo>
                    <a:lnTo>
                      <a:pt x="4316" y="471"/>
                    </a:lnTo>
                    <a:lnTo>
                      <a:pt x="4050" y="740"/>
                    </a:lnTo>
                    <a:lnTo>
                      <a:pt x="3799" y="1043"/>
                    </a:lnTo>
                    <a:lnTo>
                      <a:pt x="3548" y="1413"/>
                    </a:lnTo>
                    <a:lnTo>
                      <a:pt x="3304" y="1850"/>
                    </a:lnTo>
                    <a:lnTo>
                      <a:pt x="3060" y="2321"/>
                    </a:lnTo>
                    <a:lnTo>
                      <a:pt x="2831" y="2826"/>
                    </a:lnTo>
                    <a:lnTo>
                      <a:pt x="2602" y="3398"/>
                    </a:lnTo>
                    <a:lnTo>
                      <a:pt x="2387" y="4003"/>
                    </a:lnTo>
                    <a:lnTo>
                      <a:pt x="2173" y="4643"/>
                    </a:lnTo>
                    <a:lnTo>
                      <a:pt x="1966" y="5349"/>
                    </a:lnTo>
                    <a:lnTo>
                      <a:pt x="1774" y="6089"/>
                    </a:lnTo>
                    <a:lnTo>
                      <a:pt x="1589" y="6863"/>
                    </a:lnTo>
                    <a:lnTo>
                      <a:pt x="1404" y="7670"/>
                    </a:lnTo>
                    <a:lnTo>
                      <a:pt x="1234" y="8511"/>
                    </a:lnTo>
                    <a:lnTo>
                      <a:pt x="1079" y="9420"/>
                    </a:lnTo>
                    <a:lnTo>
                      <a:pt x="924" y="10328"/>
                    </a:lnTo>
                    <a:lnTo>
                      <a:pt x="784" y="11270"/>
                    </a:lnTo>
                    <a:lnTo>
                      <a:pt x="658" y="12245"/>
                    </a:lnTo>
                    <a:lnTo>
                      <a:pt x="532" y="13255"/>
                    </a:lnTo>
                    <a:lnTo>
                      <a:pt x="429" y="14298"/>
                    </a:lnTo>
                    <a:lnTo>
                      <a:pt x="333" y="15340"/>
                    </a:lnTo>
                    <a:lnTo>
                      <a:pt x="244" y="16417"/>
                    </a:lnTo>
                    <a:lnTo>
                      <a:pt x="170" y="17527"/>
                    </a:lnTo>
                    <a:lnTo>
                      <a:pt x="111" y="18671"/>
                    </a:lnTo>
                    <a:lnTo>
                      <a:pt x="67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69"/>
                    </a:lnTo>
                    <a:lnTo>
                      <a:pt x="67" y="26947"/>
                    </a:lnTo>
                    <a:lnTo>
                      <a:pt x="111" y="28091"/>
                    </a:lnTo>
                    <a:lnTo>
                      <a:pt x="170" y="29234"/>
                    </a:lnTo>
                    <a:lnTo>
                      <a:pt x="244" y="30345"/>
                    </a:lnTo>
                    <a:lnTo>
                      <a:pt x="333" y="31455"/>
                    </a:lnTo>
                    <a:lnTo>
                      <a:pt x="429" y="32531"/>
                    </a:lnTo>
                    <a:lnTo>
                      <a:pt x="532" y="33540"/>
                    </a:lnTo>
                    <a:lnTo>
                      <a:pt x="658" y="34550"/>
                    </a:lnTo>
                    <a:lnTo>
                      <a:pt x="784" y="35525"/>
                    </a:lnTo>
                    <a:lnTo>
                      <a:pt x="924" y="36501"/>
                    </a:lnTo>
                    <a:lnTo>
                      <a:pt x="1079" y="37409"/>
                    </a:lnTo>
                    <a:lnTo>
                      <a:pt x="1234" y="38284"/>
                    </a:lnTo>
                    <a:lnTo>
                      <a:pt x="1404" y="39125"/>
                    </a:lnTo>
                    <a:lnTo>
                      <a:pt x="1589" y="39932"/>
                    </a:lnTo>
                    <a:lnTo>
                      <a:pt x="1774" y="40706"/>
                    </a:lnTo>
                    <a:lnTo>
                      <a:pt x="1966" y="41413"/>
                    </a:lnTo>
                    <a:lnTo>
                      <a:pt x="2173" y="42119"/>
                    </a:lnTo>
                    <a:lnTo>
                      <a:pt x="2387" y="42758"/>
                    </a:lnTo>
                    <a:lnTo>
                      <a:pt x="2602" y="43364"/>
                    </a:lnTo>
                    <a:lnTo>
                      <a:pt x="2831" y="43902"/>
                    </a:lnTo>
                    <a:lnTo>
                      <a:pt x="3060" y="44407"/>
                    </a:lnTo>
                    <a:lnTo>
                      <a:pt x="3304" y="44878"/>
                    </a:lnTo>
                    <a:lnTo>
                      <a:pt x="3548" y="45281"/>
                    </a:lnTo>
                    <a:lnTo>
                      <a:pt x="3799" y="45651"/>
                    </a:lnTo>
                    <a:lnTo>
                      <a:pt x="4050" y="45954"/>
                    </a:lnTo>
                    <a:lnTo>
                      <a:pt x="4316" y="46223"/>
                    </a:lnTo>
                    <a:lnTo>
                      <a:pt x="4582" y="46425"/>
                    </a:lnTo>
                    <a:lnTo>
                      <a:pt x="4848" y="46560"/>
                    </a:lnTo>
                    <a:lnTo>
                      <a:pt x="5122" y="46661"/>
                    </a:lnTo>
                    <a:lnTo>
                      <a:pt x="5403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78"/>
                    </a:lnTo>
                    <a:lnTo>
                      <a:pt x="7731" y="44407"/>
                    </a:lnTo>
                    <a:lnTo>
                      <a:pt x="7967" y="43902"/>
                    </a:lnTo>
                    <a:lnTo>
                      <a:pt x="8189" y="43364"/>
                    </a:lnTo>
                    <a:lnTo>
                      <a:pt x="8411" y="42758"/>
                    </a:lnTo>
                    <a:lnTo>
                      <a:pt x="8625" y="42119"/>
                    </a:lnTo>
                    <a:lnTo>
                      <a:pt x="8824" y="41413"/>
                    </a:lnTo>
                    <a:lnTo>
                      <a:pt x="9024" y="40706"/>
                    </a:lnTo>
                    <a:lnTo>
                      <a:pt x="9209" y="39932"/>
                    </a:lnTo>
                    <a:lnTo>
                      <a:pt x="9386" y="39125"/>
                    </a:lnTo>
                    <a:lnTo>
                      <a:pt x="9556" y="38284"/>
                    </a:lnTo>
                    <a:lnTo>
                      <a:pt x="9719" y="37409"/>
                    </a:lnTo>
                    <a:lnTo>
                      <a:pt x="9874" y="36501"/>
                    </a:lnTo>
                    <a:lnTo>
                      <a:pt x="10014" y="35525"/>
                    </a:lnTo>
                    <a:lnTo>
                      <a:pt x="10140" y="34550"/>
                    </a:lnTo>
                    <a:lnTo>
                      <a:pt x="10266" y="33540"/>
                    </a:lnTo>
                    <a:lnTo>
                      <a:pt x="10369" y="32531"/>
                    </a:lnTo>
                    <a:lnTo>
                      <a:pt x="10465" y="31455"/>
                    </a:lnTo>
                    <a:lnTo>
                      <a:pt x="10554" y="30345"/>
                    </a:lnTo>
                    <a:lnTo>
                      <a:pt x="10628" y="29234"/>
                    </a:lnTo>
                    <a:lnTo>
                      <a:pt x="10687" y="28091"/>
                    </a:lnTo>
                    <a:lnTo>
                      <a:pt x="10731" y="26947"/>
                    </a:lnTo>
                    <a:lnTo>
                      <a:pt x="10768" y="25769"/>
                    </a:lnTo>
                    <a:lnTo>
                      <a:pt x="10790" y="24558"/>
                    </a:lnTo>
                    <a:lnTo>
                      <a:pt x="10798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66" y="13255"/>
                    </a:lnTo>
                    <a:lnTo>
                      <a:pt x="10140" y="12245"/>
                    </a:lnTo>
                    <a:lnTo>
                      <a:pt x="10014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4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403" y="0"/>
                    </a:lnTo>
                    <a:close/>
                    <a:moveTo>
                      <a:pt x="5403" y="113472"/>
                    </a:moveTo>
                    <a:lnTo>
                      <a:pt x="5122" y="113506"/>
                    </a:lnTo>
                    <a:lnTo>
                      <a:pt x="4848" y="113573"/>
                    </a:lnTo>
                    <a:lnTo>
                      <a:pt x="4582" y="113742"/>
                    </a:lnTo>
                    <a:lnTo>
                      <a:pt x="4316" y="113943"/>
                    </a:lnTo>
                    <a:lnTo>
                      <a:pt x="4050" y="114213"/>
                    </a:lnTo>
                    <a:lnTo>
                      <a:pt x="3799" y="114515"/>
                    </a:lnTo>
                    <a:lnTo>
                      <a:pt x="3548" y="114885"/>
                    </a:lnTo>
                    <a:lnTo>
                      <a:pt x="3304" y="115323"/>
                    </a:lnTo>
                    <a:lnTo>
                      <a:pt x="3060" y="115794"/>
                    </a:lnTo>
                    <a:lnTo>
                      <a:pt x="2831" y="116298"/>
                    </a:lnTo>
                    <a:lnTo>
                      <a:pt x="2602" y="116870"/>
                    </a:lnTo>
                    <a:lnTo>
                      <a:pt x="2387" y="117476"/>
                    </a:lnTo>
                    <a:lnTo>
                      <a:pt x="2173" y="118115"/>
                    </a:lnTo>
                    <a:lnTo>
                      <a:pt x="1966" y="118821"/>
                    </a:lnTo>
                    <a:lnTo>
                      <a:pt x="1774" y="119562"/>
                    </a:lnTo>
                    <a:lnTo>
                      <a:pt x="1589" y="120335"/>
                    </a:lnTo>
                    <a:lnTo>
                      <a:pt x="1404" y="121143"/>
                    </a:lnTo>
                    <a:lnTo>
                      <a:pt x="1234" y="121984"/>
                    </a:lnTo>
                    <a:lnTo>
                      <a:pt x="1079" y="122858"/>
                    </a:lnTo>
                    <a:lnTo>
                      <a:pt x="924" y="123800"/>
                    </a:lnTo>
                    <a:lnTo>
                      <a:pt x="784" y="124742"/>
                    </a:lnTo>
                    <a:lnTo>
                      <a:pt x="658" y="125718"/>
                    </a:lnTo>
                    <a:lnTo>
                      <a:pt x="532" y="126727"/>
                    </a:lnTo>
                    <a:lnTo>
                      <a:pt x="429" y="127736"/>
                    </a:lnTo>
                    <a:lnTo>
                      <a:pt x="333" y="128813"/>
                    </a:lnTo>
                    <a:lnTo>
                      <a:pt x="244" y="129889"/>
                    </a:lnTo>
                    <a:lnTo>
                      <a:pt x="170" y="131000"/>
                    </a:lnTo>
                    <a:lnTo>
                      <a:pt x="111" y="132110"/>
                    </a:lnTo>
                    <a:lnTo>
                      <a:pt x="67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7" y="140352"/>
                    </a:lnTo>
                    <a:lnTo>
                      <a:pt x="111" y="141496"/>
                    </a:lnTo>
                    <a:lnTo>
                      <a:pt x="170" y="142640"/>
                    </a:lnTo>
                    <a:lnTo>
                      <a:pt x="244" y="143716"/>
                    </a:lnTo>
                    <a:lnTo>
                      <a:pt x="333" y="144826"/>
                    </a:lnTo>
                    <a:lnTo>
                      <a:pt x="429" y="145869"/>
                    </a:lnTo>
                    <a:lnTo>
                      <a:pt x="532" y="146912"/>
                    </a:lnTo>
                    <a:lnTo>
                      <a:pt x="658" y="147921"/>
                    </a:lnTo>
                    <a:lnTo>
                      <a:pt x="784" y="148897"/>
                    </a:lnTo>
                    <a:lnTo>
                      <a:pt x="924" y="149839"/>
                    </a:lnTo>
                    <a:lnTo>
                      <a:pt x="1079" y="150747"/>
                    </a:lnTo>
                    <a:lnTo>
                      <a:pt x="1234" y="151622"/>
                    </a:lnTo>
                    <a:lnTo>
                      <a:pt x="1404" y="152496"/>
                    </a:lnTo>
                    <a:lnTo>
                      <a:pt x="1589" y="153304"/>
                    </a:lnTo>
                    <a:lnTo>
                      <a:pt x="1774" y="154078"/>
                    </a:lnTo>
                    <a:lnTo>
                      <a:pt x="1966" y="154818"/>
                    </a:lnTo>
                    <a:lnTo>
                      <a:pt x="2173" y="155491"/>
                    </a:lnTo>
                    <a:lnTo>
                      <a:pt x="2387" y="156163"/>
                    </a:lnTo>
                    <a:lnTo>
                      <a:pt x="2602" y="156769"/>
                    </a:lnTo>
                    <a:lnTo>
                      <a:pt x="2831" y="157341"/>
                    </a:lnTo>
                    <a:lnTo>
                      <a:pt x="3060" y="157845"/>
                    </a:lnTo>
                    <a:lnTo>
                      <a:pt x="3304" y="158316"/>
                    </a:lnTo>
                    <a:lnTo>
                      <a:pt x="3548" y="158720"/>
                    </a:lnTo>
                    <a:lnTo>
                      <a:pt x="3799" y="159090"/>
                    </a:lnTo>
                    <a:lnTo>
                      <a:pt x="4050" y="159427"/>
                    </a:lnTo>
                    <a:lnTo>
                      <a:pt x="4316" y="159696"/>
                    </a:lnTo>
                    <a:lnTo>
                      <a:pt x="4582" y="159898"/>
                    </a:lnTo>
                    <a:lnTo>
                      <a:pt x="4848" y="160032"/>
                    </a:lnTo>
                    <a:lnTo>
                      <a:pt x="5122" y="160133"/>
                    </a:lnTo>
                    <a:lnTo>
                      <a:pt x="5403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4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4" y="148897"/>
                    </a:lnTo>
                    <a:lnTo>
                      <a:pt x="10140" y="147921"/>
                    </a:lnTo>
                    <a:lnTo>
                      <a:pt x="10266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8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66" y="126727"/>
                    </a:lnTo>
                    <a:lnTo>
                      <a:pt x="10140" y="125718"/>
                    </a:lnTo>
                    <a:lnTo>
                      <a:pt x="10014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4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403" y="113472"/>
                    </a:lnTo>
                    <a:close/>
                    <a:moveTo>
                      <a:pt x="5122" y="226945"/>
                    </a:moveTo>
                    <a:lnTo>
                      <a:pt x="4848" y="227046"/>
                    </a:lnTo>
                    <a:lnTo>
                      <a:pt x="4582" y="227214"/>
                    </a:lnTo>
                    <a:lnTo>
                      <a:pt x="4316" y="227416"/>
                    </a:lnTo>
                    <a:lnTo>
                      <a:pt x="4050" y="227651"/>
                    </a:lnTo>
                    <a:lnTo>
                      <a:pt x="3799" y="227988"/>
                    </a:lnTo>
                    <a:lnTo>
                      <a:pt x="3548" y="228358"/>
                    </a:lnTo>
                    <a:lnTo>
                      <a:pt x="3304" y="228761"/>
                    </a:lnTo>
                    <a:lnTo>
                      <a:pt x="3060" y="229232"/>
                    </a:lnTo>
                    <a:lnTo>
                      <a:pt x="2831" y="229771"/>
                    </a:lnTo>
                    <a:lnTo>
                      <a:pt x="2602" y="230309"/>
                    </a:lnTo>
                    <a:lnTo>
                      <a:pt x="2387" y="230915"/>
                    </a:lnTo>
                    <a:lnTo>
                      <a:pt x="2173" y="231587"/>
                    </a:lnTo>
                    <a:lnTo>
                      <a:pt x="1966" y="232260"/>
                    </a:lnTo>
                    <a:lnTo>
                      <a:pt x="1774" y="233000"/>
                    </a:lnTo>
                    <a:lnTo>
                      <a:pt x="1589" y="233774"/>
                    </a:lnTo>
                    <a:lnTo>
                      <a:pt x="1404" y="234581"/>
                    </a:lnTo>
                    <a:lnTo>
                      <a:pt x="1234" y="235422"/>
                    </a:lnTo>
                    <a:lnTo>
                      <a:pt x="1079" y="236331"/>
                    </a:lnTo>
                    <a:lnTo>
                      <a:pt x="924" y="237239"/>
                    </a:lnTo>
                    <a:lnTo>
                      <a:pt x="784" y="238181"/>
                    </a:lnTo>
                    <a:lnTo>
                      <a:pt x="658" y="239157"/>
                    </a:lnTo>
                    <a:lnTo>
                      <a:pt x="532" y="240166"/>
                    </a:lnTo>
                    <a:lnTo>
                      <a:pt x="429" y="241209"/>
                    </a:lnTo>
                    <a:lnTo>
                      <a:pt x="333" y="242252"/>
                    </a:lnTo>
                    <a:lnTo>
                      <a:pt x="244" y="243328"/>
                    </a:lnTo>
                    <a:lnTo>
                      <a:pt x="170" y="244438"/>
                    </a:lnTo>
                    <a:lnTo>
                      <a:pt x="111" y="245582"/>
                    </a:lnTo>
                    <a:lnTo>
                      <a:pt x="67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7" y="253824"/>
                    </a:lnTo>
                    <a:lnTo>
                      <a:pt x="111" y="254968"/>
                    </a:lnTo>
                    <a:lnTo>
                      <a:pt x="170" y="256078"/>
                    </a:lnTo>
                    <a:lnTo>
                      <a:pt x="244" y="257188"/>
                    </a:lnTo>
                    <a:lnTo>
                      <a:pt x="333" y="258265"/>
                    </a:lnTo>
                    <a:lnTo>
                      <a:pt x="429" y="259341"/>
                    </a:lnTo>
                    <a:lnTo>
                      <a:pt x="532" y="260384"/>
                    </a:lnTo>
                    <a:lnTo>
                      <a:pt x="658" y="261360"/>
                    </a:lnTo>
                    <a:lnTo>
                      <a:pt x="784" y="262336"/>
                    </a:lnTo>
                    <a:lnTo>
                      <a:pt x="924" y="263311"/>
                    </a:lnTo>
                    <a:lnTo>
                      <a:pt x="1079" y="264220"/>
                    </a:lnTo>
                    <a:lnTo>
                      <a:pt x="1234" y="265094"/>
                    </a:lnTo>
                    <a:lnTo>
                      <a:pt x="1404" y="265935"/>
                    </a:lnTo>
                    <a:lnTo>
                      <a:pt x="1589" y="266743"/>
                    </a:lnTo>
                    <a:lnTo>
                      <a:pt x="1774" y="267516"/>
                    </a:lnTo>
                    <a:lnTo>
                      <a:pt x="1966" y="268256"/>
                    </a:lnTo>
                    <a:lnTo>
                      <a:pt x="2173" y="268963"/>
                    </a:lnTo>
                    <a:lnTo>
                      <a:pt x="2387" y="269602"/>
                    </a:lnTo>
                    <a:lnTo>
                      <a:pt x="2602" y="270208"/>
                    </a:lnTo>
                    <a:lnTo>
                      <a:pt x="2831" y="270780"/>
                    </a:lnTo>
                    <a:lnTo>
                      <a:pt x="3060" y="271318"/>
                    </a:lnTo>
                    <a:lnTo>
                      <a:pt x="3304" y="271789"/>
                    </a:lnTo>
                    <a:lnTo>
                      <a:pt x="3548" y="272193"/>
                    </a:lnTo>
                    <a:lnTo>
                      <a:pt x="3799" y="272563"/>
                    </a:lnTo>
                    <a:lnTo>
                      <a:pt x="4050" y="272865"/>
                    </a:lnTo>
                    <a:lnTo>
                      <a:pt x="4316" y="273134"/>
                    </a:lnTo>
                    <a:lnTo>
                      <a:pt x="4582" y="273336"/>
                    </a:lnTo>
                    <a:lnTo>
                      <a:pt x="4848" y="273505"/>
                    </a:lnTo>
                    <a:lnTo>
                      <a:pt x="5122" y="273572"/>
                    </a:lnTo>
                    <a:lnTo>
                      <a:pt x="5403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4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4" y="262336"/>
                    </a:lnTo>
                    <a:lnTo>
                      <a:pt x="10140" y="261360"/>
                    </a:lnTo>
                    <a:lnTo>
                      <a:pt x="10266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8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66" y="240166"/>
                    </a:lnTo>
                    <a:lnTo>
                      <a:pt x="10140" y="239157"/>
                    </a:lnTo>
                    <a:lnTo>
                      <a:pt x="10014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4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22" y="340384"/>
                    </a:moveTo>
                    <a:lnTo>
                      <a:pt x="4848" y="340485"/>
                    </a:lnTo>
                    <a:lnTo>
                      <a:pt x="4582" y="340653"/>
                    </a:lnTo>
                    <a:lnTo>
                      <a:pt x="4316" y="340855"/>
                    </a:lnTo>
                    <a:lnTo>
                      <a:pt x="4050" y="341124"/>
                    </a:lnTo>
                    <a:lnTo>
                      <a:pt x="3799" y="341426"/>
                    </a:lnTo>
                    <a:lnTo>
                      <a:pt x="3548" y="341797"/>
                    </a:lnTo>
                    <a:lnTo>
                      <a:pt x="3304" y="342200"/>
                    </a:lnTo>
                    <a:lnTo>
                      <a:pt x="3060" y="342671"/>
                    </a:lnTo>
                    <a:lnTo>
                      <a:pt x="2831" y="343209"/>
                    </a:lnTo>
                    <a:lnTo>
                      <a:pt x="2602" y="343748"/>
                    </a:lnTo>
                    <a:lnTo>
                      <a:pt x="2387" y="344387"/>
                    </a:lnTo>
                    <a:lnTo>
                      <a:pt x="2173" y="345026"/>
                    </a:lnTo>
                    <a:lnTo>
                      <a:pt x="1966" y="345733"/>
                    </a:lnTo>
                    <a:lnTo>
                      <a:pt x="1774" y="346439"/>
                    </a:lnTo>
                    <a:lnTo>
                      <a:pt x="1589" y="347213"/>
                    </a:lnTo>
                    <a:lnTo>
                      <a:pt x="1404" y="348054"/>
                    </a:lnTo>
                    <a:lnTo>
                      <a:pt x="1234" y="348895"/>
                    </a:lnTo>
                    <a:lnTo>
                      <a:pt x="1079" y="349770"/>
                    </a:lnTo>
                    <a:lnTo>
                      <a:pt x="924" y="350678"/>
                    </a:lnTo>
                    <a:lnTo>
                      <a:pt x="784" y="351620"/>
                    </a:lnTo>
                    <a:lnTo>
                      <a:pt x="658" y="352595"/>
                    </a:lnTo>
                    <a:lnTo>
                      <a:pt x="532" y="353605"/>
                    </a:lnTo>
                    <a:lnTo>
                      <a:pt x="429" y="354648"/>
                    </a:lnTo>
                    <a:lnTo>
                      <a:pt x="333" y="355724"/>
                    </a:lnTo>
                    <a:lnTo>
                      <a:pt x="244" y="356801"/>
                    </a:lnTo>
                    <a:lnTo>
                      <a:pt x="170" y="357911"/>
                    </a:lnTo>
                    <a:lnTo>
                      <a:pt x="111" y="359021"/>
                    </a:lnTo>
                    <a:lnTo>
                      <a:pt x="67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7" y="367263"/>
                    </a:lnTo>
                    <a:lnTo>
                      <a:pt x="111" y="368407"/>
                    </a:lnTo>
                    <a:lnTo>
                      <a:pt x="170" y="369517"/>
                    </a:lnTo>
                    <a:lnTo>
                      <a:pt x="244" y="370627"/>
                    </a:lnTo>
                    <a:lnTo>
                      <a:pt x="333" y="371704"/>
                    </a:lnTo>
                    <a:lnTo>
                      <a:pt x="429" y="372780"/>
                    </a:lnTo>
                    <a:lnTo>
                      <a:pt x="532" y="373823"/>
                    </a:lnTo>
                    <a:lnTo>
                      <a:pt x="658" y="374799"/>
                    </a:lnTo>
                    <a:lnTo>
                      <a:pt x="784" y="375808"/>
                    </a:lnTo>
                    <a:lnTo>
                      <a:pt x="924" y="376750"/>
                    </a:lnTo>
                    <a:lnTo>
                      <a:pt x="1079" y="377658"/>
                    </a:lnTo>
                    <a:lnTo>
                      <a:pt x="1234" y="378533"/>
                    </a:lnTo>
                    <a:lnTo>
                      <a:pt x="1404" y="379374"/>
                    </a:lnTo>
                    <a:lnTo>
                      <a:pt x="1589" y="380215"/>
                    </a:lnTo>
                    <a:lnTo>
                      <a:pt x="1774" y="380989"/>
                    </a:lnTo>
                    <a:lnTo>
                      <a:pt x="1966" y="381695"/>
                    </a:lnTo>
                    <a:lnTo>
                      <a:pt x="2173" y="382402"/>
                    </a:lnTo>
                    <a:lnTo>
                      <a:pt x="2387" y="383041"/>
                    </a:lnTo>
                    <a:lnTo>
                      <a:pt x="2602" y="383680"/>
                    </a:lnTo>
                    <a:lnTo>
                      <a:pt x="2831" y="384218"/>
                    </a:lnTo>
                    <a:lnTo>
                      <a:pt x="3060" y="384757"/>
                    </a:lnTo>
                    <a:lnTo>
                      <a:pt x="3304" y="385228"/>
                    </a:lnTo>
                    <a:lnTo>
                      <a:pt x="3548" y="385631"/>
                    </a:lnTo>
                    <a:lnTo>
                      <a:pt x="3799" y="386001"/>
                    </a:lnTo>
                    <a:lnTo>
                      <a:pt x="4050" y="386304"/>
                    </a:lnTo>
                    <a:lnTo>
                      <a:pt x="4316" y="386573"/>
                    </a:lnTo>
                    <a:lnTo>
                      <a:pt x="4582" y="386775"/>
                    </a:lnTo>
                    <a:lnTo>
                      <a:pt x="4848" y="386943"/>
                    </a:lnTo>
                    <a:lnTo>
                      <a:pt x="5122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4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4" y="375808"/>
                    </a:lnTo>
                    <a:lnTo>
                      <a:pt x="10140" y="374799"/>
                    </a:lnTo>
                    <a:lnTo>
                      <a:pt x="10266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8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66" y="353605"/>
                    </a:lnTo>
                    <a:lnTo>
                      <a:pt x="10140" y="352595"/>
                    </a:lnTo>
                    <a:lnTo>
                      <a:pt x="10014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4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403" y="453822"/>
                    </a:moveTo>
                    <a:lnTo>
                      <a:pt x="5122" y="453856"/>
                    </a:lnTo>
                    <a:lnTo>
                      <a:pt x="4848" y="453957"/>
                    </a:lnTo>
                    <a:lnTo>
                      <a:pt x="4582" y="454092"/>
                    </a:lnTo>
                    <a:lnTo>
                      <a:pt x="4316" y="454293"/>
                    </a:lnTo>
                    <a:lnTo>
                      <a:pt x="4050" y="454562"/>
                    </a:lnTo>
                    <a:lnTo>
                      <a:pt x="3799" y="454865"/>
                    </a:lnTo>
                    <a:lnTo>
                      <a:pt x="3548" y="455235"/>
                    </a:lnTo>
                    <a:lnTo>
                      <a:pt x="3304" y="455639"/>
                    </a:lnTo>
                    <a:lnTo>
                      <a:pt x="3060" y="456110"/>
                    </a:lnTo>
                    <a:lnTo>
                      <a:pt x="2831" y="456615"/>
                    </a:lnTo>
                    <a:lnTo>
                      <a:pt x="2602" y="457153"/>
                    </a:lnTo>
                    <a:lnTo>
                      <a:pt x="2387" y="457758"/>
                    </a:lnTo>
                    <a:lnTo>
                      <a:pt x="2173" y="458398"/>
                    </a:lnTo>
                    <a:lnTo>
                      <a:pt x="1966" y="459104"/>
                    </a:lnTo>
                    <a:lnTo>
                      <a:pt x="1774" y="459811"/>
                    </a:lnTo>
                    <a:lnTo>
                      <a:pt x="1589" y="460584"/>
                    </a:lnTo>
                    <a:lnTo>
                      <a:pt x="1404" y="461392"/>
                    </a:lnTo>
                    <a:lnTo>
                      <a:pt x="1234" y="462233"/>
                    </a:lnTo>
                    <a:lnTo>
                      <a:pt x="1079" y="463141"/>
                    </a:lnTo>
                    <a:lnTo>
                      <a:pt x="924" y="464049"/>
                    </a:lnTo>
                    <a:lnTo>
                      <a:pt x="784" y="464991"/>
                    </a:lnTo>
                    <a:lnTo>
                      <a:pt x="658" y="465967"/>
                    </a:lnTo>
                    <a:lnTo>
                      <a:pt x="532" y="466976"/>
                    </a:lnTo>
                    <a:lnTo>
                      <a:pt x="429" y="468019"/>
                    </a:lnTo>
                    <a:lnTo>
                      <a:pt x="333" y="469062"/>
                    </a:lnTo>
                    <a:lnTo>
                      <a:pt x="244" y="470172"/>
                    </a:lnTo>
                    <a:lnTo>
                      <a:pt x="170" y="471282"/>
                    </a:lnTo>
                    <a:lnTo>
                      <a:pt x="111" y="472426"/>
                    </a:lnTo>
                    <a:lnTo>
                      <a:pt x="67" y="473570"/>
                    </a:lnTo>
                    <a:lnTo>
                      <a:pt x="30" y="474747"/>
                    </a:lnTo>
                    <a:lnTo>
                      <a:pt x="8" y="475958"/>
                    </a:lnTo>
                    <a:lnTo>
                      <a:pt x="0" y="477170"/>
                    </a:lnTo>
                    <a:lnTo>
                      <a:pt x="8" y="478381"/>
                    </a:lnTo>
                    <a:lnTo>
                      <a:pt x="30" y="479558"/>
                    </a:lnTo>
                    <a:lnTo>
                      <a:pt x="67" y="480702"/>
                    </a:lnTo>
                    <a:lnTo>
                      <a:pt x="111" y="481879"/>
                    </a:lnTo>
                    <a:lnTo>
                      <a:pt x="170" y="482989"/>
                    </a:lnTo>
                    <a:lnTo>
                      <a:pt x="244" y="484100"/>
                    </a:lnTo>
                    <a:lnTo>
                      <a:pt x="333" y="485176"/>
                    </a:lnTo>
                    <a:lnTo>
                      <a:pt x="429" y="486253"/>
                    </a:lnTo>
                    <a:lnTo>
                      <a:pt x="532" y="487262"/>
                    </a:lnTo>
                    <a:lnTo>
                      <a:pt x="658" y="488271"/>
                    </a:lnTo>
                    <a:lnTo>
                      <a:pt x="784" y="489247"/>
                    </a:lnTo>
                    <a:lnTo>
                      <a:pt x="924" y="490189"/>
                    </a:lnTo>
                    <a:lnTo>
                      <a:pt x="1079" y="491131"/>
                    </a:lnTo>
                    <a:lnTo>
                      <a:pt x="1234" y="492005"/>
                    </a:lnTo>
                    <a:lnTo>
                      <a:pt x="1404" y="492846"/>
                    </a:lnTo>
                    <a:lnTo>
                      <a:pt x="1589" y="493654"/>
                    </a:lnTo>
                    <a:lnTo>
                      <a:pt x="1774" y="494428"/>
                    </a:lnTo>
                    <a:lnTo>
                      <a:pt x="1966" y="495168"/>
                    </a:lnTo>
                    <a:lnTo>
                      <a:pt x="2173" y="495874"/>
                    </a:lnTo>
                    <a:lnTo>
                      <a:pt x="2387" y="496513"/>
                    </a:lnTo>
                    <a:lnTo>
                      <a:pt x="2602" y="497119"/>
                    </a:lnTo>
                    <a:lnTo>
                      <a:pt x="2831" y="497691"/>
                    </a:lnTo>
                    <a:lnTo>
                      <a:pt x="3060" y="498195"/>
                    </a:lnTo>
                    <a:lnTo>
                      <a:pt x="3304" y="498666"/>
                    </a:lnTo>
                    <a:lnTo>
                      <a:pt x="3548" y="499104"/>
                    </a:lnTo>
                    <a:lnTo>
                      <a:pt x="3799" y="499474"/>
                    </a:lnTo>
                    <a:lnTo>
                      <a:pt x="4050" y="499777"/>
                    </a:lnTo>
                    <a:lnTo>
                      <a:pt x="4316" y="500046"/>
                    </a:lnTo>
                    <a:lnTo>
                      <a:pt x="4582" y="500248"/>
                    </a:lnTo>
                    <a:lnTo>
                      <a:pt x="4848" y="500382"/>
                    </a:lnTo>
                    <a:lnTo>
                      <a:pt x="5122" y="500483"/>
                    </a:lnTo>
                    <a:lnTo>
                      <a:pt x="5403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74"/>
                    </a:lnTo>
                    <a:lnTo>
                      <a:pt x="8824" y="495168"/>
                    </a:lnTo>
                    <a:lnTo>
                      <a:pt x="9024" y="494428"/>
                    </a:lnTo>
                    <a:lnTo>
                      <a:pt x="9209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9" y="491131"/>
                    </a:lnTo>
                    <a:lnTo>
                      <a:pt x="9874" y="490189"/>
                    </a:lnTo>
                    <a:lnTo>
                      <a:pt x="10014" y="489247"/>
                    </a:lnTo>
                    <a:lnTo>
                      <a:pt x="10140" y="488271"/>
                    </a:lnTo>
                    <a:lnTo>
                      <a:pt x="10266" y="487262"/>
                    </a:lnTo>
                    <a:lnTo>
                      <a:pt x="10369" y="486253"/>
                    </a:lnTo>
                    <a:lnTo>
                      <a:pt x="10465" y="485176"/>
                    </a:lnTo>
                    <a:lnTo>
                      <a:pt x="10554" y="484100"/>
                    </a:lnTo>
                    <a:lnTo>
                      <a:pt x="10628" y="482989"/>
                    </a:lnTo>
                    <a:lnTo>
                      <a:pt x="10687" y="481879"/>
                    </a:lnTo>
                    <a:lnTo>
                      <a:pt x="10731" y="480702"/>
                    </a:lnTo>
                    <a:lnTo>
                      <a:pt x="10768" y="479558"/>
                    </a:lnTo>
                    <a:lnTo>
                      <a:pt x="10790" y="478381"/>
                    </a:lnTo>
                    <a:lnTo>
                      <a:pt x="10798" y="477170"/>
                    </a:lnTo>
                    <a:lnTo>
                      <a:pt x="10790" y="475958"/>
                    </a:lnTo>
                    <a:lnTo>
                      <a:pt x="10768" y="474747"/>
                    </a:lnTo>
                    <a:lnTo>
                      <a:pt x="10731" y="473570"/>
                    </a:lnTo>
                    <a:lnTo>
                      <a:pt x="10687" y="472426"/>
                    </a:lnTo>
                    <a:lnTo>
                      <a:pt x="10628" y="471282"/>
                    </a:lnTo>
                    <a:lnTo>
                      <a:pt x="10554" y="470172"/>
                    </a:lnTo>
                    <a:lnTo>
                      <a:pt x="10465" y="469062"/>
                    </a:lnTo>
                    <a:lnTo>
                      <a:pt x="10369" y="468019"/>
                    </a:lnTo>
                    <a:lnTo>
                      <a:pt x="10266" y="466976"/>
                    </a:lnTo>
                    <a:lnTo>
                      <a:pt x="10140" y="465967"/>
                    </a:lnTo>
                    <a:lnTo>
                      <a:pt x="10014" y="464991"/>
                    </a:lnTo>
                    <a:lnTo>
                      <a:pt x="9874" y="464049"/>
                    </a:lnTo>
                    <a:lnTo>
                      <a:pt x="9719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9" y="460584"/>
                    </a:lnTo>
                    <a:lnTo>
                      <a:pt x="9024" y="459811"/>
                    </a:lnTo>
                    <a:lnTo>
                      <a:pt x="8824" y="459104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403" y="453822"/>
                    </a:lnTo>
                    <a:close/>
                    <a:moveTo>
                      <a:pt x="5122" y="567059"/>
                    </a:moveTo>
                    <a:lnTo>
                      <a:pt x="4848" y="567160"/>
                    </a:lnTo>
                    <a:lnTo>
                      <a:pt x="4582" y="567328"/>
                    </a:lnTo>
                    <a:lnTo>
                      <a:pt x="4316" y="567530"/>
                    </a:lnTo>
                    <a:lnTo>
                      <a:pt x="4050" y="567766"/>
                    </a:lnTo>
                    <a:lnTo>
                      <a:pt x="3799" y="568102"/>
                    </a:lnTo>
                    <a:lnTo>
                      <a:pt x="3548" y="568472"/>
                    </a:lnTo>
                    <a:lnTo>
                      <a:pt x="3304" y="568876"/>
                    </a:lnTo>
                    <a:lnTo>
                      <a:pt x="3060" y="569347"/>
                    </a:lnTo>
                    <a:lnTo>
                      <a:pt x="2831" y="569885"/>
                    </a:lnTo>
                    <a:lnTo>
                      <a:pt x="2602" y="570423"/>
                    </a:lnTo>
                    <a:lnTo>
                      <a:pt x="2387" y="571029"/>
                    </a:lnTo>
                    <a:lnTo>
                      <a:pt x="2173" y="571702"/>
                    </a:lnTo>
                    <a:lnTo>
                      <a:pt x="1966" y="572408"/>
                    </a:lnTo>
                    <a:lnTo>
                      <a:pt x="1774" y="573115"/>
                    </a:lnTo>
                    <a:lnTo>
                      <a:pt x="1589" y="573889"/>
                    </a:lnTo>
                    <a:lnTo>
                      <a:pt x="1404" y="574730"/>
                    </a:lnTo>
                    <a:lnTo>
                      <a:pt x="1234" y="575571"/>
                    </a:lnTo>
                    <a:lnTo>
                      <a:pt x="1079" y="576445"/>
                    </a:lnTo>
                    <a:lnTo>
                      <a:pt x="924" y="577354"/>
                    </a:lnTo>
                    <a:lnTo>
                      <a:pt x="784" y="578296"/>
                    </a:lnTo>
                    <a:lnTo>
                      <a:pt x="658" y="579271"/>
                    </a:lnTo>
                    <a:lnTo>
                      <a:pt x="532" y="580280"/>
                    </a:lnTo>
                    <a:lnTo>
                      <a:pt x="429" y="581323"/>
                    </a:lnTo>
                    <a:lnTo>
                      <a:pt x="333" y="582400"/>
                    </a:lnTo>
                    <a:lnTo>
                      <a:pt x="244" y="583476"/>
                    </a:lnTo>
                    <a:lnTo>
                      <a:pt x="170" y="584586"/>
                    </a:lnTo>
                    <a:lnTo>
                      <a:pt x="111" y="585697"/>
                    </a:lnTo>
                    <a:lnTo>
                      <a:pt x="67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7" y="593972"/>
                    </a:lnTo>
                    <a:lnTo>
                      <a:pt x="111" y="595150"/>
                    </a:lnTo>
                    <a:lnTo>
                      <a:pt x="170" y="596294"/>
                    </a:lnTo>
                    <a:lnTo>
                      <a:pt x="244" y="597404"/>
                    </a:lnTo>
                    <a:lnTo>
                      <a:pt x="333" y="598480"/>
                    </a:lnTo>
                    <a:lnTo>
                      <a:pt x="429" y="599557"/>
                    </a:lnTo>
                    <a:lnTo>
                      <a:pt x="532" y="600600"/>
                    </a:lnTo>
                    <a:lnTo>
                      <a:pt x="658" y="601609"/>
                    </a:lnTo>
                    <a:lnTo>
                      <a:pt x="784" y="602585"/>
                    </a:lnTo>
                    <a:lnTo>
                      <a:pt x="924" y="603527"/>
                    </a:lnTo>
                    <a:lnTo>
                      <a:pt x="1079" y="604435"/>
                    </a:lnTo>
                    <a:lnTo>
                      <a:pt x="1234" y="605310"/>
                    </a:lnTo>
                    <a:lnTo>
                      <a:pt x="1404" y="606151"/>
                    </a:lnTo>
                    <a:lnTo>
                      <a:pt x="1589" y="606958"/>
                    </a:lnTo>
                    <a:lnTo>
                      <a:pt x="1774" y="607732"/>
                    </a:lnTo>
                    <a:lnTo>
                      <a:pt x="1966" y="608472"/>
                    </a:lnTo>
                    <a:lnTo>
                      <a:pt x="2173" y="609145"/>
                    </a:lnTo>
                    <a:lnTo>
                      <a:pt x="2387" y="609784"/>
                    </a:lnTo>
                    <a:lnTo>
                      <a:pt x="2602" y="610389"/>
                    </a:lnTo>
                    <a:lnTo>
                      <a:pt x="2831" y="610961"/>
                    </a:lnTo>
                    <a:lnTo>
                      <a:pt x="3060" y="611466"/>
                    </a:lnTo>
                    <a:lnTo>
                      <a:pt x="3304" y="611937"/>
                    </a:lnTo>
                    <a:lnTo>
                      <a:pt x="3548" y="612341"/>
                    </a:lnTo>
                    <a:lnTo>
                      <a:pt x="3799" y="612711"/>
                    </a:lnTo>
                    <a:lnTo>
                      <a:pt x="4050" y="613013"/>
                    </a:lnTo>
                    <a:lnTo>
                      <a:pt x="4316" y="613249"/>
                    </a:lnTo>
                    <a:lnTo>
                      <a:pt x="4582" y="613451"/>
                    </a:lnTo>
                    <a:lnTo>
                      <a:pt x="4848" y="613619"/>
                    </a:lnTo>
                    <a:lnTo>
                      <a:pt x="5122" y="613686"/>
                    </a:lnTo>
                    <a:lnTo>
                      <a:pt x="5403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4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4" y="602585"/>
                    </a:lnTo>
                    <a:lnTo>
                      <a:pt x="10140" y="601609"/>
                    </a:lnTo>
                    <a:lnTo>
                      <a:pt x="10266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8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66" y="580280"/>
                    </a:lnTo>
                    <a:lnTo>
                      <a:pt x="10140" y="579271"/>
                    </a:lnTo>
                    <a:lnTo>
                      <a:pt x="10014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4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" name="Google Shape;43;p3"/>
              <p:cNvSpPr/>
              <p:nvPr/>
            </p:nvSpPr>
            <p:spPr>
              <a:xfrm>
                <a:off x="11379817" y="3272898"/>
                <a:ext cx="5563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302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82" y="1850"/>
                    </a:lnTo>
                    <a:lnTo>
                      <a:pt x="3038" y="2321"/>
                    </a:lnTo>
                    <a:lnTo>
                      <a:pt x="2809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7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10" y="10328"/>
                    </a:lnTo>
                    <a:lnTo>
                      <a:pt x="769" y="11270"/>
                    </a:lnTo>
                    <a:lnTo>
                      <a:pt x="644" y="12245"/>
                    </a:lnTo>
                    <a:lnTo>
                      <a:pt x="525" y="13255"/>
                    </a:lnTo>
                    <a:lnTo>
                      <a:pt x="422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1" y="18671"/>
                    </a:lnTo>
                    <a:lnTo>
                      <a:pt x="60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60" y="26879"/>
                    </a:lnTo>
                    <a:lnTo>
                      <a:pt x="111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22" y="32397"/>
                    </a:lnTo>
                    <a:lnTo>
                      <a:pt x="525" y="33440"/>
                    </a:lnTo>
                    <a:lnTo>
                      <a:pt x="644" y="34449"/>
                    </a:lnTo>
                    <a:lnTo>
                      <a:pt x="769" y="35424"/>
                    </a:lnTo>
                    <a:lnTo>
                      <a:pt x="910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7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9" y="43868"/>
                    </a:lnTo>
                    <a:lnTo>
                      <a:pt x="3038" y="44373"/>
                    </a:lnTo>
                    <a:lnTo>
                      <a:pt x="3282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302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6999" y="45651"/>
                    </a:lnTo>
                    <a:lnTo>
                      <a:pt x="7251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7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25" y="42052"/>
                    </a:lnTo>
                    <a:lnTo>
                      <a:pt x="8825" y="41345"/>
                    </a:lnTo>
                    <a:lnTo>
                      <a:pt x="9024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74" y="36366"/>
                    </a:lnTo>
                    <a:lnTo>
                      <a:pt x="10015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54" y="30277"/>
                    </a:lnTo>
                    <a:lnTo>
                      <a:pt x="10628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15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5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1" y="1413"/>
                    </a:lnTo>
                    <a:lnTo>
                      <a:pt x="6999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302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82" y="115323"/>
                    </a:lnTo>
                    <a:lnTo>
                      <a:pt x="3038" y="115794"/>
                    </a:lnTo>
                    <a:lnTo>
                      <a:pt x="2809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7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10" y="123800"/>
                    </a:lnTo>
                    <a:lnTo>
                      <a:pt x="769" y="124742"/>
                    </a:lnTo>
                    <a:lnTo>
                      <a:pt x="644" y="125718"/>
                    </a:lnTo>
                    <a:lnTo>
                      <a:pt x="525" y="126727"/>
                    </a:lnTo>
                    <a:lnTo>
                      <a:pt x="422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1" y="132110"/>
                    </a:lnTo>
                    <a:lnTo>
                      <a:pt x="60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0" y="140352"/>
                    </a:lnTo>
                    <a:lnTo>
                      <a:pt x="111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22" y="145869"/>
                    </a:lnTo>
                    <a:lnTo>
                      <a:pt x="525" y="146912"/>
                    </a:lnTo>
                    <a:lnTo>
                      <a:pt x="644" y="147921"/>
                    </a:lnTo>
                    <a:lnTo>
                      <a:pt x="769" y="148897"/>
                    </a:lnTo>
                    <a:lnTo>
                      <a:pt x="910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7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9" y="157341"/>
                    </a:lnTo>
                    <a:lnTo>
                      <a:pt x="3038" y="157845"/>
                    </a:lnTo>
                    <a:lnTo>
                      <a:pt x="3282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302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6999" y="159090"/>
                    </a:lnTo>
                    <a:lnTo>
                      <a:pt x="7251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5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5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15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5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1" y="114885"/>
                    </a:lnTo>
                    <a:lnTo>
                      <a:pt x="6999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302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82" y="228761"/>
                    </a:lnTo>
                    <a:lnTo>
                      <a:pt x="3038" y="229232"/>
                    </a:lnTo>
                    <a:lnTo>
                      <a:pt x="2809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7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10" y="237239"/>
                    </a:lnTo>
                    <a:lnTo>
                      <a:pt x="769" y="238181"/>
                    </a:lnTo>
                    <a:lnTo>
                      <a:pt x="644" y="239157"/>
                    </a:lnTo>
                    <a:lnTo>
                      <a:pt x="525" y="240166"/>
                    </a:lnTo>
                    <a:lnTo>
                      <a:pt x="422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1" y="245582"/>
                    </a:lnTo>
                    <a:lnTo>
                      <a:pt x="60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0" y="253824"/>
                    </a:lnTo>
                    <a:lnTo>
                      <a:pt x="111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22" y="259341"/>
                    </a:lnTo>
                    <a:lnTo>
                      <a:pt x="525" y="260384"/>
                    </a:lnTo>
                    <a:lnTo>
                      <a:pt x="644" y="261360"/>
                    </a:lnTo>
                    <a:lnTo>
                      <a:pt x="769" y="262336"/>
                    </a:lnTo>
                    <a:lnTo>
                      <a:pt x="910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7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9" y="270780"/>
                    </a:lnTo>
                    <a:lnTo>
                      <a:pt x="3038" y="271318"/>
                    </a:lnTo>
                    <a:lnTo>
                      <a:pt x="3282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302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6999" y="272563"/>
                    </a:lnTo>
                    <a:lnTo>
                      <a:pt x="7251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5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5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15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5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1" y="228358"/>
                    </a:lnTo>
                    <a:lnTo>
                      <a:pt x="6999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5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302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82" y="342200"/>
                    </a:lnTo>
                    <a:lnTo>
                      <a:pt x="3038" y="342671"/>
                    </a:lnTo>
                    <a:lnTo>
                      <a:pt x="2809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7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10" y="350678"/>
                    </a:lnTo>
                    <a:lnTo>
                      <a:pt x="769" y="351620"/>
                    </a:lnTo>
                    <a:lnTo>
                      <a:pt x="644" y="352595"/>
                    </a:lnTo>
                    <a:lnTo>
                      <a:pt x="525" y="353605"/>
                    </a:lnTo>
                    <a:lnTo>
                      <a:pt x="422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1" y="359021"/>
                    </a:lnTo>
                    <a:lnTo>
                      <a:pt x="60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0" y="367263"/>
                    </a:lnTo>
                    <a:lnTo>
                      <a:pt x="111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22" y="372780"/>
                    </a:lnTo>
                    <a:lnTo>
                      <a:pt x="525" y="373823"/>
                    </a:lnTo>
                    <a:lnTo>
                      <a:pt x="644" y="374799"/>
                    </a:lnTo>
                    <a:lnTo>
                      <a:pt x="769" y="375808"/>
                    </a:lnTo>
                    <a:lnTo>
                      <a:pt x="910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7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9" y="384218"/>
                    </a:lnTo>
                    <a:lnTo>
                      <a:pt x="3038" y="384757"/>
                    </a:lnTo>
                    <a:lnTo>
                      <a:pt x="3282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302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5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6999" y="386001"/>
                    </a:lnTo>
                    <a:lnTo>
                      <a:pt x="7251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5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5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15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5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1" y="341797"/>
                    </a:lnTo>
                    <a:lnTo>
                      <a:pt x="6999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302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82" y="455639"/>
                    </a:lnTo>
                    <a:lnTo>
                      <a:pt x="3038" y="456110"/>
                    </a:lnTo>
                    <a:lnTo>
                      <a:pt x="2809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7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10" y="463982"/>
                    </a:lnTo>
                    <a:lnTo>
                      <a:pt x="769" y="464924"/>
                    </a:lnTo>
                    <a:lnTo>
                      <a:pt x="644" y="465900"/>
                    </a:lnTo>
                    <a:lnTo>
                      <a:pt x="525" y="466875"/>
                    </a:lnTo>
                    <a:lnTo>
                      <a:pt x="422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1" y="472258"/>
                    </a:lnTo>
                    <a:lnTo>
                      <a:pt x="60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60" y="480534"/>
                    </a:lnTo>
                    <a:lnTo>
                      <a:pt x="111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22" y="486152"/>
                    </a:lnTo>
                    <a:lnTo>
                      <a:pt x="525" y="487195"/>
                    </a:lnTo>
                    <a:lnTo>
                      <a:pt x="644" y="488204"/>
                    </a:lnTo>
                    <a:lnTo>
                      <a:pt x="769" y="489179"/>
                    </a:lnTo>
                    <a:lnTo>
                      <a:pt x="910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7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9" y="497691"/>
                    </a:lnTo>
                    <a:lnTo>
                      <a:pt x="3038" y="498195"/>
                    </a:lnTo>
                    <a:lnTo>
                      <a:pt x="3282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302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6999" y="499474"/>
                    </a:lnTo>
                    <a:lnTo>
                      <a:pt x="7251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40"/>
                    </a:lnTo>
                    <a:lnTo>
                      <a:pt x="8825" y="495134"/>
                    </a:lnTo>
                    <a:lnTo>
                      <a:pt x="9024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74" y="490155"/>
                    </a:lnTo>
                    <a:lnTo>
                      <a:pt x="10015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54" y="483965"/>
                    </a:lnTo>
                    <a:lnTo>
                      <a:pt x="10628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8" y="471148"/>
                    </a:lnTo>
                    <a:lnTo>
                      <a:pt x="10554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15" y="464924"/>
                    </a:lnTo>
                    <a:lnTo>
                      <a:pt x="9874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24" y="459811"/>
                    </a:lnTo>
                    <a:lnTo>
                      <a:pt x="8825" y="459070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1" y="455235"/>
                    </a:lnTo>
                    <a:lnTo>
                      <a:pt x="6999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302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82" y="568876"/>
                    </a:lnTo>
                    <a:lnTo>
                      <a:pt x="3038" y="569347"/>
                    </a:lnTo>
                    <a:lnTo>
                      <a:pt x="2809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7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10" y="577354"/>
                    </a:lnTo>
                    <a:lnTo>
                      <a:pt x="769" y="578296"/>
                    </a:lnTo>
                    <a:lnTo>
                      <a:pt x="644" y="579271"/>
                    </a:lnTo>
                    <a:lnTo>
                      <a:pt x="525" y="580280"/>
                    </a:lnTo>
                    <a:lnTo>
                      <a:pt x="422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1" y="585697"/>
                    </a:lnTo>
                    <a:lnTo>
                      <a:pt x="60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0" y="593972"/>
                    </a:lnTo>
                    <a:lnTo>
                      <a:pt x="111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22" y="599557"/>
                    </a:lnTo>
                    <a:lnTo>
                      <a:pt x="525" y="600600"/>
                    </a:lnTo>
                    <a:lnTo>
                      <a:pt x="644" y="601609"/>
                    </a:lnTo>
                    <a:lnTo>
                      <a:pt x="769" y="602585"/>
                    </a:lnTo>
                    <a:lnTo>
                      <a:pt x="910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7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9" y="610961"/>
                    </a:lnTo>
                    <a:lnTo>
                      <a:pt x="3038" y="611466"/>
                    </a:lnTo>
                    <a:lnTo>
                      <a:pt x="3282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302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6999" y="612711"/>
                    </a:lnTo>
                    <a:lnTo>
                      <a:pt x="7251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5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5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15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5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1" y="568472"/>
                    </a:lnTo>
                    <a:lnTo>
                      <a:pt x="6999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Google Shape;44;p3"/>
              <p:cNvSpPr/>
              <p:nvPr/>
            </p:nvSpPr>
            <p:spPr>
              <a:xfrm>
                <a:off x="11515528" y="3272898"/>
                <a:ext cx="55642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9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2" y="135"/>
                    </a:lnTo>
                    <a:lnTo>
                      <a:pt x="4568" y="269"/>
                    </a:lnTo>
                    <a:lnTo>
                      <a:pt x="4295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75" y="1850"/>
                    </a:lnTo>
                    <a:lnTo>
                      <a:pt x="3038" y="2321"/>
                    </a:lnTo>
                    <a:lnTo>
                      <a:pt x="2802" y="2826"/>
                    </a:lnTo>
                    <a:lnTo>
                      <a:pt x="2580" y="3398"/>
                    </a:lnTo>
                    <a:lnTo>
                      <a:pt x="2359" y="4003"/>
                    </a:lnTo>
                    <a:lnTo>
                      <a:pt x="2152" y="4643"/>
                    </a:lnTo>
                    <a:lnTo>
                      <a:pt x="1945" y="5349"/>
                    </a:lnTo>
                    <a:lnTo>
                      <a:pt x="1752" y="6089"/>
                    </a:lnTo>
                    <a:lnTo>
                      <a:pt x="1568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8" y="9420"/>
                    </a:lnTo>
                    <a:lnTo>
                      <a:pt x="910" y="10328"/>
                    </a:lnTo>
                    <a:lnTo>
                      <a:pt x="770" y="11270"/>
                    </a:lnTo>
                    <a:lnTo>
                      <a:pt x="644" y="12245"/>
                    </a:lnTo>
                    <a:lnTo>
                      <a:pt x="526" y="13255"/>
                    </a:lnTo>
                    <a:lnTo>
                      <a:pt x="415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2" y="18671"/>
                    </a:lnTo>
                    <a:lnTo>
                      <a:pt x="60" y="19815"/>
                    </a:lnTo>
                    <a:lnTo>
                      <a:pt x="31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1" y="25736"/>
                    </a:lnTo>
                    <a:lnTo>
                      <a:pt x="60" y="26879"/>
                    </a:lnTo>
                    <a:lnTo>
                      <a:pt x="112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15" y="32397"/>
                    </a:lnTo>
                    <a:lnTo>
                      <a:pt x="526" y="33440"/>
                    </a:lnTo>
                    <a:lnTo>
                      <a:pt x="644" y="34449"/>
                    </a:lnTo>
                    <a:lnTo>
                      <a:pt x="770" y="35424"/>
                    </a:lnTo>
                    <a:lnTo>
                      <a:pt x="910" y="36366"/>
                    </a:lnTo>
                    <a:lnTo>
                      <a:pt x="1058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8" y="39831"/>
                    </a:lnTo>
                    <a:lnTo>
                      <a:pt x="1752" y="40605"/>
                    </a:lnTo>
                    <a:lnTo>
                      <a:pt x="1945" y="41345"/>
                    </a:lnTo>
                    <a:lnTo>
                      <a:pt x="2152" y="42052"/>
                    </a:lnTo>
                    <a:lnTo>
                      <a:pt x="2359" y="42691"/>
                    </a:lnTo>
                    <a:lnTo>
                      <a:pt x="2580" y="43296"/>
                    </a:lnTo>
                    <a:lnTo>
                      <a:pt x="2802" y="43868"/>
                    </a:lnTo>
                    <a:lnTo>
                      <a:pt x="3038" y="44373"/>
                    </a:lnTo>
                    <a:lnTo>
                      <a:pt x="3275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295" y="46223"/>
                    </a:lnTo>
                    <a:lnTo>
                      <a:pt x="4568" y="46425"/>
                    </a:lnTo>
                    <a:lnTo>
                      <a:pt x="4842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7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7000" y="45651"/>
                    </a:lnTo>
                    <a:lnTo>
                      <a:pt x="7251" y="45281"/>
                    </a:lnTo>
                    <a:lnTo>
                      <a:pt x="7495" y="44844"/>
                    </a:lnTo>
                    <a:lnTo>
                      <a:pt x="7731" y="44373"/>
                    </a:lnTo>
                    <a:lnTo>
                      <a:pt x="7968" y="43868"/>
                    </a:lnTo>
                    <a:lnTo>
                      <a:pt x="8190" y="43296"/>
                    </a:lnTo>
                    <a:lnTo>
                      <a:pt x="8411" y="42691"/>
                    </a:lnTo>
                    <a:lnTo>
                      <a:pt x="8618" y="42052"/>
                    </a:lnTo>
                    <a:lnTo>
                      <a:pt x="8825" y="41345"/>
                    </a:lnTo>
                    <a:lnTo>
                      <a:pt x="9025" y="40605"/>
                    </a:lnTo>
                    <a:lnTo>
                      <a:pt x="9209" y="39831"/>
                    </a:lnTo>
                    <a:lnTo>
                      <a:pt x="9387" y="39024"/>
                    </a:lnTo>
                    <a:lnTo>
                      <a:pt x="9557" y="38183"/>
                    </a:lnTo>
                    <a:lnTo>
                      <a:pt x="9719" y="37275"/>
                    </a:lnTo>
                    <a:lnTo>
                      <a:pt x="9867" y="36366"/>
                    </a:lnTo>
                    <a:lnTo>
                      <a:pt x="10008" y="35424"/>
                    </a:lnTo>
                    <a:lnTo>
                      <a:pt x="10141" y="34449"/>
                    </a:lnTo>
                    <a:lnTo>
                      <a:pt x="10259" y="33440"/>
                    </a:lnTo>
                    <a:lnTo>
                      <a:pt x="10370" y="32397"/>
                    </a:lnTo>
                    <a:lnTo>
                      <a:pt x="10466" y="31354"/>
                    </a:lnTo>
                    <a:lnTo>
                      <a:pt x="10554" y="30277"/>
                    </a:lnTo>
                    <a:lnTo>
                      <a:pt x="10621" y="29167"/>
                    </a:lnTo>
                    <a:lnTo>
                      <a:pt x="10687" y="28023"/>
                    </a:lnTo>
                    <a:lnTo>
                      <a:pt x="10732" y="26879"/>
                    </a:lnTo>
                    <a:lnTo>
                      <a:pt x="10769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9" y="20959"/>
                    </a:lnTo>
                    <a:lnTo>
                      <a:pt x="10732" y="19815"/>
                    </a:lnTo>
                    <a:lnTo>
                      <a:pt x="10687" y="18671"/>
                    </a:lnTo>
                    <a:lnTo>
                      <a:pt x="10621" y="17527"/>
                    </a:lnTo>
                    <a:lnTo>
                      <a:pt x="10554" y="16417"/>
                    </a:lnTo>
                    <a:lnTo>
                      <a:pt x="10466" y="15340"/>
                    </a:lnTo>
                    <a:lnTo>
                      <a:pt x="10370" y="14298"/>
                    </a:lnTo>
                    <a:lnTo>
                      <a:pt x="10259" y="13255"/>
                    </a:lnTo>
                    <a:lnTo>
                      <a:pt x="10141" y="12245"/>
                    </a:lnTo>
                    <a:lnTo>
                      <a:pt x="10008" y="11270"/>
                    </a:lnTo>
                    <a:lnTo>
                      <a:pt x="9867" y="10328"/>
                    </a:lnTo>
                    <a:lnTo>
                      <a:pt x="9719" y="9420"/>
                    </a:lnTo>
                    <a:lnTo>
                      <a:pt x="9557" y="8511"/>
                    </a:lnTo>
                    <a:lnTo>
                      <a:pt x="9387" y="7670"/>
                    </a:lnTo>
                    <a:lnTo>
                      <a:pt x="9209" y="6863"/>
                    </a:lnTo>
                    <a:lnTo>
                      <a:pt x="9025" y="6089"/>
                    </a:lnTo>
                    <a:lnTo>
                      <a:pt x="8825" y="5349"/>
                    </a:lnTo>
                    <a:lnTo>
                      <a:pt x="8618" y="4643"/>
                    </a:lnTo>
                    <a:lnTo>
                      <a:pt x="8411" y="4003"/>
                    </a:lnTo>
                    <a:lnTo>
                      <a:pt x="8190" y="3398"/>
                    </a:lnTo>
                    <a:lnTo>
                      <a:pt x="7968" y="2826"/>
                    </a:lnTo>
                    <a:lnTo>
                      <a:pt x="7731" y="2321"/>
                    </a:lnTo>
                    <a:lnTo>
                      <a:pt x="7495" y="1850"/>
                    </a:lnTo>
                    <a:lnTo>
                      <a:pt x="7251" y="1413"/>
                    </a:lnTo>
                    <a:lnTo>
                      <a:pt x="7000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7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2" y="113573"/>
                    </a:lnTo>
                    <a:lnTo>
                      <a:pt x="4568" y="113742"/>
                    </a:lnTo>
                    <a:lnTo>
                      <a:pt x="4295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75" y="115323"/>
                    </a:lnTo>
                    <a:lnTo>
                      <a:pt x="3038" y="115794"/>
                    </a:lnTo>
                    <a:lnTo>
                      <a:pt x="2802" y="116298"/>
                    </a:lnTo>
                    <a:lnTo>
                      <a:pt x="2580" y="116870"/>
                    </a:lnTo>
                    <a:lnTo>
                      <a:pt x="2359" y="117476"/>
                    </a:lnTo>
                    <a:lnTo>
                      <a:pt x="2152" y="118115"/>
                    </a:lnTo>
                    <a:lnTo>
                      <a:pt x="1945" y="118821"/>
                    </a:lnTo>
                    <a:lnTo>
                      <a:pt x="1752" y="119562"/>
                    </a:lnTo>
                    <a:lnTo>
                      <a:pt x="1568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8" y="122858"/>
                    </a:lnTo>
                    <a:lnTo>
                      <a:pt x="910" y="123800"/>
                    </a:lnTo>
                    <a:lnTo>
                      <a:pt x="770" y="124742"/>
                    </a:lnTo>
                    <a:lnTo>
                      <a:pt x="644" y="125718"/>
                    </a:lnTo>
                    <a:lnTo>
                      <a:pt x="526" y="126727"/>
                    </a:lnTo>
                    <a:lnTo>
                      <a:pt x="415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2" y="132110"/>
                    </a:lnTo>
                    <a:lnTo>
                      <a:pt x="60" y="133254"/>
                    </a:lnTo>
                    <a:lnTo>
                      <a:pt x="31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1" y="139174"/>
                    </a:lnTo>
                    <a:lnTo>
                      <a:pt x="60" y="140352"/>
                    </a:lnTo>
                    <a:lnTo>
                      <a:pt x="112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15" y="145869"/>
                    </a:lnTo>
                    <a:lnTo>
                      <a:pt x="526" y="146912"/>
                    </a:lnTo>
                    <a:lnTo>
                      <a:pt x="644" y="147921"/>
                    </a:lnTo>
                    <a:lnTo>
                      <a:pt x="770" y="148897"/>
                    </a:lnTo>
                    <a:lnTo>
                      <a:pt x="910" y="149839"/>
                    </a:lnTo>
                    <a:lnTo>
                      <a:pt x="1058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8" y="153304"/>
                    </a:lnTo>
                    <a:lnTo>
                      <a:pt x="1752" y="154078"/>
                    </a:lnTo>
                    <a:lnTo>
                      <a:pt x="1945" y="154818"/>
                    </a:lnTo>
                    <a:lnTo>
                      <a:pt x="2152" y="155491"/>
                    </a:lnTo>
                    <a:lnTo>
                      <a:pt x="2359" y="156163"/>
                    </a:lnTo>
                    <a:lnTo>
                      <a:pt x="2580" y="156769"/>
                    </a:lnTo>
                    <a:lnTo>
                      <a:pt x="2802" y="157341"/>
                    </a:lnTo>
                    <a:lnTo>
                      <a:pt x="3038" y="157845"/>
                    </a:lnTo>
                    <a:lnTo>
                      <a:pt x="3275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295" y="159696"/>
                    </a:lnTo>
                    <a:lnTo>
                      <a:pt x="4568" y="159898"/>
                    </a:lnTo>
                    <a:lnTo>
                      <a:pt x="4842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7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7000" y="159090"/>
                    </a:lnTo>
                    <a:lnTo>
                      <a:pt x="7251" y="158720"/>
                    </a:lnTo>
                    <a:lnTo>
                      <a:pt x="7495" y="158316"/>
                    </a:lnTo>
                    <a:lnTo>
                      <a:pt x="7731" y="157845"/>
                    </a:lnTo>
                    <a:lnTo>
                      <a:pt x="7968" y="157341"/>
                    </a:lnTo>
                    <a:lnTo>
                      <a:pt x="8190" y="156769"/>
                    </a:lnTo>
                    <a:lnTo>
                      <a:pt x="8411" y="156163"/>
                    </a:lnTo>
                    <a:lnTo>
                      <a:pt x="8618" y="155491"/>
                    </a:lnTo>
                    <a:lnTo>
                      <a:pt x="8825" y="154818"/>
                    </a:lnTo>
                    <a:lnTo>
                      <a:pt x="9025" y="154078"/>
                    </a:lnTo>
                    <a:lnTo>
                      <a:pt x="9209" y="153304"/>
                    </a:lnTo>
                    <a:lnTo>
                      <a:pt x="9387" y="152496"/>
                    </a:lnTo>
                    <a:lnTo>
                      <a:pt x="9557" y="151622"/>
                    </a:lnTo>
                    <a:lnTo>
                      <a:pt x="9719" y="150747"/>
                    </a:lnTo>
                    <a:lnTo>
                      <a:pt x="9867" y="149839"/>
                    </a:lnTo>
                    <a:lnTo>
                      <a:pt x="10008" y="148897"/>
                    </a:lnTo>
                    <a:lnTo>
                      <a:pt x="10141" y="147921"/>
                    </a:lnTo>
                    <a:lnTo>
                      <a:pt x="10259" y="146912"/>
                    </a:lnTo>
                    <a:lnTo>
                      <a:pt x="10370" y="145869"/>
                    </a:lnTo>
                    <a:lnTo>
                      <a:pt x="10466" y="144826"/>
                    </a:lnTo>
                    <a:lnTo>
                      <a:pt x="10554" y="143716"/>
                    </a:lnTo>
                    <a:lnTo>
                      <a:pt x="10621" y="142640"/>
                    </a:lnTo>
                    <a:lnTo>
                      <a:pt x="10687" y="141496"/>
                    </a:lnTo>
                    <a:lnTo>
                      <a:pt x="10732" y="140352"/>
                    </a:lnTo>
                    <a:lnTo>
                      <a:pt x="10769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9" y="134431"/>
                    </a:lnTo>
                    <a:lnTo>
                      <a:pt x="10732" y="133254"/>
                    </a:lnTo>
                    <a:lnTo>
                      <a:pt x="10687" y="132110"/>
                    </a:lnTo>
                    <a:lnTo>
                      <a:pt x="10621" y="131000"/>
                    </a:lnTo>
                    <a:lnTo>
                      <a:pt x="10554" y="129889"/>
                    </a:lnTo>
                    <a:lnTo>
                      <a:pt x="10466" y="128813"/>
                    </a:lnTo>
                    <a:lnTo>
                      <a:pt x="10370" y="127736"/>
                    </a:lnTo>
                    <a:lnTo>
                      <a:pt x="10259" y="126727"/>
                    </a:lnTo>
                    <a:lnTo>
                      <a:pt x="10141" y="125718"/>
                    </a:lnTo>
                    <a:lnTo>
                      <a:pt x="10008" y="124742"/>
                    </a:lnTo>
                    <a:lnTo>
                      <a:pt x="9867" y="123800"/>
                    </a:lnTo>
                    <a:lnTo>
                      <a:pt x="9719" y="122858"/>
                    </a:lnTo>
                    <a:lnTo>
                      <a:pt x="9557" y="121984"/>
                    </a:lnTo>
                    <a:lnTo>
                      <a:pt x="9387" y="121143"/>
                    </a:lnTo>
                    <a:lnTo>
                      <a:pt x="9209" y="120335"/>
                    </a:lnTo>
                    <a:lnTo>
                      <a:pt x="9025" y="119562"/>
                    </a:lnTo>
                    <a:lnTo>
                      <a:pt x="8825" y="118821"/>
                    </a:lnTo>
                    <a:lnTo>
                      <a:pt x="8618" y="118115"/>
                    </a:lnTo>
                    <a:lnTo>
                      <a:pt x="8411" y="117476"/>
                    </a:lnTo>
                    <a:lnTo>
                      <a:pt x="8190" y="116870"/>
                    </a:lnTo>
                    <a:lnTo>
                      <a:pt x="7968" y="116298"/>
                    </a:lnTo>
                    <a:lnTo>
                      <a:pt x="7731" y="115794"/>
                    </a:lnTo>
                    <a:lnTo>
                      <a:pt x="7495" y="115323"/>
                    </a:lnTo>
                    <a:lnTo>
                      <a:pt x="7251" y="114885"/>
                    </a:lnTo>
                    <a:lnTo>
                      <a:pt x="7000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7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2" y="227046"/>
                    </a:lnTo>
                    <a:lnTo>
                      <a:pt x="4568" y="227214"/>
                    </a:lnTo>
                    <a:lnTo>
                      <a:pt x="4295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75" y="228761"/>
                    </a:lnTo>
                    <a:lnTo>
                      <a:pt x="3038" y="229232"/>
                    </a:lnTo>
                    <a:lnTo>
                      <a:pt x="2802" y="229771"/>
                    </a:lnTo>
                    <a:lnTo>
                      <a:pt x="2580" y="230309"/>
                    </a:lnTo>
                    <a:lnTo>
                      <a:pt x="2359" y="230915"/>
                    </a:lnTo>
                    <a:lnTo>
                      <a:pt x="2152" y="231587"/>
                    </a:lnTo>
                    <a:lnTo>
                      <a:pt x="1945" y="232260"/>
                    </a:lnTo>
                    <a:lnTo>
                      <a:pt x="1752" y="233000"/>
                    </a:lnTo>
                    <a:lnTo>
                      <a:pt x="1568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8" y="236331"/>
                    </a:lnTo>
                    <a:lnTo>
                      <a:pt x="910" y="237239"/>
                    </a:lnTo>
                    <a:lnTo>
                      <a:pt x="770" y="238181"/>
                    </a:lnTo>
                    <a:lnTo>
                      <a:pt x="644" y="239157"/>
                    </a:lnTo>
                    <a:lnTo>
                      <a:pt x="526" y="240166"/>
                    </a:lnTo>
                    <a:lnTo>
                      <a:pt x="415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2" y="245582"/>
                    </a:lnTo>
                    <a:lnTo>
                      <a:pt x="60" y="246726"/>
                    </a:lnTo>
                    <a:lnTo>
                      <a:pt x="31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1" y="252647"/>
                    </a:lnTo>
                    <a:lnTo>
                      <a:pt x="60" y="253824"/>
                    </a:lnTo>
                    <a:lnTo>
                      <a:pt x="112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15" y="259341"/>
                    </a:lnTo>
                    <a:lnTo>
                      <a:pt x="526" y="260384"/>
                    </a:lnTo>
                    <a:lnTo>
                      <a:pt x="644" y="261360"/>
                    </a:lnTo>
                    <a:lnTo>
                      <a:pt x="770" y="262336"/>
                    </a:lnTo>
                    <a:lnTo>
                      <a:pt x="910" y="263311"/>
                    </a:lnTo>
                    <a:lnTo>
                      <a:pt x="1058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8" y="266743"/>
                    </a:lnTo>
                    <a:lnTo>
                      <a:pt x="1752" y="267516"/>
                    </a:lnTo>
                    <a:lnTo>
                      <a:pt x="1945" y="268256"/>
                    </a:lnTo>
                    <a:lnTo>
                      <a:pt x="2152" y="268963"/>
                    </a:lnTo>
                    <a:lnTo>
                      <a:pt x="2359" y="269602"/>
                    </a:lnTo>
                    <a:lnTo>
                      <a:pt x="2580" y="270208"/>
                    </a:lnTo>
                    <a:lnTo>
                      <a:pt x="2802" y="270780"/>
                    </a:lnTo>
                    <a:lnTo>
                      <a:pt x="3038" y="271318"/>
                    </a:lnTo>
                    <a:lnTo>
                      <a:pt x="3275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295" y="273134"/>
                    </a:lnTo>
                    <a:lnTo>
                      <a:pt x="4568" y="273336"/>
                    </a:lnTo>
                    <a:lnTo>
                      <a:pt x="4842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7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7000" y="272563"/>
                    </a:lnTo>
                    <a:lnTo>
                      <a:pt x="7251" y="272193"/>
                    </a:lnTo>
                    <a:lnTo>
                      <a:pt x="7495" y="271789"/>
                    </a:lnTo>
                    <a:lnTo>
                      <a:pt x="7731" y="271318"/>
                    </a:lnTo>
                    <a:lnTo>
                      <a:pt x="7968" y="270780"/>
                    </a:lnTo>
                    <a:lnTo>
                      <a:pt x="8190" y="270208"/>
                    </a:lnTo>
                    <a:lnTo>
                      <a:pt x="8411" y="269602"/>
                    </a:lnTo>
                    <a:lnTo>
                      <a:pt x="8618" y="268963"/>
                    </a:lnTo>
                    <a:lnTo>
                      <a:pt x="8825" y="268256"/>
                    </a:lnTo>
                    <a:lnTo>
                      <a:pt x="9025" y="267516"/>
                    </a:lnTo>
                    <a:lnTo>
                      <a:pt x="9209" y="266743"/>
                    </a:lnTo>
                    <a:lnTo>
                      <a:pt x="9387" y="265935"/>
                    </a:lnTo>
                    <a:lnTo>
                      <a:pt x="9557" y="265094"/>
                    </a:lnTo>
                    <a:lnTo>
                      <a:pt x="9719" y="264220"/>
                    </a:lnTo>
                    <a:lnTo>
                      <a:pt x="9867" y="263311"/>
                    </a:lnTo>
                    <a:lnTo>
                      <a:pt x="10008" y="262336"/>
                    </a:lnTo>
                    <a:lnTo>
                      <a:pt x="10141" y="261360"/>
                    </a:lnTo>
                    <a:lnTo>
                      <a:pt x="10259" y="260384"/>
                    </a:lnTo>
                    <a:lnTo>
                      <a:pt x="10370" y="259341"/>
                    </a:lnTo>
                    <a:lnTo>
                      <a:pt x="10466" y="258265"/>
                    </a:lnTo>
                    <a:lnTo>
                      <a:pt x="10554" y="257188"/>
                    </a:lnTo>
                    <a:lnTo>
                      <a:pt x="10621" y="256078"/>
                    </a:lnTo>
                    <a:lnTo>
                      <a:pt x="10687" y="254968"/>
                    </a:lnTo>
                    <a:lnTo>
                      <a:pt x="10732" y="253824"/>
                    </a:lnTo>
                    <a:lnTo>
                      <a:pt x="10769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9" y="247903"/>
                    </a:lnTo>
                    <a:lnTo>
                      <a:pt x="10732" y="246726"/>
                    </a:lnTo>
                    <a:lnTo>
                      <a:pt x="10687" y="245582"/>
                    </a:lnTo>
                    <a:lnTo>
                      <a:pt x="10621" y="244438"/>
                    </a:lnTo>
                    <a:lnTo>
                      <a:pt x="10554" y="243328"/>
                    </a:lnTo>
                    <a:lnTo>
                      <a:pt x="10466" y="242252"/>
                    </a:lnTo>
                    <a:lnTo>
                      <a:pt x="10370" y="241209"/>
                    </a:lnTo>
                    <a:lnTo>
                      <a:pt x="10259" y="240166"/>
                    </a:lnTo>
                    <a:lnTo>
                      <a:pt x="10141" y="239157"/>
                    </a:lnTo>
                    <a:lnTo>
                      <a:pt x="10008" y="238181"/>
                    </a:lnTo>
                    <a:lnTo>
                      <a:pt x="9867" y="237239"/>
                    </a:lnTo>
                    <a:lnTo>
                      <a:pt x="9719" y="236331"/>
                    </a:lnTo>
                    <a:lnTo>
                      <a:pt x="9557" y="235422"/>
                    </a:lnTo>
                    <a:lnTo>
                      <a:pt x="9387" y="234581"/>
                    </a:lnTo>
                    <a:lnTo>
                      <a:pt x="9209" y="233774"/>
                    </a:lnTo>
                    <a:lnTo>
                      <a:pt x="9025" y="233000"/>
                    </a:lnTo>
                    <a:lnTo>
                      <a:pt x="8825" y="232260"/>
                    </a:lnTo>
                    <a:lnTo>
                      <a:pt x="8618" y="231587"/>
                    </a:lnTo>
                    <a:lnTo>
                      <a:pt x="8411" y="230915"/>
                    </a:lnTo>
                    <a:lnTo>
                      <a:pt x="8190" y="230309"/>
                    </a:lnTo>
                    <a:lnTo>
                      <a:pt x="7968" y="229771"/>
                    </a:lnTo>
                    <a:lnTo>
                      <a:pt x="7731" y="229232"/>
                    </a:lnTo>
                    <a:lnTo>
                      <a:pt x="7495" y="228761"/>
                    </a:lnTo>
                    <a:lnTo>
                      <a:pt x="7251" y="228358"/>
                    </a:lnTo>
                    <a:lnTo>
                      <a:pt x="7000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7" y="226945"/>
                    </a:lnTo>
                    <a:close/>
                    <a:moveTo>
                      <a:pt x="5115" y="340384"/>
                    </a:moveTo>
                    <a:lnTo>
                      <a:pt x="4842" y="340485"/>
                    </a:lnTo>
                    <a:lnTo>
                      <a:pt x="4568" y="340653"/>
                    </a:lnTo>
                    <a:lnTo>
                      <a:pt x="4295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75" y="342200"/>
                    </a:lnTo>
                    <a:lnTo>
                      <a:pt x="3038" y="342671"/>
                    </a:lnTo>
                    <a:lnTo>
                      <a:pt x="2802" y="343209"/>
                    </a:lnTo>
                    <a:lnTo>
                      <a:pt x="2580" y="343748"/>
                    </a:lnTo>
                    <a:lnTo>
                      <a:pt x="2359" y="344387"/>
                    </a:lnTo>
                    <a:lnTo>
                      <a:pt x="2152" y="345026"/>
                    </a:lnTo>
                    <a:lnTo>
                      <a:pt x="1945" y="345733"/>
                    </a:lnTo>
                    <a:lnTo>
                      <a:pt x="1752" y="346439"/>
                    </a:lnTo>
                    <a:lnTo>
                      <a:pt x="1568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8" y="349770"/>
                    </a:lnTo>
                    <a:lnTo>
                      <a:pt x="910" y="350678"/>
                    </a:lnTo>
                    <a:lnTo>
                      <a:pt x="770" y="351620"/>
                    </a:lnTo>
                    <a:lnTo>
                      <a:pt x="644" y="352595"/>
                    </a:lnTo>
                    <a:lnTo>
                      <a:pt x="526" y="353605"/>
                    </a:lnTo>
                    <a:lnTo>
                      <a:pt x="415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2" y="359021"/>
                    </a:lnTo>
                    <a:lnTo>
                      <a:pt x="60" y="360165"/>
                    </a:lnTo>
                    <a:lnTo>
                      <a:pt x="31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1" y="366086"/>
                    </a:lnTo>
                    <a:lnTo>
                      <a:pt x="60" y="367263"/>
                    </a:lnTo>
                    <a:lnTo>
                      <a:pt x="112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15" y="372780"/>
                    </a:lnTo>
                    <a:lnTo>
                      <a:pt x="526" y="373823"/>
                    </a:lnTo>
                    <a:lnTo>
                      <a:pt x="644" y="374799"/>
                    </a:lnTo>
                    <a:lnTo>
                      <a:pt x="770" y="375808"/>
                    </a:lnTo>
                    <a:lnTo>
                      <a:pt x="910" y="376750"/>
                    </a:lnTo>
                    <a:lnTo>
                      <a:pt x="1058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8" y="380215"/>
                    </a:lnTo>
                    <a:lnTo>
                      <a:pt x="1752" y="380989"/>
                    </a:lnTo>
                    <a:lnTo>
                      <a:pt x="1945" y="381695"/>
                    </a:lnTo>
                    <a:lnTo>
                      <a:pt x="2152" y="382402"/>
                    </a:lnTo>
                    <a:lnTo>
                      <a:pt x="2359" y="383041"/>
                    </a:lnTo>
                    <a:lnTo>
                      <a:pt x="2580" y="383680"/>
                    </a:lnTo>
                    <a:lnTo>
                      <a:pt x="2802" y="384218"/>
                    </a:lnTo>
                    <a:lnTo>
                      <a:pt x="3038" y="384757"/>
                    </a:lnTo>
                    <a:lnTo>
                      <a:pt x="3275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295" y="386573"/>
                    </a:lnTo>
                    <a:lnTo>
                      <a:pt x="4568" y="386775"/>
                    </a:lnTo>
                    <a:lnTo>
                      <a:pt x="4842" y="386943"/>
                    </a:lnTo>
                    <a:lnTo>
                      <a:pt x="5115" y="387044"/>
                    </a:lnTo>
                    <a:lnTo>
                      <a:pt x="5677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7000" y="386001"/>
                    </a:lnTo>
                    <a:lnTo>
                      <a:pt x="7251" y="385631"/>
                    </a:lnTo>
                    <a:lnTo>
                      <a:pt x="7495" y="385228"/>
                    </a:lnTo>
                    <a:lnTo>
                      <a:pt x="7731" y="384757"/>
                    </a:lnTo>
                    <a:lnTo>
                      <a:pt x="7968" y="384218"/>
                    </a:lnTo>
                    <a:lnTo>
                      <a:pt x="8190" y="383680"/>
                    </a:lnTo>
                    <a:lnTo>
                      <a:pt x="8411" y="383041"/>
                    </a:lnTo>
                    <a:lnTo>
                      <a:pt x="8618" y="382402"/>
                    </a:lnTo>
                    <a:lnTo>
                      <a:pt x="8825" y="381695"/>
                    </a:lnTo>
                    <a:lnTo>
                      <a:pt x="9025" y="380989"/>
                    </a:lnTo>
                    <a:lnTo>
                      <a:pt x="9209" y="380215"/>
                    </a:lnTo>
                    <a:lnTo>
                      <a:pt x="9387" y="379374"/>
                    </a:lnTo>
                    <a:lnTo>
                      <a:pt x="9557" y="378533"/>
                    </a:lnTo>
                    <a:lnTo>
                      <a:pt x="9719" y="377658"/>
                    </a:lnTo>
                    <a:lnTo>
                      <a:pt x="9867" y="376750"/>
                    </a:lnTo>
                    <a:lnTo>
                      <a:pt x="10008" y="375808"/>
                    </a:lnTo>
                    <a:lnTo>
                      <a:pt x="10141" y="374799"/>
                    </a:lnTo>
                    <a:lnTo>
                      <a:pt x="10259" y="373823"/>
                    </a:lnTo>
                    <a:lnTo>
                      <a:pt x="10370" y="372780"/>
                    </a:lnTo>
                    <a:lnTo>
                      <a:pt x="10466" y="371704"/>
                    </a:lnTo>
                    <a:lnTo>
                      <a:pt x="10554" y="370627"/>
                    </a:lnTo>
                    <a:lnTo>
                      <a:pt x="10621" y="369517"/>
                    </a:lnTo>
                    <a:lnTo>
                      <a:pt x="10687" y="368407"/>
                    </a:lnTo>
                    <a:lnTo>
                      <a:pt x="10732" y="367263"/>
                    </a:lnTo>
                    <a:lnTo>
                      <a:pt x="10769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9" y="361342"/>
                    </a:lnTo>
                    <a:lnTo>
                      <a:pt x="10732" y="360165"/>
                    </a:lnTo>
                    <a:lnTo>
                      <a:pt x="10687" y="359021"/>
                    </a:lnTo>
                    <a:lnTo>
                      <a:pt x="10621" y="357911"/>
                    </a:lnTo>
                    <a:lnTo>
                      <a:pt x="10554" y="356801"/>
                    </a:lnTo>
                    <a:lnTo>
                      <a:pt x="10466" y="355724"/>
                    </a:lnTo>
                    <a:lnTo>
                      <a:pt x="10370" y="354648"/>
                    </a:lnTo>
                    <a:lnTo>
                      <a:pt x="10259" y="353605"/>
                    </a:lnTo>
                    <a:lnTo>
                      <a:pt x="10141" y="352595"/>
                    </a:lnTo>
                    <a:lnTo>
                      <a:pt x="10008" y="351620"/>
                    </a:lnTo>
                    <a:lnTo>
                      <a:pt x="9867" y="350678"/>
                    </a:lnTo>
                    <a:lnTo>
                      <a:pt x="9719" y="349770"/>
                    </a:lnTo>
                    <a:lnTo>
                      <a:pt x="9557" y="348895"/>
                    </a:lnTo>
                    <a:lnTo>
                      <a:pt x="9387" y="348054"/>
                    </a:lnTo>
                    <a:lnTo>
                      <a:pt x="9209" y="347213"/>
                    </a:lnTo>
                    <a:lnTo>
                      <a:pt x="9025" y="346439"/>
                    </a:lnTo>
                    <a:lnTo>
                      <a:pt x="8825" y="345733"/>
                    </a:lnTo>
                    <a:lnTo>
                      <a:pt x="8618" y="345026"/>
                    </a:lnTo>
                    <a:lnTo>
                      <a:pt x="8411" y="344387"/>
                    </a:lnTo>
                    <a:lnTo>
                      <a:pt x="8190" y="343748"/>
                    </a:lnTo>
                    <a:lnTo>
                      <a:pt x="7968" y="343209"/>
                    </a:lnTo>
                    <a:lnTo>
                      <a:pt x="7731" y="342671"/>
                    </a:lnTo>
                    <a:lnTo>
                      <a:pt x="7495" y="342200"/>
                    </a:lnTo>
                    <a:lnTo>
                      <a:pt x="7251" y="341797"/>
                    </a:lnTo>
                    <a:lnTo>
                      <a:pt x="7000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7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2" y="453957"/>
                    </a:lnTo>
                    <a:lnTo>
                      <a:pt x="4568" y="454092"/>
                    </a:lnTo>
                    <a:lnTo>
                      <a:pt x="4295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75" y="455639"/>
                    </a:lnTo>
                    <a:lnTo>
                      <a:pt x="3038" y="456110"/>
                    </a:lnTo>
                    <a:lnTo>
                      <a:pt x="2802" y="456615"/>
                    </a:lnTo>
                    <a:lnTo>
                      <a:pt x="2580" y="457153"/>
                    </a:lnTo>
                    <a:lnTo>
                      <a:pt x="2359" y="457758"/>
                    </a:lnTo>
                    <a:lnTo>
                      <a:pt x="2152" y="458398"/>
                    </a:lnTo>
                    <a:lnTo>
                      <a:pt x="1945" y="459070"/>
                    </a:lnTo>
                    <a:lnTo>
                      <a:pt x="1752" y="459811"/>
                    </a:lnTo>
                    <a:lnTo>
                      <a:pt x="1568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8" y="463074"/>
                    </a:lnTo>
                    <a:lnTo>
                      <a:pt x="910" y="463982"/>
                    </a:lnTo>
                    <a:lnTo>
                      <a:pt x="770" y="464924"/>
                    </a:lnTo>
                    <a:lnTo>
                      <a:pt x="644" y="465900"/>
                    </a:lnTo>
                    <a:lnTo>
                      <a:pt x="526" y="466875"/>
                    </a:lnTo>
                    <a:lnTo>
                      <a:pt x="415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2" y="472258"/>
                    </a:lnTo>
                    <a:lnTo>
                      <a:pt x="60" y="473402"/>
                    </a:lnTo>
                    <a:lnTo>
                      <a:pt x="31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1" y="479356"/>
                    </a:lnTo>
                    <a:lnTo>
                      <a:pt x="60" y="480534"/>
                    </a:lnTo>
                    <a:lnTo>
                      <a:pt x="112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15" y="486152"/>
                    </a:lnTo>
                    <a:lnTo>
                      <a:pt x="526" y="487195"/>
                    </a:lnTo>
                    <a:lnTo>
                      <a:pt x="644" y="488204"/>
                    </a:lnTo>
                    <a:lnTo>
                      <a:pt x="770" y="489179"/>
                    </a:lnTo>
                    <a:lnTo>
                      <a:pt x="910" y="490155"/>
                    </a:lnTo>
                    <a:lnTo>
                      <a:pt x="1058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8" y="493620"/>
                    </a:lnTo>
                    <a:lnTo>
                      <a:pt x="1752" y="494394"/>
                    </a:lnTo>
                    <a:lnTo>
                      <a:pt x="1945" y="495134"/>
                    </a:lnTo>
                    <a:lnTo>
                      <a:pt x="2152" y="495840"/>
                    </a:lnTo>
                    <a:lnTo>
                      <a:pt x="2359" y="496513"/>
                    </a:lnTo>
                    <a:lnTo>
                      <a:pt x="2580" y="497119"/>
                    </a:lnTo>
                    <a:lnTo>
                      <a:pt x="2802" y="497691"/>
                    </a:lnTo>
                    <a:lnTo>
                      <a:pt x="3038" y="498195"/>
                    </a:lnTo>
                    <a:lnTo>
                      <a:pt x="3275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295" y="500046"/>
                    </a:lnTo>
                    <a:lnTo>
                      <a:pt x="4568" y="500248"/>
                    </a:lnTo>
                    <a:lnTo>
                      <a:pt x="4842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7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7000" y="499474"/>
                    </a:lnTo>
                    <a:lnTo>
                      <a:pt x="7251" y="499104"/>
                    </a:lnTo>
                    <a:lnTo>
                      <a:pt x="7495" y="498666"/>
                    </a:lnTo>
                    <a:lnTo>
                      <a:pt x="7731" y="498195"/>
                    </a:lnTo>
                    <a:lnTo>
                      <a:pt x="7968" y="497691"/>
                    </a:lnTo>
                    <a:lnTo>
                      <a:pt x="8190" y="497119"/>
                    </a:lnTo>
                    <a:lnTo>
                      <a:pt x="8411" y="496513"/>
                    </a:lnTo>
                    <a:lnTo>
                      <a:pt x="8618" y="495840"/>
                    </a:lnTo>
                    <a:lnTo>
                      <a:pt x="8825" y="495134"/>
                    </a:lnTo>
                    <a:lnTo>
                      <a:pt x="9025" y="494394"/>
                    </a:lnTo>
                    <a:lnTo>
                      <a:pt x="9209" y="493620"/>
                    </a:lnTo>
                    <a:lnTo>
                      <a:pt x="9387" y="492813"/>
                    </a:lnTo>
                    <a:lnTo>
                      <a:pt x="9557" y="491972"/>
                    </a:lnTo>
                    <a:lnTo>
                      <a:pt x="9719" y="491063"/>
                    </a:lnTo>
                    <a:lnTo>
                      <a:pt x="9867" y="490155"/>
                    </a:lnTo>
                    <a:lnTo>
                      <a:pt x="10008" y="489179"/>
                    </a:lnTo>
                    <a:lnTo>
                      <a:pt x="10141" y="488204"/>
                    </a:lnTo>
                    <a:lnTo>
                      <a:pt x="10259" y="487195"/>
                    </a:lnTo>
                    <a:lnTo>
                      <a:pt x="10370" y="486152"/>
                    </a:lnTo>
                    <a:lnTo>
                      <a:pt x="10466" y="485075"/>
                    </a:lnTo>
                    <a:lnTo>
                      <a:pt x="10554" y="483965"/>
                    </a:lnTo>
                    <a:lnTo>
                      <a:pt x="10621" y="482855"/>
                    </a:lnTo>
                    <a:lnTo>
                      <a:pt x="10687" y="481711"/>
                    </a:lnTo>
                    <a:lnTo>
                      <a:pt x="10732" y="480534"/>
                    </a:lnTo>
                    <a:lnTo>
                      <a:pt x="10769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9" y="474579"/>
                    </a:lnTo>
                    <a:lnTo>
                      <a:pt x="10732" y="473402"/>
                    </a:lnTo>
                    <a:lnTo>
                      <a:pt x="10687" y="472258"/>
                    </a:lnTo>
                    <a:lnTo>
                      <a:pt x="10621" y="471148"/>
                    </a:lnTo>
                    <a:lnTo>
                      <a:pt x="10554" y="470038"/>
                    </a:lnTo>
                    <a:lnTo>
                      <a:pt x="10466" y="468961"/>
                    </a:lnTo>
                    <a:lnTo>
                      <a:pt x="10370" y="467918"/>
                    </a:lnTo>
                    <a:lnTo>
                      <a:pt x="10259" y="466875"/>
                    </a:lnTo>
                    <a:lnTo>
                      <a:pt x="10141" y="465900"/>
                    </a:lnTo>
                    <a:lnTo>
                      <a:pt x="10008" y="464924"/>
                    </a:lnTo>
                    <a:lnTo>
                      <a:pt x="9867" y="463982"/>
                    </a:lnTo>
                    <a:lnTo>
                      <a:pt x="9719" y="463074"/>
                    </a:lnTo>
                    <a:lnTo>
                      <a:pt x="9557" y="462199"/>
                    </a:lnTo>
                    <a:lnTo>
                      <a:pt x="9387" y="461358"/>
                    </a:lnTo>
                    <a:lnTo>
                      <a:pt x="9209" y="460551"/>
                    </a:lnTo>
                    <a:lnTo>
                      <a:pt x="9025" y="459811"/>
                    </a:lnTo>
                    <a:lnTo>
                      <a:pt x="8825" y="459070"/>
                    </a:lnTo>
                    <a:lnTo>
                      <a:pt x="8618" y="458398"/>
                    </a:lnTo>
                    <a:lnTo>
                      <a:pt x="8411" y="457758"/>
                    </a:lnTo>
                    <a:lnTo>
                      <a:pt x="8190" y="457153"/>
                    </a:lnTo>
                    <a:lnTo>
                      <a:pt x="7968" y="456615"/>
                    </a:lnTo>
                    <a:lnTo>
                      <a:pt x="7731" y="456110"/>
                    </a:lnTo>
                    <a:lnTo>
                      <a:pt x="7495" y="455639"/>
                    </a:lnTo>
                    <a:lnTo>
                      <a:pt x="7251" y="455235"/>
                    </a:lnTo>
                    <a:lnTo>
                      <a:pt x="7000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7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2" y="567160"/>
                    </a:lnTo>
                    <a:lnTo>
                      <a:pt x="4568" y="567328"/>
                    </a:lnTo>
                    <a:lnTo>
                      <a:pt x="4295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75" y="568876"/>
                    </a:lnTo>
                    <a:lnTo>
                      <a:pt x="3038" y="569347"/>
                    </a:lnTo>
                    <a:lnTo>
                      <a:pt x="2802" y="569885"/>
                    </a:lnTo>
                    <a:lnTo>
                      <a:pt x="2580" y="570423"/>
                    </a:lnTo>
                    <a:lnTo>
                      <a:pt x="2359" y="571029"/>
                    </a:lnTo>
                    <a:lnTo>
                      <a:pt x="2152" y="571702"/>
                    </a:lnTo>
                    <a:lnTo>
                      <a:pt x="1945" y="572408"/>
                    </a:lnTo>
                    <a:lnTo>
                      <a:pt x="1752" y="573115"/>
                    </a:lnTo>
                    <a:lnTo>
                      <a:pt x="1568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8" y="576445"/>
                    </a:lnTo>
                    <a:lnTo>
                      <a:pt x="910" y="577354"/>
                    </a:lnTo>
                    <a:lnTo>
                      <a:pt x="770" y="578296"/>
                    </a:lnTo>
                    <a:lnTo>
                      <a:pt x="644" y="579271"/>
                    </a:lnTo>
                    <a:lnTo>
                      <a:pt x="526" y="580280"/>
                    </a:lnTo>
                    <a:lnTo>
                      <a:pt x="415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2" y="585697"/>
                    </a:lnTo>
                    <a:lnTo>
                      <a:pt x="60" y="586840"/>
                    </a:lnTo>
                    <a:lnTo>
                      <a:pt x="31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1" y="592795"/>
                    </a:lnTo>
                    <a:lnTo>
                      <a:pt x="60" y="593972"/>
                    </a:lnTo>
                    <a:lnTo>
                      <a:pt x="112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15" y="599557"/>
                    </a:lnTo>
                    <a:lnTo>
                      <a:pt x="526" y="600600"/>
                    </a:lnTo>
                    <a:lnTo>
                      <a:pt x="644" y="601609"/>
                    </a:lnTo>
                    <a:lnTo>
                      <a:pt x="770" y="602585"/>
                    </a:lnTo>
                    <a:lnTo>
                      <a:pt x="910" y="603527"/>
                    </a:lnTo>
                    <a:lnTo>
                      <a:pt x="1058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8" y="606958"/>
                    </a:lnTo>
                    <a:lnTo>
                      <a:pt x="1752" y="607732"/>
                    </a:lnTo>
                    <a:lnTo>
                      <a:pt x="1945" y="608472"/>
                    </a:lnTo>
                    <a:lnTo>
                      <a:pt x="2152" y="609145"/>
                    </a:lnTo>
                    <a:lnTo>
                      <a:pt x="2359" y="609784"/>
                    </a:lnTo>
                    <a:lnTo>
                      <a:pt x="2580" y="610389"/>
                    </a:lnTo>
                    <a:lnTo>
                      <a:pt x="2802" y="610961"/>
                    </a:lnTo>
                    <a:lnTo>
                      <a:pt x="3038" y="611466"/>
                    </a:lnTo>
                    <a:lnTo>
                      <a:pt x="3275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295" y="613249"/>
                    </a:lnTo>
                    <a:lnTo>
                      <a:pt x="4568" y="613451"/>
                    </a:lnTo>
                    <a:lnTo>
                      <a:pt x="4842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7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7000" y="612711"/>
                    </a:lnTo>
                    <a:lnTo>
                      <a:pt x="7251" y="612341"/>
                    </a:lnTo>
                    <a:lnTo>
                      <a:pt x="7495" y="611937"/>
                    </a:lnTo>
                    <a:lnTo>
                      <a:pt x="7731" y="611466"/>
                    </a:lnTo>
                    <a:lnTo>
                      <a:pt x="7968" y="610961"/>
                    </a:lnTo>
                    <a:lnTo>
                      <a:pt x="8190" y="610389"/>
                    </a:lnTo>
                    <a:lnTo>
                      <a:pt x="8411" y="609784"/>
                    </a:lnTo>
                    <a:lnTo>
                      <a:pt x="8618" y="609145"/>
                    </a:lnTo>
                    <a:lnTo>
                      <a:pt x="8825" y="608472"/>
                    </a:lnTo>
                    <a:lnTo>
                      <a:pt x="9025" y="607732"/>
                    </a:lnTo>
                    <a:lnTo>
                      <a:pt x="9209" y="606958"/>
                    </a:lnTo>
                    <a:lnTo>
                      <a:pt x="9387" y="606151"/>
                    </a:lnTo>
                    <a:lnTo>
                      <a:pt x="9557" y="605310"/>
                    </a:lnTo>
                    <a:lnTo>
                      <a:pt x="9719" y="604435"/>
                    </a:lnTo>
                    <a:lnTo>
                      <a:pt x="9867" y="603527"/>
                    </a:lnTo>
                    <a:lnTo>
                      <a:pt x="10008" y="602585"/>
                    </a:lnTo>
                    <a:lnTo>
                      <a:pt x="10141" y="601609"/>
                    </a:lnTo>
                    <a:lnTo>
                      <a:pt x="10259" y="600600"/>
                    </a:lnTo>
                    <a:lnTo>
                      <a:pt x="10370" y="599557"/>
                    </a:lnTo>
                    <a:lnTo>
                      <a:pt x="10466" y="598480"/>
                    </a:lnTo>
                    <a:lnTo>
                      <a:pt x="10554" y="597404"/>
                    </a:lnTo>
                    <a:lnTo>
                      <a:pt x="10621" y="596294"/>
                    </a:lnTo>
                    <a:lnTo>
                      <a:pt x="10687" y="595150"/>
                    </a:lnTo>
                    <a:lnTo>
                      <a:pt x="10732" y="593972"/>
                    </a:lnTo>
                    <a:lnTo>
                      <a:pt x="10769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9" y="588018"/>
                    </a:lnTo>
                    <a:lnTo>
                      <a:pt x="10732" y="586840"/>
                    </a:lnTo>
                    <a:lnTo>
                      <a:pt x="10687" y="585697"/>
                    </a:lnTo>
                    <a:lnTo>
                      <a:pt x="10621" y="584586"/>
                    </a:lnTo>
                    <a:lnTo>
                      <a:pt x="10554" y="583476"/>
                    </a:lnTo>
                    <a:lnTo>
                      <a:pt x="10466" y="582400"/>
                    </a:lnTo>
                    <a:lnTo>
                      <a:pt x="10370" y="581323"/>
                    </a:lnTo>
                    <a:lnTo>
                      <a:pt x="10259" y="580280"/>
                    </a:lnTo>
                    <a:lnTo>
                      <a:pt x="10141" y="579271"/>
                    </a:lnTo>
                    <a:lnTo>
                      <a:pt x="10008" y="578296"/>
                    </a:lnTo>
                    <a:lnTo>
                      <a:pt x="9867" y="577354"/>
                    </a:lnTo>
                    <a:lnTo>
                      <a:pt x="9719" y="576445"/>
                    </a:lnTo>
                    <a:lnTo>
                      <a:pt x="9557" y="575571"/>
                    </a:lnTo>
                    <a:lnTo>
                      <a:pt x="9387" y="574730"/>
                    </a:lnTo>
                    <a:lnTo>
                      <a:pt x="9209" y="573889"/>
                    </a:lnTo>
                    <a:lnTo>
                      <a:pt x="9025" y="573115"/>
                    </a:lnTo>
                    <a:lnTo>
                      <a:pt x="8825" y="572408"/>
                    </a:lnTo>
                    <a:lnTo>
                      <a:pt x="8618" y="571702"/>
                    </a:lnTo>
                    <a:lnTo>
                      <a:pt x="8411" y="571029"/>
                    </a:lnTo>
                    <a:lnTo>
                      <a:pt x="8190" y="570423"/>
                    </a:lnTo>
                    <a:lnTo>
                      <a:pt x="7968" y="569885"/>
                    </a:lnTo>
                    <a:lnTo>
                      <a:pt x="7731" y="569347"/>
                    </a:lnTo>
                    <a:lnTo>
                      <a:pt x="7495" y="568876"/>
                    </a:lnTo>
                    <a:lnTo>
                      <a:pt x="7251" y="568472"/>
                    </a:lnTo>
                    <a:lnTo>
                      <a:pt x="7000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7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Google Shape;45;p3"/>
              <p:cNvSpPr/>
              <p:nvPr/>
            </p:nvSpPr>
            <p:spPr>
              <a:xfrm>
                <a:off x="11651245" y="3272898"/>
                <a:ext cx="55601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1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294" y="471"/>
                    </a:lnTo>
                    <a:lnTo>
                      <a:pt x="4035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74" y="1850"/>
                    </a:lnTo>
                    <a:lnTo>
                      <a:pt x="3038" y="2321"/>
                    </a:lnTo>
                    <a:lnTo>
                      <a:pt x="2801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0" y="6863"/>
                    </a:lnTo>
                    <a:lnTo>
                      <a:pt x="1382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43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4" y="18671"/>
                    </a:lnTo>
                    <a:lnTo>
                      <a:pt x="59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59" y="26879"/>
                    </a:lnTo>
                    <a:lnTo>
                      <a:pt x="104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43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82" y="39024"/>
                    </a:lnTo>
                    <a:lnTo>
                      <a:pt x="1560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1" y="43868"/>
                    </a:lnTo>
                    <a:lnTo>
                      <a:pt x="3038" y="44373"/>
                    </a:lnTo>
                    <a:lnTo>
                      <a:pt x="3274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5" y="45954"/>
                    </a:lnTo>
                    <a:lnTo>
                      <a:pt x="4294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0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18" y="42052"/>
                    </a:lnTo>
                    <a:lnTo>
                      <a:pt x="8824" y="41345"/>
                    </a:lnTo>
                    <a:lnTo>
                      <a:pt x="9017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67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0" y="24558"/>
                    </a:lnTo>
                    <a:lnTo>
                      <a:pt x="10790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7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17" y="6089"/>
                    </a:lnTo>
                    <a:lnTo>
                      <a:pt x="8824" y="5349"/>
                    </a:lnTo>
                    <a:lnTo>
                      <a:pt x="8618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0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294" y="113943"/>
                    </a:lnTo>
                    <a:lnTo>
                      <a:pt x="4035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74" y="115323"/>
                    </a:lnTo>
                    <a:lnTo>
                      <a:pt x="3038" y="115794"/>
                    </a:lnTo>
                    <a:lnTo>
                      <a:pt x="2801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0" y="120335"/>
                    </a:lnTo>
                    <a:lnTo>
                      <a:pt x="1382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43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4" y="132110"/>
                    </a:lnTo>
                    <a:lnTo>
                      <a:pt x="59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59" y="140352"/>
                    </a:lnTo>
                    <a:lnTo>
                      <a:pt x="104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43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82" y="152496"/>
                    </a:lnTo>
                    <a:lnTo>
                      <a:pt x="1560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1" y="157341"/>
                    </a:lnTo>
                    <a:lnTo>
                      <a:pt x="3038" y="157845"/>
                    </a:lnTo>
                    <a:lnTo>
                      <a:pt x="3274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5" y="159427"/>
                    </a:lnTo>
                    <a:lnTo>
                      <a:pt x="4294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0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18" y="155491"/>
                    </a:lnTo>
                    <a:lnTo>
                      <a:pt x="8824" y="154818"/>
                    </a:lnTo>
                    <a:lnTo>
                      <a:pt x="9017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67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0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7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17" y="119562"/>
                    </a:lnTo>
                    <a:lnTo>
                      <a:pt x="8824" y="118821"/>
                    </a:lnTo>
                    <a:lnTo>
                      <a:pt x="8618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0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294" y="227416"/>
                    </a:lnTo>
                    <a:lnTo>
                      <a:pt x="4035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74" y="228761"/>
                    </a:lnTo>
                    <a:lnTo>
                      <a:pt x="3038" y="229232"/>
                    </a:lnTo>
                    <a:lnTo>
                      <a:pt x="2801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0" y="233774"/>
                    </a:lnTo>
                    <a:lnTo>
                      <a:pt x="1382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43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4" y="245582"/>
                    </a:lnTo>
                    <a:lnTo>
                      <a:pt x="59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59" y="253824"/>
                    </a:lnTo>
                    <a:lnTo>
                      <a:pt x="104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43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82" y="265935"/>
                    </a:lnTo>
                    <a:lnTo>
                      <a:pt x="1560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1" y="270780"/>
                    </a:lnTo>
                    <a:lnTo>
                      <a:pt x="3038" y="271318"/>
                    </a:lnTo>
                    <a:lnTo>
                      <a:pt x="3274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5" y="272865"/>
                    </a:lnTo>
                    <a:lnTo>
                      <a:pt x="4294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0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18" y="268963"/>
                    </a:lnTo>
                    <a:lnTo>
                      <a:pt x="8824" y="268256"/>
                    </a:lnTo>
                    <a:lnTo>
                      <a:pt x="9017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67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0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7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17" y="233000"/>
                    </a:lnTo>
                    <a:lnTo>
                      <a:pt x="8824" y="232260"/>
                    </a:lnTo>
                    <a:lnTo>
                      <a:pt x="8618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0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4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294" y="340855"/>
                    </a:lnTo>
                    <a:lnTo>
                      <a:pt x="4035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74" y="342200"/>
                    </a:lnTo>
                    <a:lnTo>
                      <a:pt x="3038" y="342671"/>
                    </a:lnTo>
                    <a:lnTo>
                      <a:pt x="2801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0" y="347213"/>
                    </a:lnTo>
                    <a:lnTo>
                      <a:pt x="1382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43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4" y="359021"/>
                    </a:lnTo>
                    <a:lnTo>
                      <a:pt x="59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59" y="367263"/>
                    </a:lnTo>
                    <a:lnTo>
                      <a:pt x="104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43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82" y="379374"/>
                    </a:lnTo>
                    <a:lnTo>
                      <a:pt x="1560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1" y="384218"/>
                    </a:lnTo>
                    <a:lnTo>
                      <a:pt x="3038" y="384757"/>
                    </a:lnTo>
                    <a:lnTo>
                      <a:pt x="3274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5" y="386304"/>
                    </a:lnTo>
                    <a:lnTo>
                      <a:pt x="4294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4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0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18" y="382402"/>
                    </a:lnTo>
                    <a:lnTo>
                      <a:pt x="8824" y="381695"/>
                    </a:lnTo>
                    <a:lnTo>
                      <a:pt x="9017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67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0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7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17" y="346439"/>
                    </a:lnTo>
                    <a:lnTo>
                      <a:pt x="8824" y="345733"/>
                    </a:lnTo>
                    <a:lnTo>
                      <a:pt x="8618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0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294" y="454293"/>
                    </a:lnTo>
                    <a:lnTo>
                      <a:pt x="4035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74" y="455639"/>
                    </a:lnTo>
                    <a:lnTo>
                      <a:pt x="3038" y="456110"/>
                    </a:lnTo>
                    <a:lnTo>
                      <a:pt x="2801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0" y="460551"/>
                    </a:lnTo>
                    <a:lnTo>
                      <a:pt x="1382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09" y="463982"/>
                    </a:lnTo>
                    <a:lnTo>
                      <a:pt x="769" y="464924"/>
                    </a:lnTo>
                    <a:lnTo>
                      <a:pt x="643" y="465900"/>
                    </a:lnTo>
                    <a:lnTo>
                      <a:pt x="525" y="466875"/>
                    </a:lnTo>
                    <a:lnTo>
                      <a:pt x="414" y="467918"/>
                    </a:lnTo>
                    <a:lnTo>
                      <a:pt x="318" y="468961"/>
                    </a:lnTo>
                    <a:lnTo>
                      <a:pt x="237" y="470038"/>
                    </a:lnTo>
                    <a:lnTo>
                      <a:pt x="163" y="471148"/>
                    </a:lnTo>
                    <a:lnTo>
                      <a:pt x="104" y="472258"/>
                    </a:lnTo>
                    <a:lnTo>
                      <a:pt x="59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0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59" y="480534"/>
                    </a:lnTo>
                    <a:lnTo>
                      <a:pt x="104" y="481711"/>
                    </a:lnTo>
                    <a:lnTo>
                      <a:pt x="163" y="482855"/>
                    </a:lnTo>
                    <a:lnTo>
                      <a:pt x="237" y="483965"/>
                    </a:lnTo>
                    <a:lnTo>
                      <a:pt x="318" y="485075"/>
                    </a:lnTo>
                    <a:lnTo>
                      <a:pt x="414" y="486152"/>
                    </a:lnTo>
                    <a:lnTo>
                      <a:pt x="525" y="487195"/>
                    </a:lnTo>
                    <a:lnTo>
                      <a:pt x="643" y="488204"/>
                    </a:lnTo>
                    <a:lnTo>
                      <a:pt x="769" y="489179"/>
                    </a:lnTo>
                    <a:lnTo>
                      <a:pt x="909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82" y="492813"/>
                    </a:lnTo>
                    <a:lnTo>
                      <a:pt x="1560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1" y="497691"/>
                    </a:lnTo>
                    <a:lnTo>
                      <a:pt x="3038" y="498195"/>
                    </a:lnTo>
                    <a:lnTo>
                      <a:pt x="3274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5" y="499777"/>
                    </a:lnTo>
                    <a:lnTo>
                      <a:pt x="4294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0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18" y="495840"/>
                    </a:lnTo>
                    <a:lnTo>
                      <a:pt x="8824" y="495134"/>
                    </a:lnTo>
                    <a:lnTo>
                      <a:pt x="9017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67" y="490155"/>
                    </a:lnTo>
                    <a:lnTo>
                      <a:pt x="10007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46" y="483965"/>
                    </a:lnTo>
                    <a:lnTo>
                      <a:pt x="10620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0" y="478179"/>
                    </a:lnTo>
                    <a:lnTo>
                      <a:pt x="10790" y="476934"/>
                    </a:lnTo>
                    <a:lnTo>
                      <a:pt x="10790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0" y="471148"/>
                    </a:lnTo>
                    <a:lnTo>
                      <a:pt x="10546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07" y="464924"/>
                    </a:lnTo>
                    <a:lnTo>
                      <a:pt x="9867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17" y="459811"/>
                    </a:lnTo>
                    <a:lnTo>
                      <a:pt x="8824" y="459070"/>
                    </a:lnTo>
                    <a:lnTo>
                      <a:pt x="8618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0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294" y="567530"/>
                    </a:lnTo>
                    <a:lnTo>
                      <a:pt x="4035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74" y="568876"/>
                    </a:lnTo>
                    <a:lnTo>
                      <a:pt x="3038" y="569347"/>
                    </a:lnTo>
                    <a:lnTo>
                      <a:pt x="2801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0" y="573889"/>
                    </a:lnTo>
                    <a:lnTo>
                      <a:pt x="1382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43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4" y="585697"/>
                    </a:lnTo>
                    <a:lnTo>
                      <a:pt x="59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59" y="593972"/>
                    </a:lnTo>
                    <a:lnTo>
                      <a:pt x="104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43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82" y="606151"/>
                    </a:lnTo>
                    <a:lnTo>
                      <a:pt x="1560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1" y="610961"/>
                    </a:lnTo>
                    <a:lnTo>
                      <a:pt x="3038" y="611466"/>
                    </a:lnTo>
                    <a:lnTo>
                      <a:pt x="3274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5" y="613013"/>
                    </a:lnTo>
                    <a:lnTo>
                      <a:pt x="4294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0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18" y="609145"/>
                    </a:lnTo>
                    <a:lnTo>
                      <a:pt x="8824" y="608472"/>
                    </a:lnTo>
                    <a:lnTo>
                      <a:pt x="9017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67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0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7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17" y="573115"/>
                    </a:lnTo>
                    <a:lnTo>
                      <a:pt x="8824" y="572408"/>
                    </a:lnTo>
                    <a:lnTo>
                      <a:pt x="8618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0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cxnSp>
          <p:nvCxnSpPr>
            <p:cNvPr id="91" name="Google Shape;95;p7"/>
            <p:cNvCxnSpPr/>
            <p:nvPr/>
          </p:nvCxnSpPr>
          <p:spPr>
            <a:xfrm>
              <a:off x="14832" y="430094"/>
              <a:ext cx="2559403" cy="11347"/>
            </a:xfrm>
            <a:prstGeom prst="straightConnector1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Прямоугольник 95"/>
          <p:cNvSpPr/>
          <p:nvPr/>
        </p:nvSpPr>
        <p:spPr>
          <a:xfrm>
            <a:off x="788553" y="196812"/>
            <a:ext cx="25518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54375"/>
                </a:solidFill>
                <a:latin typeface="Styrene A Web Med" pitchFamily="2" charset="-52"/>
              </a:rPr>
              <a:t>Городской округ </a:t>
            </a:r>
            <a:r>
              <a:rPr lang="ru-RU" sz="1600" b="1" dirty="0" smtClean="0">
                <a:solidFill>
                  <a:srgbClr val="054375"/>
                </a:solidFill>
                <a:latin typeface="Styrene A Web Med" pitchFamily="2" charset="-52"/>
              </a:rPr>
              <a:t>Лотошино</a:t>
            </a:r>
            <a:endParaRPr lang="ru-RU" sz="1600" b="1" dirty="0">
              <a:solidFill>
                <a:srgbClr val="054375"/>
              </a:solidFill>
              <a:latin typeface="Styrene A Web Med" pitchFamily="2" charset="-5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082DA1-76F6-6653-2AA9-AF523C092168}"/>
              </a:ext>
            </a:extLst>
          </p:cNvPr>
          <p:cNvSpPr txBox="1"/>
          <p:nvPr/>
        </p:nvSpPr>
        <p:spPr>
          <a:xfrm>
            <a:off x="1338545" y="1383193"/>
            <a:ext cx="95100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54375"/>
                </a:solidFill>
                <a:latin typeface="Bebas Neue Bold"/>
              </a:rPr>
              <a:t>		</a:t>
            </a:r>
          </a:p>
        </p:txBody>
      </p:sp>
      <p:graphicFrame>
        <p:nvGraphicFramePr>
          <p:cNvPr id="2" name="Таблица 4">
            <a:extLst>
              <a:ext uri="{FF2B5EF4-FFF2-40B4-BE49-F238E27FC236}">
                <a16:creationId xmlns:a16="http://schemas.microsoft.com/office/drawing/2014/main" id="{B089DA33-88FE-F31B-A43D-DE1A04F701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499153"/>
              </p:ext>
            </p:extLst>
          </p:nvPr>
        </p:nvGraphicFramePr>
        <p:xfrm>
          <a:off x="2010945" y="1172163"/>
          <a:ext cx="812800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33772426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54375"/>
                          </a:solidFill>
                          <a:effectLst/>
                          <a:uLnTx/>
                          <a:uFillTx/>
                          <a:latin typeface="Bebas Neue Bold"/>
                          <a:ea typeface="+mn-ea"/>
                          <a:cs typeface="+mn-cs"/>
                        </a:rPr>
                        <a:t>	Контролируемое лицо вправе по собственной инициативе посредством РПГУ отозвать документы, представленные в орган муниципального </a:t>
                      </a:r>
                      <a:r>
                        <a:rPr kumimoji="0" lang="ru-RU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54375"/>
                          </a:solidFill>
                          <a:effectLst/>
                          <a:uLnTx/>
                          <a:uFillTx/>
                          <a:latin typeface="Bebas Neue Bold"/>
                          <a:ea typeface="+mn-ea"/>
                          <a:cs typeface="+mn-cs"/>
                        </a:rPr>
                        <a:t>жилищного </a:t>
                      </a:r>
                      <a:r>
                        <a:rPr kumimoji="0" lang="ru-RU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54375"/>
                          </a:solidFill>
                          <a:effectLst/>
                          <a:uLnTx/>
                          <a:uFillTx/>
                          <a:latin typeface="Bebas Neue Bold"/>
                          <a:ea typeface="+mn-ea"/>
                          <a:cs typeface="+mn-cs"/>
                        </a:rPr>
                        <a:t>контроля (далее – </a:t>
                      </a:r>
                      <a:r>
                        <a:rPr kumimoji="0" lang="ru-RU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54375"/>
                          </a:solidFill>
                          <a:effectLst/>
                          <a:uLnTx/>
                          <a:uFillTx/>
                          <a:latin typeface="Bebas Neue Bold"/>
                          <a:ea typeface="+mn-ea"/>
                          <a:cs typeface="+mn-cs"/>
                        </a:rPr>
                        <a:t>МЖК</a:t>
                      </a:r>
                      <a:r>
                        <a:rPr kumimoji="0" lang="ru-RU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54375"/>
                          </a:solidFill>
                          <a:effectLst/>
                          <a:uLnTx/>
                          <a:uFillTx/>
                          <a:latin typeface="Bebas Neue Bold"/>
                          <a:ea typeface="+mn-ea"/>
                          <a:cs typeface="+mn-cs"/>
                        </a:rPr>
                        <a:t>) до фактического получения результата их рассмотрения либо до дня окончания срока их рассмотрения. </a:t>
                      </a:r>
                    </a:p>
                    <a:p>
                      <a:pPr algn="just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4149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kumimoji="0" lang="ru-RU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54375"/>
                          </a:solidFill>
                          <a:effectLst/>
                          <a:uLnTx/>
                          <a:uFillTx/>
                          <a:latin typeface="Bebas Neue Bold"/>
                          <a:ea typeface="+mn-ea"/>
                          <a:cs typeface="+mn-cs"/>
                        </a:rPr>
                        <a:t>	При этом рассмотрение органом </a:t>
                      </a:r>
                      <a:r>
                        <a:rPr kumimoji="0" lang="ru-RU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54375"/>
                          </a:solidFill>
                          <a:effectLst/>
                          <a:uLnTx/>
                          <a:uFillTx/>
                          <a:latin typeface="Bebas Neue Bold"/>
                          <a:ea typeface="+mn-ea"/>
                          <a:cs typeface="+mn-cs"/>
                        </a:rPr>
                        <a:t>МЖК </a:t>
                      </a:r>
                      <a:r>
                        <a:rPr kumimoji="0" lang="ru-RU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54375"/>
                          </a:solidFill>
                          <a:effectLst/>
                          <a:uLnTx/>
                          <a:uFillTx/>
                          <a:latin typeface="Bebas Neue Bold"/>
                          <a:ea typeface="+mn-ea"/>
                          <a:cs typeface="+mn-cs"/>
                        </a:rPr>
                        <a:t>поступивших документов прекращается, что не препятствует повторной подаче документов.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35034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2019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Рисунок 9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128" cy="6857678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72" name="Google Shape;30;p3"/>
          <p:cNvSpPr/>
          <p:nvPr/>
        </p:nvSpPr>
        <p:spPr>
          <a:xfrm>
            <a:off x="10659805" y="5704615"/>
            <a:ext cx="1314152" cy="822060"/>
          </a:xfrm>
          <a:prstGeom prst="rect">
            <a:avLst/>
          </a:prstGeom>
          <a:solidFill>
            <a:srgbClr val="637B9B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" name="Google Shape;31;p3"/>
          <p:cNvSpPr/>
          <p:nvPr/>
        </p:nvSpPr>
        <p:spPr>
          <a:xfrm>
            <a:off x="0" y="4742480"/>
            <a:ext cx="720000" cy="13497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" name="Google Shape;33;p3"/>
          <p:cNvSpPr/>
          <p:nvPr/>
        </p:nvSpPr>
        <p:spPr>
          <a:xfrm>
            <a:off x="1099040" y="5159615"/>
            <a:ext cx="9786673" cy="1580025"/>
          </a:xfrm>
          <a:custGeom>
            <a:avLst/>
            <a:gdLst/>
            <a:ahLst/>
            <a:cxnLst/>
            <a:rect l="l" t="t" r="r" b="b"/>
            <a:pathLst>
              <a:path w="164054" h="63201" extrusionOk="0">
                <a:moveTo>
                  <a:pt x="0" y="0"/>
                </a:moveTo>
                <a:lnTo>
                  <a:pt x="0" y="63201"/>
                </a:lnTo>
                <a:lnTo>
                  <a:pt x="164054" y="63201"/>
                </a:lnTo>
                <a:lnTo>
                  <a:pt x="164054" y="29135"/>
                </a:lnTo>
              </a:path>
            </a:pathLst>
          </a:cu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75" name="Google Shape;34;p3"/>
          <p:cNvGrpSpPr/>
          <p:nvPr/>
        </p:nvGrpSpPr>
        <p:grpSpPr>
          <a:xfrm>
            <a:off x="11483046" y="5408640"/>
            <a:ext cx="363878" cy="826970"/>
            <a:chOff x="10849621" y="2593559"/>
            <a:chExt cx="326755" cy="742601"/>
          </a:xfrm>
        </p:grpSpPr>
        <p:sp>
          <p:nvSpPr>
            <p:cNvPr id="76" name="Google Shape;35;p3"/>
            <p:cNvSpPr/>
            <p:nvPr/>
          </p:nvSpPr>
          <p:spPr>
            <a:xfrm>
              <a:off x="10849621" y="2593559"/>
              <a:ext cx="55594" cy="742601"/>
            </a:xfrm>
            <a:custGeom>
              <a:avLst/>
              <a:gdLst/>
              <a:ahLst/>
              <a:cxnLst/>
              <a:rect l="l" t="t" r="r" b="b"/>
              <a:pathLst>
                <a:path w="10790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33" y="135"/>
                  </a:lnTo>
                  <a:lnTo>
                    <a:pt x="4560" y="269"/>
                  </a:lnTo>
                  <a:lnTo>
                    <a:pt x="4294" y="471"/>
                  </a:lnTo>
                  <a:lnTo>
                    <a:pt x="4028" y="740"/>
                  </a:lnTo>
                  <a:lnTo>
                    <a:pt x="3769" y="1043"/>
                  </a:lnTo>
                  <a:lnTo>
                    <a:pt x="3518" y="1413"/>
                  </a:lnTo>
                  <a:lnTo>
                    <a:pt x="3274" y="1850"/>
                  </a:lnTo>
                  <a:lnTo>
                    <a:pt x="3037" y="2321"/>
                  </a:lnTo>
                  <a:lnTo>
                    <a:pt x="2801" y="2826"/>
                  </a:lnTo>
                  <a:lnTo>
                    <a:pt x="2572" y="3398"/>
                  </a:lnTo>
                  <a:lnTo>
                    <a:pt x="2358" y="4003"/>
                  </a:lnTo>
                  <a:lnTo>
                    <a:pt x="2143" y="4643"/>
                  </a:lnTo>
                  <a:lnTo>
                    <a:pt x="1944" y="5349"/>
                  </a:lnTo>
                  <a:lnTo>
                    <a:pt x="1744" y="6089"/>
                  </a:lnTo>
                  <a:lnTo>
                    <a:pt x="1559" y="6863"/>
                  </a:lnTo>
                  <a:lnTo>
                    <a:pt x="1382" y="7670"/>
                  </a:lnTo>
                  <a:lnTo>
                    <a:pt x="1212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36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3" y="18671"/>
                  </a:lnTo>
                  <a:lnTo>
                    <a:pt x="59" y="19815"/>
                  </a:lnTo>
                  <a:lnTo>
                    <a:pt x="22" y="20959"/>
                  </a:lnTo>
                  <a:lnTo>
                    <a:pt x="0" y="22136"/>
                  </a:lnTo>
                  <a:lnTo>
                    <a:pt x="0" y="23347"/>
                  </a:lnTo>
                  <a:lnTo>
                    <a:pt x="0" y="24558"/>
                  </a:lnTo>
                  <a:lnTo>
                    <a:pt x="22" y="25736"/>
                  </a:lnTo>
                  <a:lnTo>
                    <a:pt x="59" y="26879"/>
                  </a:lnTo>
                  <a:lnTo>
                    <a:pt x="103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36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12" y="38183"/>
                  </a:lnTo>
                  <a:lnTo>
                    <a:pt x="1382" y="39024"/>
                  </a:lnTo>
                  <a:lnTo>
                    <a:pt x="1559" y="39831"/>
                  </a:lnTo>
                  <a:lnTo>
                    <a:pt x="1744" y="40605"/>
                  </a:lnTo>
                  <a:lnTo>
                    <a:pt x="1944" y="41345"/>
                  </a:lnTo>
                  <a:lnTo>
                    <a:pt x="2143" y="42052"/>
                  </a:lnTo>
                  <a:lnTo>
                    <a:pt x="2358" y="42691"/>
                  </a:lnTo>
                  <a:lnTo>
                    <a:pt x="2572" y="43296"/>
                  </a:lnTo>
                  <a:lnTo>
                    <a:pt x="2801" y="43868"/>
                  </a:lnTo>
                  <a:lnTo>
                    <a:pt x="3037" y="44373"/>
                  </a:lnTo>
                  <a:lnTo>
                    <a:pt x="3274" y="44844"/>
                  </a:lnTo>
                  <a:lnTo>
                    <a:pt x="3518" y="45281"/>
                  </a:lnTo>
                  <a:lnTo>
                    <a:pt x="3769" y="45651"/>
                  </a:lnTo>
                  <a:lnTo>
                    <a:pt x="4028" y="45954"/>
                  </a:lnTo>
                  <a:lnTo>
                    <a:pt x="4294" y="46223"/>
                  </a:lnTo>
                  <a:lnTo>
                    <a:pt x="4560" y="46425"/>
                  </a:lnTo>
                  <a:lnTo>
                    <a:pt x="4833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68" y="46661"/>
                  </a:lnTo>
                  <a:lnTo>
                    <a:pt x="5942" y="46560"/>
                  </a:lnTo>
                  <a:lnTo>
                    <a:pt x="6215" y="46425"/>
                  </a:lnTo>
                  <a:lnTo>
                    <a:pt x="6474" y="46223"/>
                  </a:lnTo>
                  <a:lnTo>
                    <a:pt x="6740" y="45954"/>
                  </a:lnTo>
                  <a:lnTo>
                    <a:pt x="6991" y="45651"/>
                  </a:lnTo>
                  <a:lnTo>
                    <a:pt x="7243" y="45281"/>
                  </a:lnTo>
                  <a:lnTo>
                    <a:pt x="7486" y="44844"/>
                  </a:lnTo>
                  <a:lnTo>
                    <a:pt x="7730" y="44373"/>
                  </a:lnTo>
                  <a:lnTo>
                    <a:pt x="7959" y="43868"/>
                  </a:lnTo>
                  <a:lnTo>
                    <a:pt x="8189" y="43296"/>
                  </a:lnTo>
                  <a:lnTo>
                    <a:pt x="8403" y="42691"/>
                  </a:lnTo>
                  <a:lnTo>
                    <a:pt x="8617" y="42052"/>
                  </a:lnTo>
                  <a:lnTo>
                    <a:pt x="8824" y="41345"/>
                  </a:lnTo>
                  <a:lnTo>
                    <a:pt x="9016" y="40605"/>
                  </a:lnTo>
                  <a:lnTo>
                    <a:pt x="9208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1" y="37275"/>
                  </a:lnTo>
                  <a:lnTo>
                    <a:pt x="9866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1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79" y="28023"/>
                  </a:lnTo>
                  <a:lnTo>
                    <a:pt x="10731" y="26879"/>
                  </a:lnTo>
                  <a:lnTo>
                    <a:pt x="10760" y="25736"/>
                  </a:lnTo>
                  <a:lnTo>
                    <a:pt x="10783" y="24558"/>
                  </a:lnTo>
                  <a:lnTo>
                    <a:pt x="10790" y="23347"/>
                  </a:lnTo>
                  <a:lnTo>
                    <a:pt x="10783" y="22136"/>
                  </a:lnTo>
                  <a:lnTo>
                    <a:pt x="10760" y="20959"/>
                  </a:lnTo>
                  <a:lnTo>
                    <a:pt x="10731" y="19815"/>
                  </a:lnTo>
                  <a:lnTo>
                    <a:pt x="10679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1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6" y="10328"/>
                  </a:lnTo>
                  <a:lnTo>
                    <a:pt x="9711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8" y="6863"/>
                  </a:lnTo>
                  <a:lnTo>
                    <a:pt x="9016" y="6089"/>
                  </a:lnTo>
                  <a:lnTo>
                    <a:pt x="8824" y="5349"/>
                  </a:lnTo>
                  <a:lnTo>
                    <a:pt x="8617" y="4643"/>
                  </a:lnTo>
                  <a:lnTo>
                    <a:pt x="8403" y="4003"/>
                  </a:lnTo>
                  <a:lnTo>
                    <a:pt x="8189" y="3398"/>
                  </a:lnTo>
                  <a:lnTo>
                    <a:pt x="7959" y="2826"/>
                  </a:lnTo>
                  <a:lnTo>
                    <a:pt x="7730" y="2321"/>
                  </a:lnTo>
                  <a:lnTo>
                    <a:pt x="7486" y="1850"/>
                  </a:lnTo>
                  <a:lnTo>
                    <a:pt x="7243" y="1413"/>
                  </a:lnTo>
                  <a:lnTo>
                    <a:pt x="6991" y="1043"/>
                  </a:lnTo>
                  <a:lnTo>
                    <a:pt x="6740" y="740"/>
                  </a:lnTo>
                  <a:lnTo>
                    <a:pt x="6474" y="471"/>
                  </a:lnTo>
                  <a:lnTo>
                    <a:pt x="6215" y="269"/>
                  </a:lnTo>
                  <a:lnTo>
                    <a:pt x="5942" y="135"/>
                  </a:lnTo>
                  <a:lnTo>
                    <a:pt x="5668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33" y="113573"/>
                  </a:lnTo>
                  <a:lnTo>
                    <a:pt x="4560" y="113742"/>
                  </a:lnTo>
                  <a:lnTo>
                    <a:pt x="4294" y="113943"/>
                  </a:lnTo>
                  <a:lnTo>
                    <a:pt x="4028" y="114213"/>
                  </a:lnTo>
                  <a:lnTo>
                    <a:pt x="3769" y="114515"/>
                  </a:lnTo>
                  <a:lnTo>
                    <a:pt x="3518" y="114885"/>
                  </a:lnTo>
                  <a:lnTo>
                    <a:pt x="3274" y="115323"/>
                  </a:lnTo>
                  <a:lnTo>
                    <a:pt x="3037" y="115794"/>
                  </a:lnTo>
                  <a:lnTo>
                    <a:pt x="2801" y="116298"/>
                  </a:lnTo>
                  <a:lnTo>
                    <a:pt x="2572" y="116870"/>
                  </a:lnTo>
                  <a:lnTo>
                    <a:pt x="2358" y="117476"/>
                  </a:lnTo>
                  <a:lnTo>
                    <a:pt x="2143" y="118115"/>
                  </a:lnTo>
                  <a:lnTo>
                    <a:pt x="1944" y="118821"/>
                  </a:lnTo>
                  <a:lnTo>
                    <a:pt x="1744" y="119562"/>
                  </a:lnTo>
                  <a:lnTo>
                    <a:pt x="1559" y="120335"/>
                  </a:lnTo>
                  <a:lnTo>
                    <a:pt x="1382" y="121143"/>
                  </a:lnTo>
                  <a:lnTo>
                    <a:pt x="1212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36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3" y="132110"/>
                  </a:lnTo>
                  <a:lnTo>
                    <a:pt x="59" y="133254"/>
                  </a:lnTo>
                  <a:lnTo>
                    <a:pt x="22" y="134431"/>
                  </a:lnTo>
                  <a:lnTo>
                    <a:pt x="0" y="135608"/>
                  </a:lnTo>
                  <a:lnTo>
                    <a:pt x="0" y="136820"/>
                  </a:lnTo>
                  <a:lnTo>
                    <a:pt x="0" y="137997"/>
                  </a:lnTo>
                  <a:lnTo>
                    <a:pt x="22" y="139174"/>
                  </a:lnTo>
                  <a:lnTo>
                    <a:pt x="59" y="140352"/>
                  </a:lnTo>
                  <a:lnTo>
                    <a:pt x="103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36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12" y="151622"/>
                  </a:lnTo>
                  <a:lnTo>
                    <a:pt x="1382" y="152496"/>
                  </a:lnTo>
                  <a:lnTo>
                    <a:pt x="1559" y="153304"/>
                  </a:lnTo>
                  <a:lnTo>
                    <a:pt x="1744" y="154078"/>
                  </a:lnTo>
                  <a:lnTo>
                    <a:pt x="1944" y="154818"/>
                  </a:lnTo>
                  <a:lnTo>
                    <a:pt x="2143" y="155491"/>
                  </a:lnTo>
                  <a:lnTo>
                    <a:pt x="2358" y="156163"/>
                  </a:lnTo>
                  <a:lnTo>
                    <a:pt x="2572" y="156769"/>
                  </a:lnTo>
                  <a:lnTo>
                    <a:pt x="2801" y="157341"/>
                  </a:lnTo>
                  <a:lnTo>
                    <a:pt x="3037" y="157845"/>
                  </a:lnTo>
                  <a:lnTo>
                    <a:pt x="3274" y="158316"/>
                  </a:lnTo>
                  <a:lnTo>
                    <a:pt x="3518" y="158720"/>
                  </a:lnTo>
                  <a:lnTo>
                    <a:pt x="3769" y="159090"/>
                  </a:lnTo>
                  <a:lnTo>
                    <a:pt x="4028" y="159427"/>
                  </a:lnTo>
                  <a:lnTo>
                    <a:pt x="4294" y="159696"/>
                  </a:lnTo>
                  <a:lnTo>
                    <a:pt x="4560" y="159898"/>
                  </a:lnTo>
                  <a:lnTo>
                    <a:pt x="4833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68" y="160133"/>
                  </a:lnTo>
                  <a:lnTo>
                    <a:pt x="5942" y="160032"/>
                  </a:lnTo>
                  <a:lnTo>
                    <a:pt x="6215" y="159898"/>
                  </a:lnTo>
                  <a:lnTo>
                    <a:pt x="6474" y="159696"/>
                  </a:lnTo>
                  <a:lnTo>
                    <a:pt x="6740" y="159427"/>
                  </a:lnTo>
                  <a:lnTo>
                    <a:pt x="6991" y="159090"/>
                  </a:lnTo>
                  <a:lnTo>
                    <a:pt x="7243" y="158720"/>
                  </a:lnTo>
                  <a:lnTo>
                    <a:pt x="7486" y="158316"/>
                  </a:lnTo>
                  <a:lnTo>
                    <a:pt x="7730" y="157845"/>
                  </a:lnTo>
                  <a:lnTo>
                    <a:pt x="7959" y="157341"/>
                  </a:lnTo>
                  <a:lnTo>
                    <a:pt x="8189" y="156769"/>
                  </a:lnTo>
                  <a:lnTo>
                    <a:pt x="8403" y="156163"/>
                  </a:lnTo>
                  <a:lnTo>
                    <a:pt x="8617" y="155491"/>
                  </a:lnTo>
                  <a:lnTo>
                    <a:pt x="8824" y="154818"/>
                  </a:lnTo>
                  <a:lnTo>
                    <a:pt x="9016" y="154078"/>
                  </a:lnTo>
                  <a:lnTo>
                    <a:pt x="9208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1" y="150747"/>
                  </a:lnTo>
                  <a:lnTo>
                    <a:pt x="9866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1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79" y="141496"/>
                  </a:lnTo>
                  <a:lnTo>
                    <a:pt x="10731" y="140352"/>
                  </a:lnTo>
                  <a:lnTo>
                    <a:pt x="10760" y="139174"/>
                  </a:lnTo>
                  <a:lnTo>
                    <a:pt x="10783" y="137997"/>
                  </a:lnTo>
                  <a:lnTo>
                    <a:pt x="10790" y="136820"/>
                  </a:lnTo>
                  <a:lnTo>
                    <a:pt x="10783" y="135608"/>
                  </a:lnTo>
                  <a:lnTo>
                    <a:pt x="10760" y="134431"/>
                  </a:lnTo>
                  <a:lnTo>
                    <a:pt x="10731" y="133254"/>
                  </a:lnTo>
                  <a:lnTo>
                    <a:pt x="10679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1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6" y="123800"/>
                  </a:lnTo>
                  <a:lnTo>
                    <a:pt x="9711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8" y="120335"/>
                  </a:lnTo>
                  <a:lnTo>
                    <a:pt x="9016" y="119562"/>
                  </a:lnTo>
                  <a:lnTo>
                    <a:pt x="8824" y="118821"/>
                  </a:lnTo>
                  <a:lnTo>
                    <a:pt x="8617" y="118115"/>
                  </a:lnTo>
                  <a:lnTo>
                    <a:pt x="8403" y="117476"/>
                  </a:lnTo>
                  <a:lnTo>
                    <a:pt x="8189" y="116870"/>
                  </a:lnTo>
                  <a:lnTo>
                    <a:pt x="7959" y="116298"/>
                  </a:lnTo>
                  <a:lnTo>
                    <a:pt x="7730" y="115794"/>
                  </a:lnTo>
                  <a:lnTo>
                    <a:pt x="7486" y="115323"/>
                  </a:lnTo>
                  <a:lnTo>
                    <a:pt x="7243" y="114885"/>
                  </a:lnTo>
                  <a:lnTo>
                    <a:pt x="6991" y="114515"/>
                  </a:lnTo>
                  <a:lnTo>
                    <a:pt x="6740" y="114213"/>
                  </a:lnTo>
                  <a:lnTo>
                    <a:pt x="6474" y="113943"/>
                  </a:lnTo>
                  <a:lnTo>
                    <a:pt x="6215" y="113742"/>
                  </a:lnTo>
                  <a:lnTo>
                    <a:pt x="5942" y="113573"/>
                  </a:lnTo>
                  <a:lnTo>
                    <a:pt x="5668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33" y="227046"/>
                  </a:lnTo>
                  <a:lnTo>
                    <a:pt x="4560" y="227214"/>
                  </a:lnTo>
                  <a:lnTo>
                    <a:pt x="4294" y="227416"/>
                  </a:lnTo>
                  <a:lnTo>
                    <a:pt x="4028" y="227651"/>
                  </a:lnTo>
                  <a:lnTo>
                    <a:pt x="3769" y="227988"/>
                  </a:lnTo>
                  <a:lnTo>
                    <a:pt x="3518" y="228358"/>
                  </a:lnTo>
                  <a:lnTo>
                    <a:pt x="3274" y="228761"/>
                  </a:lnTo>
                  <a:lnTo>
                    <a:pt x="3037" y="229232"/>
                  </a:lnTo>
                  <a:lnTo>
                    <a:pt x="2801" y="229771"/>
                  </a:lnTo>
                  <a:lnTo>
                    <a:pt x="2572" y="230309"/>
                  </a:lnTo>
                  <a:lnTo>
                    <a:pt x="2358" y="230915"/>
                  </a:lnTo>
                  <a:lnTo>
                    <a:pt x="2143" y="231587"/>
                  </a:lnTo>
                  <a:lnTo>
                    <a:pt x="1944" y="232260"/>
                  </a:lnTo>
                  <a:lnTo>
                    <a:pt x="1744" y="233000"/>
                  </a:lnTo>
                  <a:lnTo>
                    <a:pt x="1559" y="233774"/>
                  </a:lnTo>
                  <a:lnTo>
                    <a:pt x="1382" y="234581"/>
                  </a:lnTo>
                  <a:lnTo>
                    <a:pt x="1212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36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3" y="245582"/>
                  </a:lnTo>
                  <a:lnTo>
                    <a:pt x="59" y="246726"/>
                  </a:lnTo>
                  <a:lnTo>
                    <a:pt x="22" y="247903"/>
                  </a:lnTo>
                  <a:lnTo>
                    <a:pt x="0" y="249081"/>
                  </a:lnTo>
                  <a:lnTo>
                    <a:pt x="0" y="250258"/>
                  </a:lnTo>
                  <a:lnTo>
                    <a:pt x="0" y="251469"/>
                  </a:lnTo>
                  <a:lnTo>
                    <a:pt x="22" y="252647"/>
                  </a:lnTo>
                  <a:lnTo>
                    <a:pt x="59" y="253824"/>
                  </a:lnTo>
                  <a:lnTo>
                    <a:pt x="103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36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12" y="265094"/>
                  </a:lnTo>
                  <a:lnTo>
                    <a:pt x="1382" y="265935"/>
                  </a:lnTo>
                  <a:lnTo>
                    <a:pt x="1559" y="266743"/>
                  </a:lnTo>
                  <a:lnTo>
                    <a:pt x="1744" y="267516"/>
                  </a:lnTo>
                  <a:lnTo>
                    <a:pt x="1944" y="268256"/>
                  </a:lnTo>
                  <a:lnTo>
                    <a:pt x="2143" y="268963"/>
                  </a:lnTo>
                  <a:lnTo>
                    <a:pt x="2358" y="269602"/>
                  </a:lnTo>
                  <a:lnTo>
                    <a:pt x="2572" y="270208"/>
                  </a:lnTo>
                  <a:lnTo>
                    <a:pt x="2801" y="270780"/>
                  </a:lnTo>
                  <a:lnTo>
                    <a:pt x="3037" y="271318"/>
                  </a:lnTo>
                  <a:lnTo>
                    <a:pt x="3274" y="271789"/>
                  </a:lnTo>
                  <a:lnTo>
                    <a:pt x="3518" y="272193"/>
                  </a:lnTo>
                  <a:lnTo>
                    <a:pt x="3769" y="272563"/>
                  </a:lnTo>
                  <a:lnTo>
                    <a:pt x="4028" y="272865"/>
                  </a:lnTo>
                  <a:lnTo>
                    <a:pt x="4294" y="273134"/>
                  </a:lnTo>
                  <a:lnTo>
                    <a:pt x="4560" y="273336"/>
                  </a:lnTo>
                  <a:lnTo>
                    <a:pt x="4833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68" y="273572"/>
                  </a:lnTo>
                  <a:lnTo>
                    <a:pt x="5942" y="273505"/>
                  </a:lnTo>
                  <a:lnTo>
                    <a:pt x="6215" y="273336"/>
                  </a:lnTo>
                  <a:lnTo>
                    <a:pt x="6474" y="273134"/>
                  </a:lnTo>
                  <a:lnTo>
                    <a:pt x="6740" y="272865"/>
                  </a:lnTo>
                  <a:lnTo>
                    <a:pt x="6991" y="272563"/>
                  </a:lnTo>
                  <a:lnTo>
                    <a:pt x="7243" y="272193"/>
                  </a:lnTo>
                  <a:lnTo>
                    <a:pt x="7486" y="271789"/>
                  </a:lnTo>
                  <a:lnTo>
                    <a:pt x="7730" y="271318"/>
                  </a:lnTo>
                  <a:lnTo>
                    <a:pt x="7959" y="270780"/>
                  </a:lnTo>
                  <a:lnTo>
                    <a:pt x="8189" y="270208"/>
                  </a:lnTo>
                  <a:lnTo>
                    <a:pt x="8403" y="269602"/>
                  </a:lnTo>
                  <a:lnTo>
                    <a:pt x="8617" y="268963"/>
                  </a:lnTo>
                  <a:lnTo>
                    <a:pt x="8824" y="268256"/>
                  </a:lnTo>
                  <a:lnTo>
                    <a:pt x="9016" y="267516"/>
                  </a:lnTo>
                  <a:lnTo>
                    <a:pt x="9208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1" y="264220"/>
                  </a:lnTo>
                  <a:lnTo>
                    <a:pt x="9866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1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79" y="254968"/>
                  </a:lnTo>
                  <a:lnTo>
                    <a:pt x="10731" y="253824"/>
                  </a:lnTo>
                  <a:lnTo>
                    <a:pt x="10760" y="252647"/>
                  </a:lnTo>
                  <a:lnTo>
                    <a:pt x="10783" y="251469"/>
                  </a:lnTo>
                  <a:lnTo>
                    <a:pt x="10790" y="250258"/>
                  </a:lnTo>
                  <a:lnTo>
                    <a:pt x="10783" y="249081"/>
                  </a:lnTo>
                  <a:lnTo>
                    <a:pt x="10760" y="247903"/>
                  </a:lnTo>
                  <a:lnTo>
                    <a:pt x="10731" y="246726"/>
                  </a:lnTo>
                  <a:lnTo>
                    <a:pt x="10679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1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6" y="237239"/>
                  </a:lnTo>
                  <a:lnTo>
                    <a:pt x="9711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8" y="233774"/>
                  </a:lnTo>
                  <a:lnTo>
                    <a:pt x="9016" y="233000"/>
                  </a:lnTo>
                  <a:lnTo>
                    <a:pt x="8824" y="232260"/>
                  </a:lnTo>
                  <a:lnTo>
                    <a:pt x="8617" y="231587"/>
                  </a:lnTo>
                  <a:lnTo>
                    <a:pt x="8403" y="230915"/>
                  </a:lnTo>
                  <a:lnTo>
                    <a:pt x="8189" y="230309"/>
                  </a:lnTo>
                  <a:lnTo>
                    <a:pt x="7959" y="229771"/>
                  </a:lnTo>
                  <a:lnTo>
                    <a:pt x="7730" y="229232"/>
                  </a:lnTo>
                  <a:lnTo>
                    <a:pt x="7486" y="228761"/>
                  </a:lnTo>
                  <a:lnTo>
                    <a:pt x="7243" y="228358"/>
                  </a:lnTo>
                  <a:lnTo>
                    <a:pt x="6991" y="227988"/>
                  </a:lnTo>
                  <a:lnTo>
                    <a:pt x="6740" y="227651"/>
                  </a:lnTo>
                  <a:lnTo>
                    <a:pt x="6474" y="227416"/>
                  </a:lnTo>
                  <a:lnTo>
                    <a:pt x="6215" y="227214"/>
                  </a:lnTo>
                  <a:lnTo>
                    <a:pt x="5942" y="227046"/>
                  </a:lnTo>
                  <a:lnTo>
                    <a:pt x="5668" y="226945"/>
                  </a:lnTo>
                  <a:close/>
                  <a:moveTo>
                    <a:pt x="5114" y="340384"/>
                  </a:moveTo>
                  <a:lnTo>
                    <a:pt x="4833" y="340485"/>
                  </a:lnTo>
                  <a:lnTo>
                    <a:pt x="4560" y="340653"/>
                  </a:lnTo>
                  <a:lnTo>
                    <a:pt x="4294" y="340855"/>
                  </a:lnTo>
                  <a:lnTo>
                    <a:pt x="4028" y="341124"/>
                  </a:lnTo>
                  <a:lnTo>
                    <a:pt x="3769" y="341426"/>
                  </a:lnTo>
                  <a:lnTo>
                    <a:pt x="3518" y="341797"/>
                  </a:lnTo>
                  <a:lnTo>
                    <a:pt x="3274" y="342200"/>
                  </a:lnTo>
                  <a:lnTo>
                    <a:pt x="3037" y="342671"/>
                  </a:lnTo>
                  <a:lnTo>
                    <a:pt x="2801" y="343209"/>
                  </a:lnTo>
                  <a:lnTo>
                    <a:pt x="2572" y="343748"/>
                  </a:lnTo>
                  <a:lnTo>
                    <a:pt x="2358" y="344387"/>
                  </a:lnTo>
                  <a:lnTo>
                    <a:pt x="2143" y="345026"/>
                  </a:lnTo>
                  <a:lnTo>
                    <a:pt x="1944" y="345733"/>
                  </a:lnTo>
                  <a:lnTo>
                    <a:pt x="1744" y="346439"/>
                  </a:lnTo>
                  <a:lnTo>
                    <a:pt x="1559" y="347213"/>
                  </a:lnTo>
                  <a:lnTo>
                    <a:pt x="1382" y="348054"/>
                  </a:lnTo>
                  <a:lnTo>
                    <a:pt x="1212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36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3" y="359021"/>
                  </a:lnTo>
                  <a:lnTo>
                    <a:pt x="59" y="360165"/>
                  </a:lnTo>
                  <a:lnTo>
                    <a:pt x="22" y="361342"/>
                  </a:lnTo>
                  <a:lnTo>
                    <a:pt x="0" y="362520"/>
                  </a:lnTo>
                  <a:lnTo>
                    <a:pt x="0" y="363697"/>
                  </a:lnTo>
                  <a:lnTo>
                    <a:pt x="0" y="364908"/>
                  </a:lnTo>
                  <a:lnTo>
                    <a:pt x="22" y="366086"/>
                  </a:lnTo>
                  <a:lnTo>
                    <a:pt x="59" y="367263"/>
                  </a:lnTo>
                  <a:lnTo>
                    <a:pt x="103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36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12" y="378533"/>
                  </a:lnTo>
                  <a:lnTo>
                    <a:pt x="1382" y="379374"/>
                  </a:lnTo>
                  <a:lnTo>
                    <a:pt x="1559" y="380215"/>
                  </a:lnTo>
                  <a:lnTo>
                    <a:pt x="1744" y="380989"/>
                  </a:lnTo>
                  <a:lnTo>
                    <a:pt x="1944" y="381695"/>
                  </a:lnTo>
                  <a:lnTo>
                    <a:pt x="2143" y="382402"/>
                  </a:lnTo>
                  <a:lnTo>
                    <a:pt x="2358" y="383041"/>
                  </a:lnTo>
                  <a:lnTo>
                    <a:pt x="2572" y="383680"/>
                  </a:lnTo>
                  <a:lnTo>
                    <a:pt x="2801" y="384218"/>
                  </a:lnTo>
                  <a:lnTo>
                    <a:pt x="3037" y="384757"/>
                  </a:lnTo>
                  <a:lnTo>
                    <a:pt x="3274" y="385228"/>
                  </a:lnTo>
                  <a:lnTo>
                    <a:pt x="3518" y="385631"/>
                  </a:lnTo>
                  <a:lnTo>
                    <a:pt x="3769" y="386001"/>
                  </a:lnTo>
                  <a:lnTo>
                    <a:pt x="4028" y="386304"/>
                  </a:lnTo>
                  <a:lnTo>
                    <a:pt x="4294" y="386573"/>
                  </a:lnTo>
                  <a:lnTo>
                    <a:pt x="4560" y="386775"/>
                  </a:lnTo>
                  <a:lnTo>
                    <a:pt x="4833" y="386943"/>
                  </a:lnTo>
                  <a:lnTo>
                    <a:pt x="5114" y="387044"/>
                  </a:lnTo>
                  <a:lnTo>
                    <a:pt x="5668" y="387044"/>
                  </a:lnTo>
                  <a:lnTo>
                    <a:pt x="5942" y="386943"/>
                  </a:lnTo>
                  <a:lnTo>
                    <a:pt x="6215" y="386775"/>
                  </a:lnTo>
                  <a:lnTo>
                    <a:pt x="6474" y="386573"/>
                  </a:lnTo>
                  <a:lnTo>
                    <a:pt x="6740" y="386304"/>
                  </a:lnTo>
                  <a:lnTo>
                    <a:pt x="6991" y="386001"/>
                  </a:lnTo>
                  <a:lnTo>
                    <a:pt x="7243" y="385631"/>
                  </a:lnTo>
                  <a:lnTo>
                    <a:pt x="7486" y="385228"/>
                  </a:lnTo>
                  <a:lnTo>
                    <a:pt x="7730" y="384757"/>
                  </a:lnTo>
                  <a:lnTo>
                    <a:pt x="7959" y="384218"/>
                  </a:lnTo>
                  <a:lnTo>
                    <a:pt x="8189" y="383680"/>
                  </a:lnTo>
                  <a:lnTo>
                    <a:pt x="8403" y="383041"/>
                  </a:lnTo>
                  <a:lnTo>
                    <a:pt x="8617" y="382402"/>
                  </a:lnTo>
                  <a:lnTo>
                    <a:pt x="8824" y="381695"/>
                  </a:lnTo>
                  <a:lnTo>
                    <a:pt x="9016" y="380989"/>
                  </a:lnTo>
                  <a:lnTo>
                    <a:pt x="9208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1" y="377658"/>
                  </a:lnTo>
                  <a:lnTo>
                    <a:pt x="9866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1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79" y="368407"/>
                  </a:lnTo>
                  <a:lnTo>
                    <a:pt x="10731" y="367263"/>
                  </a:lnTo>
                  <a:lnTo>
                    <a:pt x="10760" y="366086"/>
                  </a:lnTo>
                  <a:lnTo>
                    <a:pt x="10783" y="364908"/>
                  </a:lnTo>
                  <a:lnTo>
                    <a:pt x="10790" y="363697"/>
                  </a:lnTo>
                  <a:lnTo>
                    <a:pt x="10783" y="362520"/>
                  </a:lnTo>
                  <a:lnTo>
                    <a:pt x="10760" y="361342"/>
                  </a:lnTo>
                  <a:lnTo>
                    <a:pt x="10731" y="360165"/>
                  </a:lnTo>
                  <a:lnTo>
                    <a:pt x="10679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1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6" y="350678"/>
                  </a:lnTo>
                  <a:lnTo>
                    <a:pt x="9711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8" y="347213"/>
                  </a:lnTo>
                  <a:lnTo>
                    <a:pt x="9016" y="346439"/>
                  </a:lnTo>
                  <a:lnTo>
                    <a:pt x="8824" y="345733"/>
                  </a:lnTo>
                  <a:lnTo>
                    <a:pt x="8617" y="345026"/>
                  </a:lnTo>
                  <a:lnTo>
                    <a:pt x="8403" y="344387"/>
                  </a:lnTo>
                  <a:lnTo>
                    <a:pt x="8189" y="343748"/>
                  </a:lnTo>
                  <a:lnTo>
                    <a:pt x="7959" y="343209"/>
                  </a:lnTo>
                  <a:lnTo>
                    <a:pt x="7730" y="342671"/>
                  </a:lnTo>
                  <a:lnTo>
                    <a:pt x="7486" y="342200"/>
                  </a:lnTo>
                  <a:lnTo>
                    <a:pt x="7243" y="341797"/>
                  </a:lnTo>
                  <a:lnTo>
                    <a:pt x="6991" y="341426"/>
                  </a:lnTo>
                  <a:lnTo>
                    <a:pt x="6740" y="341124"/>
                  </a:lnTo>
                  <a:lnTo>
                    <a:pt x="6474" y="340855"/>
                  </a:lnTo>
                  <a:lnTo>
                    <a:pt x="6215" y="340653"/>
                  </a:lnTo>
                  <a:lnTo>
                    <a:pt x="5942" y="340485"/>
                  </a:lnTo>
                  <a:lnTo>
                    <a:pt x="5668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33" y="453957"/>
                  </a:lnTo>
                  <a:lnTo>
                    <a:pt x="4560" y="454092"/>
                  </a:lnTo>
                  <a:lnTo>
                    <a:pt x="4294" y="454293"/>
                  </a:lnTo>
                  <a:lnTo>
                    <a:pt x="4028" y="454562"/>
                  </a:lnTo>
                  <a:lnTo>
                    <a:pt x="3769" y="454865"/>
                  </a:lnTo>
                  <a:lnTo>
                    <a:pt x="3518" y="455235"/>
                  </a:lnTo>
                  <a:lnTo>
                    <a:pt x="3274" y="455639"/>
                  </a:lnTo>
                  <a:lnTo>
                    <a:pt x="3037" y="456110"/>
                  </a:lnTo>
                  <a:lnTo>
                    <a:pt x="2801" y="456615"/>
                  </a:lnTo>
                  <a:lnTo>
                    <a:pt x="2572" y="457153"/>
                  </a:lnTo>
                  <a:lnTo>
                    <a:pt x="2358" y="457758"/>
                  </a:lnTo>
                  <a:lnTo>
                    <a:pt x="2143" y="458398"/>
                  </a:lnTo>
                  <a:lnTo>
                    <a:pt x="1944" y="459104"/>
                  </a:lnTo>
                  <a:lnTo>
                    <a:pt x="1744" y="459811"/>
                  </a:lnTo>
                  <a:lnTo>
                    <a:pt x="1559" y="460584"/>
                  </a:lnTo>
                  <a:lnTo>
                    <a:pt x="1382" y="461392"/>
                  </a:lnTo>
                  <a:lnTo>
                    <a:pt x="1212" y="462233"/>
                  </a:lnTo>
                  <a:lnTo>
                    <a:pt x="1057" y="463141"/>
                  </a:lnTo>
                  <a:lnTo>
                    <a:pt x="909" y="464049"/>
                  </a:lnTo>
                  <a:lnTo>
                    <a:pt x="769" y="464991"/>
                  </a:lnTo>
                  <a:lnTo>
                    <a:pt x="636" y="465967"/>
                  </a:lnTo>
                  <a:lnTo>
                    <a:pt x="525" y="466976"/>
                  </a:lnTo>
                  <a:lnTo>
                    <a:pt x="414" y="468019"/>
                  </a:lnTo>
                  <a:lnTo>
                    <a:pt x="318" y="469062"/>
                  </a:lnTo>
                  <a:lnTo>
                    <a:pt x="237" y="470172"/>
                  </a:lnTo>
                  <a:lnTo>
                    <a:pt x="163" y="471282"/>
                  </a:lnTo>
                  <a:lnTo>
                    <a:pt x="103" y="472426"/>
                  </a:lnTo>
                  <a:lnTo>
                    <a:pt x="59" y="473570"/>
                  </a:lnTo>
                  <a:lnTo>
                    <a:pt x="22" y="474747"/>
                  </a:lnTo>
                  <a:lnTo>
                    <a:pt x="0" y="475958"/>
                  </a:lnTo>
                  <a:lnTo>
                    <a:pt x="0" y="477170"/>
                  </a:lnTo>
                  <a:lnTo>
                    <a:pt x="0" y="478381"/>
                  </a:lnTo>
                  <a:lnTo>
                    <a:pt x="22" y="479558"/>
                  </a:lnTo>
                  <a:lnTo>
                    <a:pt x="59" y="480702"/>
                  </a:lnTo>
                  <a:lnTo>
                    <a:pt x="103" y="481879"/>
                  </a:lnTo>
                  <a:lnTo>
                    <a:pt x="163" y="482989"/>
                  </a:lnTo>
                  <a:lnTo>
                    <a:pt x="237" y="484100"/>
                  </a:lnTo>
                  <a:lnTo>
                    <a:pt x="318" y="485176"/>
                  </a:lnTo>
                  <a:lnTo>
                    <a:pt x="414" y="486253"/>
                  </a:lnTo>
                  <a:lnTo>
                    <a:pt x="525" y="487262"/>
                  </a:lnTo>
                  <a:lnTo>
                    <a:pt x="636" y="488271"/>
                  </a:lnTo>
                  <a:lnTo>
                    <a:pt x="769" y="489247"/>
                  </a:lnTo>
                  <a:lnTo>
                    <a:pt x="909" y="490189"/>
                  </a:lnTo>
                  <a:lnTo>
                    <a:pt x="1057" y="491131"/>
                  </a:lnTo>
                  <a:lnTo>
                    <a:pt x="1212" y="492005"/>
                  </a:lnTo>
                  <a:lnTo>
                    <a:pt x="1382" y="492846"/>
                  </a:lnTo>
                  <a:lnTo>
                    <a:pt x="1559" y="493654"/>
                  </a:lnTo>
                  <a:lnTo>
                    <a:pt x="1744" y="494428"/>
                  </a:lnTo>
                  <a:lnTo>
                    <a:pt x="1944" y="495168"/>
                  </a:lnTo>
                  <a:lnTo>
                    <a:pt x="2143" y="495874"/>
                  </a:lnTo>
                  <a:lnTo>
                    <a:pt x="2358" y="496513"/>
                  </a:lnTo>
                  <a:lnTo>
                    <a:pt x="2572" y="497119"/>
                  </a:lnTo>
                  <a:lnTo>
                    <a:pt x="2801" y="497691"/>
                  </a:lnTo>
                  <a:lnTo>
                    <a:pt x="3037" y="498195"/>
                  </a:lnTo>
                  <a:lnTo>
                    <a:pt x="3274" y="498666"/>
                  </a:lnTo>
                  <a:lnTo>
                    <a:pt x="3518" y="499104"/>
                  </a:lnTo>
                  <a:lnTo>
                    <a:pt x="3769" y="499474"/>
                  </a:lnTo>
                  <a:lnTo>
                    <a:pt x="4028" y="499777"/>
                  </a:lnTo>
                  <a:lnTo>
                    <a:pt x="4294" y="500046"/>
                  </a:lnTo>
                  <a:lnTo>
                    <a:pt x="4560" y="500248"/>
                  </a:lnTo>
                  <a:lnTo>
                    <a:pt x="4833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68" y="500483"/>
                  </a:lnTo>
                  <a:lnTo>
                    <a:pt x="5942" y="500382"/>
                  </a:lnTo>
                  <a:lnTo>
                    <a:pt x="6215" y="500248"/>
                  </a:lnTo>
                  <a:lnTo>
                    <a:pt x="6474" y="500046"/>
                  </a:lnTo>
                  <a:lnTo>
                    <a:pt x="6740" y="499777"/>
                  </a:lnTo>
                  <a:lnTo>
                    <a:pt x="6991" y="499474"/>
                  </a:lnTo>
                  <a:lnTo>
                    <a:pt x="7243" y="499104"/>
                  </a:lnTo>
                  <a:lnTo>
                    <a:pt x="7486" y="498666"/>
                  </a:lnTo>
                  <a:lnTo>
                    <a:pt x="7730" y="498195"/>
                  </a:lnTo>
                  <a:lnTo>
                    <a:pt x="7959" y="497691"/>
                  </a:lnTo>
                  <a:lnTo>
                    <a:pt x="8189" y="497119"/>
                  </a:lnTo>
                  <a:lnTo>
                    <a:pt x="8403" y="496513"/>
                  </a:lnTo>
                  <a:lnTo>
                    <a:pt x="8617" y="495874"/>
                  </a:lnTo>
                  <a:lnTo>
                    <a:pt x="8824" y="495168"/>
                  </a:lnTo>
                  <a:lnTo>
                    <a:pt x="9016" y="494428"/>
                  </a:lnTo>
                  <a:lnTo>
                    <a:pt x="9208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1" y="491131"/>
                  </a:lnTo>
                  <a:lnTo>
                    <a:pt x="9866" y="490189"/>
                  </a:lnTo>
                  <a:lnTo>
                    <a:pt x="10007" y="489247"/>
                  </a:lnTo>
                  <a:lnTo>
                    <a:pt x="10140" y="488271"/>
                  </a:lnTo>
                  <a:lnTo>
                    <a:pt x="10258" y="487262"/>
                  </a:lnTo>
                  <a:lnTo>
                    <a:pt x="10361" y="486253"/>
                  </a:lnTo>
                  <a:lnTo>
                    <a:pt x="10465" y="485176"/>
                  </a:lnTo>
                  <a:lnTo>
                    <a:pt x="10546" y="484100"/>
                  </a:lnTo>
                  <a:lnTo>
                    <a:pt x="10620" y="482989"/>
                  </a:lnTo>
                  <a:lnTo>
                    <a:pt x="10679" y="481879"/>
                  </a:lnTo>
                  <a:lnTo>
                    <a:pt x="10731" y="480702"/>
                  </a:lnTo>
                  <a:lnTo>
                    <a:pt x="10760" y="479558"/>
                  </a:lnTo>
                  <a:lnTo>
                    <a:pt x="10783" y="478381"/>
                  </a:lnTo>
                  <a:lnTo>
                    <a:pt x="10790" y="477170"/>
                  </a:lnTo>
                  <a:lnTo>
                    <a:pt x="10783" y="475958"/>
                  </a:lnTo>
                  <a:lnTo>
                    <a:pt x="10760" y="474747"/>
                  </a:lnTo>
                  <a:lnTo>
                    <a:pt x="10731" y="473570"/>
                  </a:lnTo>
                  <a:lnTo>
                    <a:pt x="10679" y="472426"/>
                  </a:lnTo>
                  <a:lnTo>
                    <a:pt x="10620" y="471282"/>
                  </a:lnTo>
                  <a:lnTo>
                    <a:pt x="10546" y="470172"/>
                  </a:lnTo>
                  <a:lnTo>
                    <a:pt x="10465" y="469062"/>
                  </a:lnTo>
                  <a:lnTo>
                    <a:pt x="10361" y="468019"/>
                  </a:lnTo>
                  <a:lnTo>
                    <a:pt x="10258" y="466976"/>
                  </a:lnTo>
                  <a:lnTo>
                    <a:pt x="10140" y="465967"/>
                  </a:lnTo>
                  <a:lnTo>
                    <a:pt x="10007" y="464991"/>
                  </a:lnTo>
                  <a:lnTo>
                    <a:pt x="9866" y="464049"/>
                  </a:lnTo>
                  <a:lnTo>
                    <a:pt x="9711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8" y="460584"/>
                  </a:lnTo>
                  <a:lnTo>
                    <a:pt x="9016" y="459811"/>
                  </a:lnTo>
                  <a:lnTo>
                    <a:pt x="8824" y="459104"/>
                  </a:lnTo>
                  <a:lnTo>
                    <a:pt x="8617" y="458398"/>
                  </a:lnTo>
                  <a:lnTo>
                    <a:pt x="8403" y="457758"/>
                  </a:lnTo>
                  <a:lnTo>
                    <a:pt x="8189" y="457153"/>
                  </a:lnTo>
                  <a:lnTo>
                    <a:pt x="7959" y="456615"/>
                  </a:lnTo>
                  <a:lnTo>
                    <a:pt x="7730" y="456110"/>
                  </a:lnTo>
                  <a:lnTo>
                    <a:pt x="7486" y="455639"/>
                  </a:lnTo>
                  <a:lnTo>
                    <a:pt x="7243" y="455235"/>
                  </a:lnTo>
                  <a:lnTo>
                    <a:pt x="6991" y="454865"/>
                  </a:lnTo>
                  <a:lnTo>
                    <a:pt x="6740" y="454562"/>
                  </a:lnTo>
                  <a:lnTo>
                    <a:pt x="6474" y="454293"/>
                  </a:lnTo>
                  <a:lnTo>
                    <a:pt x="6215" y="454092"/>
                  </a:lnTo>
                  <a:lnTo>
                    <a:pt x="5942" y="453957"/>
                  </a:lnTo>
                  <a:lnTo>
                    <a:pt x="5668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33" y="567160"/>
                  </a:lnTo>
                  <a:lnTo>
                    <a:pt x="4560" y="567328"/>
                  </a:lnTo>
                  <a:lnTo>
                    <a:pt x="4294" y="567530"/>
                  </a:lnTo>
                  <a:lnTo>
                    <a:pt x="4028" y="567766"/>
                  </a:lnTo>
                  <a:lnTo>
                    <a:pt x="3769" y="568102"/>
                  </a:lnTo>
                  <a:lnTo>
                    <a:pt x="3518" y="568472"/>
                  </a:lnTo>
                  <a:lnTo>
                    <a:pt x="3274" y="568876"/>
                  </a:lnTo>
                  <a:lnTo>
                    <a:pt x="3037" y="569347"/>
                  </a:lnTo>
                  <a:lnTo>
                    <a:pt x="2801" y="569885"/>
                  </a:lnTo>
                  <a:lnTo>
                    <a:pt x="2572" y="570423"/>
                  </a:lnTo>
                  <a:lnTo>
                    <a:pt x="2358" y="571029"/>
                  </a:lnTo>
                  <a:lnTo>
                    <a:pt x="2143" y="571702"/>
                  </a:lnTo>
                  <a:lnTo>
                    <a:pt x="1944" y="572408"/>
                  </a:lnTo>
                  <a:lnTo>
                    <a:pt x="1744" y="573115"/>
                  </a:lnTo>
                  <a:lnTo>
                    <a:pt x="1559" y="573889"/>
                  </a:lnTo>
                  <a:lnTo>
                    <a:pt x="1382" y="574730"/>
                  </a:lnTo>
                  <a:lnTo>
                    <a:pt x="1212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36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3" y="585697"/>
                  </a:lnTo>
                  <a:lnTo>
                    <a:pt x="59" y="586840"/>
                  </a:lnTo>
                  <a:lnTo>
                    <a:pt x="22" y="588018"/>
                  </a:lnTo>
                  <a:lnTo>
                    <a:pt x="0" y="589195"/>
                  </a:lnTo>
                  <a:lnTo>
                    <a:pt x="0" y="590373"/>
                  </a:lnTo>
                  <a:lnTo>
                    <a:pt x="0" y="591618"/>
                  </a:lnTo>
                  <a:lnTo>
                    <a:pt x="22" y="592795"/>
                  </a:lnTo>
                  <a:lnTo>
                    <a:pt x="59" y="593972"/>
                  </a:lnTo>
                  <a:lnTo>
                    <a:pt x="103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36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12" y="605310"/>
                  </a:lnTo>
                  <a:lnTo>
                    <a:pt x="1382" y="606151"/>
                  </a:lnTo>
                  <a:lnTo>
                    <a:pt x="1559" y="606958"/>
                  </a:lnTo>
                  <a:lnTo>
                    <a:pt x="1744" y="607732"/>
                  </a:lnTo>
                  <a:lnTo>
                    <a:pt x="1944" y="608472"/>
                  </a:lnTo>
                  <a:lnTo>
                    <a:pt x="2143" y="609145"/>
                  </a:lnTo>
                  <a:lnTo>
                    <a:pt x="2358" y="609784"/>
                  </a:lnTo>
                  <a:lnTo>
                    <a:pt x="2572" y="610389"/>
                  </a:lnTo>
                  <a:lnTo>
                    <a:pt x="2801" y="610961"/>
                  </a:lnTo>
                  <a:lnTo>
                    <a:pt x="3037" y="611466"/>
                  </a:lnTo>
                  <a:lnTo>
                    <a:pt x="3274" y="611937"/>
                  </a:lnTo>
                  <a:lnTo>
                    <a:pt x="3518" y="612341"/>
                  </a:lnTo>
                  <a:lnTo>
                    <a:pt x="3769" y="612711"/>
                  </a:lnTo>
                  <a:lnTo>
                    <a:pt x="4028" y="613013"/>
                  </a:lnTo>
                  <a:lnTo>
                    <a:pt x="4294" y="613249"/>
                  </a:lnTo>
                  <a:lnTo>
                    <a:pt x="4560" y="613451"/>
                  </a:lnTo>
                  <a:lnTo>
                    <a:pt x="4833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68" y="613686"/>
                  </a:lnTo>
                  <a:lnTo>
                    <a:pt x="5942" y="613619"/>
                  </a:lnTo>
                  <a:lnTo>
                    <a:pt x="6215" y="613451"/>
                  </a:lnTo>
                  <a:lnTo>
                    <a:pt x="6474" y="613249"/>
                  </a:lnTo>
                  <a:lnTo>
                    <a:pt x="6740" y="613013"/>
                  </a:lnTo>
                  <a:lnTo>
                    <a:pt x="6991" y="612711"/>
                  </a:lnTo>
                  <a:lnTo>
                    <a:pt x="7243" y="612341"/>
                  </a:lnTo>
                  <a:lnTo>
                    <a:pt x="7486" y="611937"/>
                  </a:lnTo>
                  <a:lnTo>
                    <a:pt x="7730" y="611466"/>
                  </a:lnTo>
                  <a:lnTo>
                    <a:pt x="7959" y="610961"/>
                  </a:lnTo>
                  <a:lnTo>
                    <a:pt x="8189" y="610389"/>
                  </a:lnTo>
                  <a:lnTo>
                    <a:pt x="8403" y="609784"/>
                  </a:lnTo>
                  <a:lnTo>
                    <a:pt x="8617" y="609145"/>
                  </a:lnTo>
                  <a:lnTo>
                    <a:pt x="8824" y="608472"/>
                  </a:lnTo>
                  <a:lnTo>
                    <a:pt x="9016" y="607732"/>
                  </a:lnTo>
                  <a:lnTo>
                    <a:pt x="9208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1" y="604435"/>
                  </a:lnTo>
                  <a:lnTo>
                    <a:pt x="9866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1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79" y="595150"/>
                  </a:lnTo>
                  <a:lnTo>
                    <a:pt x="10731" y="593972"/>
                  </a:lnTo>
                  <a:lnTo>
                    <a:pt x="10760" y="592795"/>
                  </a:lnTo>
                  <a:lnTo>
                    <a:pt x="10783" y="591618"/>
                  </a:lnTo>
                  <a:lnTo>
                    <a:pt x="10790" y="590373"/>
                  </a:lnTo>
                  <a:lnTo>
                    <a:pt x="10783" y="589195"/>
                  </a:lnTo>
                  <a:lnTo>
                    <a:pt x="10760" y="588018"/>
                  </a:lnTo>
                  <a:lnTo>
                    <a:pt x="10731" y="586840"/>
                  </a:lnTo>
                  <a:lnTo>
                    <a:pt x="10679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1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6" y="577354"/>
                  </a:lnTo>
                  <a:lnTo>
                    <a:pt x="9711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8" y="573889"/>
                  </a:lnTo>
                  <a:lnTo>
                    <a:pt x="9016" y="573115"/>
                  </a:lnTo>
                  <a:lnTo>
                    <a:pt x="8824" y="572408"/>
                  </a:lnTo>
                  <a:lnTo>
                    <a:pt x="8617" y="571702"/>
                  </a:lnTo>
                  <a:lnTo>
                    <a:pt x="8403" y="571029"/>
                  </a:lnTo>
                  <a:lnTo>
                    <a:pt x="8189" y="570423"/>
                  </a:lnTo>
                  <a:lnTo>
                    <a:pt x="7959" y="569885"/>
                  </a:lnTo>
                  <a:lnTo>
                    <a:pt x="7730" y="569347"/>
                  </a:lnTo>
                  <a:lnTo>
                    <a:pt x="7486" y="568876"/>
                  </a:lnTo>
                  <a:lnTo>
                    <a:pt x="7243" y="568472"/>
                  </a:lnTo>
                  <a:lnTo>
                    <a:pt x="6991" y="568102"/>
                  </a:lnTo>
                  <a:lnTo>
                    <a:pt x="6740" y="567766"/>
                  </a:lnTo>
                  <a:lnTo>
                    <a:pt x="6474" y="567530"/>
                  </a:lnTo>
                  <a:lnTo>
                    <a:pt x="6215" y="567328"/>
                  </a:lnTo>
                  <a:lnTo>
                    <a:pt x="5942" y="567160"/>
                  </a:lnTo>
                  <a:lnTo>
                    <a:pt x="5668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" name="Google Shape;36;p3"/>
            <p:cNvSpPr/>
            <p:nvPr/>
          </p:nvSpPr>
          <p:spPr>
            <a:xfrm>
              <a:off x="10985029" y="2593559"/>
              <a:ext cx="55636" cy="742601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403" y="0"/>
                  </a:moveTo>
                  <a:lnTo>
                    <a:pt x="5122" y="34"/>
                  </a:lnTo>
                  <a:lnTo>
                    <a:pt x="4848" y="135"/>
                  </a:lnTo>
                  <a:lnTo>
                    <a:pt x="4582" y="269"/>
                  </a:lnTo>
                  <a:lnTo>
                    <a:pt x="4316" y="471"/>
                  </a:lnTo>
                  <a:lnTo>
                    <a:pt x="4050" y="740"/>
                  </a:lnTo>
                  <a:lnTo>
                    <a:pt x="3799" y="1043"/>
                  </a:lnTo>
                  <a:lnTo>
                    <a:pt x="3548" y="1413"/>
                  </a:lnTo>
                  <a:lnTo>
                    <a:pt x="3304" y="1850"/>
                  </a:lnTo>
                  <a:lnTo>
                    <a:pt x="3060" y="2321"/>
                  </a:lnTo>
                  <a:lnTo>
                    <a:pt x="2831" y="2826"/>
                  </a:lnTo>
                  <a:lnTo>
                    <a:pt x="2602" y="3398"/>
                  </a:lnTo>
                  <a:lnTo>
                    <a:pt x="2387" y="4003"/>
                  </a:lnTo>
                  <a:lnTo>
                    <a:pt x="2173" y="4643"/>
                  </a:lnTo>
                  <a:lnTo>
                    <a:pt x="1966" y="5349"/>
                  </a:lnTo>
                  <a:lnTo>
                    <a:pt x="1774" y="6089"/>
                  </a:lnTo>
                  <a:lnTo>
                    <a:pt x="1589" y="6863"/>
                  </a:lnTo>
                  <a:lnTo>
                    <a:pt x="1404" y="7670"/>
                  </a:lnTo>
                  <a:lnTo>
                    <a:pt x="1234" y="8511"/>
                  </a:lnTo>
                  <a:lnTo>
                    <a:pt x="1079" y="9420"/>
                  </a:lnTo>
                  <a:lnTo>
                    <a:pt x="924" y="10328"/>
                  </a:lnTo>
                  <a:lnTo>
                    <a:pt x="784" y="11270"/>
                  </a:lnTo>
                  <a:lnTo>
                    <a:pt x="658" y="12245"/>
                  </a:lnTo>
                  <a:lnTo>
                    <a:pt x="532" y="13255"/>
                  </a:lnTo>
                  <a:lnTo>
                    <a:pt x="429" y="14298"/>
                  </a:lnTo>
                  <a:lnTo>
                    <a:pt x="333" y="15340"/>
                  </a:lnTo>
                  <a:lnTo>
                    <a:pt x="244" y="16417"/>
                  </a:lnTo>
                  <a:lnTo>
                    <a:pt x="170" y="17527"/>
                  </a:lnTo>
                  <a:lnTo>
                    <a:pt x="111" y="18671"/>
                  </a:lnTo>
                  <a:lnTo>
                    <a:pt x="67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69"/>
                  </a:lnTo>
                  <a:lnTo>
                    <a:pt x="67" y="26947"/>
                  </a:lnTo>
                  <a:lnTo>
                    <a:pt x="111" y="28091"/>
                  </a:lnTo>
                  <a:lnTo>
                    <a:pt x="170" y="29234"/>
                  </a:lnTo>
                  <a:lnTo>
                    <a:pt x="244" y="30345"/>
                  </a:lnTo>
                  <a:lnTo>
                    <a:pt x="333" y="31455"/>
                  </a:lnTo>
                  <a:lnTo>
                    <a:pt x="429" y="32531"/>
                  </a:lnTo>
                  <a:lnTo>
                    <a:pt x="532" y="33540"/>
                  </a:lnTo>
                  <a:lnTo>
                    <a:pt x="658" y="34550"/>
                  </a:lnTo>
                  <a:lnTo>
                    <a:pt x="784" y="35525"/>
                  </a:lnTo>
                  <a:lnTo>
                    <a:pt x="924" y="36501"/>
                  </a:lnTo>
                  <a:lnTo>
                    <a:pt x="1079" y="37409"/>
                  </a:lnTo>
                  <a:lnTo>
                    <a:pt x="1234" y="38284"/>
                  </a:lnTo>
                  <a:lnTo>
                    <a:pt x="1404" y="39125"/>
                  </a:lnTo>
                  <a:lnTo>
                    <a:pt x="1589" y="39932"/>
                  </a:lnTo>
                  <a:lnTo>
                    <a:pt x="1774" y="40706"/>
                  </a:lnTo>
                  <a:lnTo>
                    <a:pt x="1966" y="41413"/>
                  </a:lnTo>
                  <a:lnTo>
                    <a:pt x="2173" y="42119"/>
                  </a:lnTo>
                  <a:lnTo>
                    <a:pt x="2387" y="42758"/>
                  </a:lnTo>
                  <a:lnTo>
                    <a:pt x="2602" y="43364"/>
                  </a:lnTo>
                  <a:lnTo>
                    <a:pt x="2831" y="43902"/>
                  </a:lnTo>
                  <a:lnTo>
                    <a:pt x="3060" y="44407"/>
                  </a:lnTo>
                  <a:lnTo>
                    <a:pt x="3304" y="44878"/>
                  </a:lnTo>
                  <a:lnTo>
                    <a:pt x="3548" y="45281"/>
                  </a:lnTo>
                  <a:lnTo>
                    <a:pt x="3799" y="45651"/>
                  </a:lnTo>
                  <a:lnTo>
                    <a:pt x="4050" y="45954"/>
                  </a:lnTo>
                  <a:lnTo>
                    <a:pt x="4316" y="46223"/>
                  </a:lnTo>
                  <a:lnTo>
                    <a:pt x="4582" y="46425"/>
                  </a:lnTo>
                  <a:lnTo>
                    <a:pt x="4848" y="46560"/>
                  </a:lnTo>
                  <a:lnTo>
                    <a:pt x="5122" y="46661"/>
                  </a:lnTo>
                  <a:lnTo>
                    <a:pt x="5403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78"/>
                  </a:lnTo>
                  <a:lnTo>
                    <a:pt x="7731" y="44407"/>
                  </a:lnTo>
                  <a:lnTo>
                    <a:pt x="7967" y="43902"/>
                  </a:lnTo>
                  <a:lnTo>
                    <a:pt x="8189" y="43364"/>
                  </a:lnTo>
                  <a:lnTo>
                    <a:pt x="8411" y="42758"/>
                  </a:lnTo>
                  <a:lnTo>
                    <a:pt x="8625" y="42119"/>
                  </a:lnTo>
                  <a:lnTo>
                    <a:pt x="8824" y="41413"/>
                  </a:lnTo>
                  <a:lnTo>
                    <a:pt x="9024" y="40706"/>
                  </a:lnTo>
                  <a:lnTo>
                    <a:pt x="9209" y="39932"/>
                  </a:lnTo>
                  <a:lnTo>
                    <a:pt x="9386" y="39125"/>
                  </a:lnTo>
                  <a:lnTo>
                    <a:pt x="9556" y="38284"/>
                  </a:lnTo>
                  <a:lnTo>
                    <a:pt x="9719" y="37409"/>
                  </a:lnTo>
                  <a:lnTo>
                    <a:pt x="9874" y="36501"/>
                  </a:lnTo>
                  <a:lnTo>
                    <a:pt x="10014" y="35525"/>
                  </a:lnTo>
                  <a:lnTo>
                    <a:pt x="10140" y="34550"/>
                  </a:lnTo>
                  <a:lnTo>
                    <a:pt x="10266" y="33540"/>
                  </a:lnTo>
                  <a:lnTo>
                    <a:pt x="10369" y="32531"/>
                  </a:lnTo>
                  <a:lnTo>
                    <a:pt x="10465" y="31455"/>
                  </a:lnTo>
                  <a:lnTo>
                    <a:pt x="10554" y="30345"/>
                  </a:lnTo>
                  <a:lnTo>
                    <a:pt x="10628" y="29234"/>
                  </a:lnTo>
                  <a:lnTo>
                    <a:pt x="10687" y="28091"/>
                  </a:lnTo>
                  <a:lnTo>
                    <a:pt x="10731" y="26947"/>
                  </a:lnTo>
                  <a:lnTo>
                    <a:pt x="10768" y="25769"/>
                  </a:lnTo>
                  <a:lnTo>
                    <a:pt x="10790" y="24558"/>
                  </a:lnTo>
                  <a:lnTo>
                    <a:pt x="10798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66" y="13255"/>
                  </a:lnTo>
                  <a:lnTo>
                    <a:pt x="10140" y="12245"/>
                  </a:lnTo>
                  <a:lnTo>
                    <a:pt x="10014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4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403" y="0"/>
                  </a:lnTo>
                  <a:close/>
                  <a:moveTo>
                    <a:pt x="5403" y="113472"/>
                  </a:moveTo>
                  <a:lnTo>
                    <a:pt x="5122" y="113506"/>
                  </a:lnTo>
                  <a:lnTo>
                    <a:pt x="4848" y="113573"/>
                  </a:lnTo>
                  <a:lnTo>
                    <a:pt x="4582" y="113742"/>
                  </a:lnTo>
                  <a:lnTo>
                    <a:pt x="4316" y="113943"/>
                  </a:lnTo>
                  <a:lnTo>
                    <a:pt x="4050" y="114213"/>
                  </a:lnTo>
                  <a:lnTo>
                    <a:pt x="3799" y="114515"/>
                  </a:lnTo>
                  <a:lnTo>
                    <a:pt x="3548" y="114885"/>
                  </a:lnTo>
                  <a:lnTo>
                    <a:pt x="3304" y="115323"/>
                  </a:lnTo>
                  <a:lnTo>
                    <a:pt x="3060" y="115794"/>
                  </a:lnTo>
                  <a:lnTo>
                    <a:pt x="2831" y="116298"/>
                  </a:lnTo>
                  <a:lnTo>
                    <a:pt x="2602" y="116870"/>
                  </a:lnTo>
                  <a:lnTo>
                    <a:pt x="2387" y="117476"/>
                  </a:lnTo>
                  <a:lnTo>
                    <a:pt x="2173" y="118115"/>
                  </a:lnTo>
                  <a:lnTo>
                    <a:pt x="1966" y="118821"/>
                  </a:lnTo>
                  <a:lnTo>
                    <a:pt x="1774" y="119562"/>
                  </a:lnTo>
                  <a:lnTo>
                    <a:pt x="1589" y="120335"/>
                  </a:lnTo>
                  <a:lnTo>
                    <a:pt x="1404" y="121143"/>
                  </a:lnTo>
                  <a:lnTo>
                    <a:pt x="1234" y="121984"/>
                  </a:lnTo>
                  <a:lnTo>
                    <a:pt x="1079" y="122858"/>
                  </a:lnTo>
                  <a:lnTo>
                    <a:pt x="924" y="123800"/>
                  </a:lnTo>
                  <a:lnTo>
                    <a:pt x="784" y="124742"/>
                  </a:lnTo>
                  <a:lnTo>
                    <a:pt x="658" y="125718"/>
                  </a:lnTo>
                  <a:lnTo>
                    <a:pt x="532" y="126727"/>
                  </a:lnTo>
                  <a:lnTo>
                    <a:pt x="429" y="127736"/>
                  </a:lnTo>
                  <a:lnTo>
                    <a:pt x="333" y="128813"/>
                  </a:lnTo>
                  <a:lnTo>
                    <a:pt x="244" y="129889"/>
                  </a:lnTo>
                  <a:lnTo>
                    <a:pt x="170" y="131000"/>
                  </a:lnTo>
                  <a:lnTo>
                    <a:pt x="111" y="132110"/>
                  </a:lnTo>
                  <a:lnTo>
                    <a:pt x="67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7" y="140352"/>
                  </a:lnTo>
                  <a:lnTo>
                    <a:pt x="111" y="141496"/>
                  </a:lnTo>
                  <a:lnTo>
                    <a:pt x="170" y="142640"/>
                  </a:lnTo>
                  <a:lnTo>
                    <a:pt x="244" y="143716"/>
                  </a:lnTo>
                  <a:lnTo>
                    <a:pt x="333" y="144826"/>
                  </a:lnTo>
                  <a:lnTo>
                    <a:pt x="429" y="145869"/>
                  </a:lnTo>
                  <a:lnTo>
                    <a:pt x="532" y="146912"/>
                  </a:lnTo>
                  <a:lnTo>
                    <a:pt x="658" y="147921"/>
                  </a:lnTo>
                  <a:lnTo>
                    <a:pt x="784" y="148897"/>
                  </a:lnTo>
                  <a:lnTo>
                    <a:pt x="924" y="149839"/>
                  </a:lnTo>
                  <a:lnTo>
                    <a:pt x="1079" y="150747"/>
                  </a:lnTo>
                  <a:lnTo>
                    <a:pt x="1234" y="151622"/>
                  </a:lnTo>
                  <a:lnTo>
                    <a:pt x="1404" y="152496"/>
                  </a:lnTo>
                  <a:lnTo>
                    <a:pt x="1589" y="153304"/>
                  </a:lnTo>
                  <a:lnTo>
                    <a:pt x="1774" y="154078"/>
                  </a:lnTo>
                  <a:lnTo>
                    <a:pt x="1966" y="154818"/>
                  </a:lnTo>
                  <a:lnTo>
                    <a:pt x="2173" y="155491"/>
                  </a:lnTo>
                  <a:lnTo>
                    <a:pt x="2387" y="156163"/>
                  </a:lnTo>
                  <a:lnTo>
                    <a:pt x="2602" y="156769"/>
                  </a:lnTo>
                  <a:lnTo>
                    <a:pt x="2831" y="157341"/>
                  </a:lnTo>
                  <a:lnTo>
                    <a:pt x="3060" y="157845"/>
                  </a:lnTo>
                  <a:lnTo>
                    <a:pt x="3304" y="158316"/>
                  </a:lnTo>
                  <a:lnTo>
                    <a:pt x="3548" y="158720"/>
                  </a:lnTo>
                  <a:lnTo>
                    <a:pt x="3799" y="159090"/>
                  </a:lnTo>
                  <a:lnTo>
                    <a:pt x="4050" y="159427"/>
                  </a:lnTo>
                  <a:lnTo>
                    <a:pt x="4316" y="159696"/>
                  </a:lnTo>
                  <a:lnTo>
                    <a:pt x="4582" y="159898"/>
                  </a:lnTo>
                  <a:lnTo>
                    <a:pt x="4848" y="160032"/>
                  </a:lnTo>
                  <a:lnTo>
                    <a:pt x="5122" y="160133"/>
                  </a:lnTo>
                  <a:lnTo>
                    <a:pt x="5403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4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4" y="148897"/>
                  </a:lnTo>
                  <a:lnTo>
                    <a:pt x="10140" y="147921"/>
                  </a:lnTo>
                  <a:lnTo>
                    <a:pt x="10266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8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66" y="126727"/>
                  </a:lnTo>
                  <a:lnTo>
                    <a:pt x="10140" y="125718"/>
                  </a:lnTo>
                  <a:lnTo>
                    <a:pt x="10014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4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403" y="113472"/>
                  </a:lnTo>
                  <a:close/>
                  <a:moveTo>
                    <a:pt x="5122" y="226945"/>
                  </a:moveTo>
                  <a:lnTo>
                    <a:pt x="4848" y="227046"/>
                  </a:lnTo>
                  <a:lnTo>
                    <a:pt x="4582" y="227214"/>
                  </a:lnTo>
                  <a:lnTo>
                    <a:pt x="4316" y="227416"/>
                  </a:lnTo>
                  <a:lnTo>
                    <a:pt x="4050" y="227651"/>
                  </a:lnTo>
                  <a:lnTo>
                    <a:pt x="3799" y="227988"/>
                  </a:lnTo>
                  <a:lnTo>
                    <a:pt x="3548" y="228358"/>
                  </a:lnTo>
                  <a:lnTo>
                    <a:pt x="3304" y="228761"/>
                  </a:lnTo>
                  <a:lnTo>
                    <a:pt x="3060" y="229232"/>
                  </a:lnTo>
                  <a:lnTo>
                    <a:pt x="2831" y="229771"/>
                  </a:lnTo>
                  <a:lnTo>
                    <a:pt x="2602" y="230309"/>
                  </a:lnTo>
                  <a:lnTo>
                    <a:pt x="2387" y="230915"/>
                  </a:lnTo>
                  <a:lnTo>
                    <a:pt x="2173" y="231587"/>
                  </a:lnTo>
                  <a:lnTo>
                    <a:pt x="1966" y="232260"/>
                  </a:lnTo>
                  <a:lnTo>
                    <a:pt x="1774" y="233000"/>
                  </a:lnTo>
                  <a:lnTo>
                    <a:pt x="1589" y="233774"/>
                  </a:lnTo>
                  <a:lnTo>
                    <a:pt x="1404" y="234581"/>
                  </a:lnTo>
                  <a:lnTo>
                    <a:pt x="1234" y="235422"/>
                  </a:lnTo>
                  <a:lnTo>
                    <a:pt x="1079" y="236331"/>
                  </a:lnTo>
                  <a:lnTo>
                    <a:pt x="924" y="237239"/>
                  </a:lnTo>
                  <a:lnTo>
                    <a:pt x="784" y="238181"/>
                  </a:lnTo>
                  <a:lnTo>
                    <a:pt x="658" y="239157"/>
                  </a:lnTo>
                  <a:lnTo>
                    <a:pt x="532" y="240166"/>
                  </a:lnTo>
                  <a:lnTo>
                    <a:pt x="429" y="241209"/>
                  </a:lnTo>
                  <a:lnTo>
                    <a:pt x="333" y="242252"/>
                  </a:lnTo>
                  <a:lnTo>
                    <a:pt x="244" y="243328"/>
                  </a:lnTo>
                  <a:lnTo>
                    <a:pt x="170" y="244438"/>
                  </a:lnTo>
                  <a:lnTo>
                    <a:pt x="111" y="245582"/>
                  </a:lnTo>
                  <a:lnTo>
                    <a:pt x="67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7" y="253824"/>
                  </a:lnTo>
                  <a:lnTo>
                    <a:pt x="111" y="254968"/>
                  </a:lnTo>
                  <a:lnTo>
                    <a:pt x="170" y="256078"/>
                  </a:lnTo>
                  <a:lnTo>
                    <a:pt x="244" y="257188"/>
                  </a:lnTo>
                  <a:lnTo>
                    <a:pt x="333" y="258265"/>
                  </a:lnTo>
                  <a:lnTo>
                    <a:pt x="429" y="259341"/>
                  </a:lnTo>
                  <a:lnTo>
                    <a:pt x="532" y="260384"/>
                  </a:lnTo>
                  <a:lnTo>
                    <a:pt x="658" y="261360"/>
                  </a:lnTo>
                  <a:lnTo>
                    <a:pt x="784" y="262336"/>
                  </a:lnTo>
                  <a:lnTo>
                    <a:pt x="924" y="263311"/>
                  </a:lnTo>
                  <a:lnTo>
                    <a:pt x="1079" y="264220"/>
                  </a:lnTo>
                  <a:lnTo>
                    <a:pt x="1234" y="265094"/>
                  </a:lnTo>
                  <a:lnTo>
                    <a:pt x="1404" y="265935"/>
                  </a:lnTo>
                  <a:lnTo>
                    <a:pt x="1589" y="266743"/>
                  </a:lnTo>
                  <a:lnTo>
                    <a:pt x="1774" y="267516"/>
                  </a:lnTo>
                  <a:lnTo>
                    <a:pt x="1966" y="268256"/>
                  </a:lnTo>
                  <a:lnTo>
                    <a:pt x="2173" y="268963"/>
                  </a:lnTo>
                  <a:lnTo>
                    <a:pt x="2387" y="269602"/>
                  </a:lnTo>
                  <a:lnTo>
                    <a:pt x="2602" y="270208"/>
                  </a:lnTo>
                  <a:lnTo>
                    <a:pt x="2831" y="270780"/>
                  </a:lnTo>
                  <a:lnTo>
                    <a:pt x="3060" y="271318"/>
                  </a:lnTo>
                  <a:lnTo>
                    <a:pt x="3304" y="271789"/>
                  </a:lnTo>
                  <a:lnTo>
                    <a:pt x="3548" y="272193"/>
                  </a:lnTo>
                  <a:lnTo>
                    <a:pt x="3799" y="272563"/>
                  </a:lnTo>
                  <a:lnTo>
                    <a:pt x="4050" y="272865"/>
                  </a:lnTo>
                  <a:lnTo>
                    <a:pt x="4316" y="273134"/>
                  </a:lnTo>
                  <a:lnTo>
                    <a:pt x="4582" y="273336"/>
                  </a:lnTo>
                  <a:lnTo>
                    <a:pt x="4848" y="273505"/>
                  </a:lnTo>
                  <a:lnTo>
                    <a:pt x="5122" y="273572"/>
                  </a:lnTo>
                  <a:lnTo>
                    <a:pt x="5403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4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4" y="262336"/>
                  </a:lnTo>
                  <a:lnTo>
                    <a:pt x="10140" y="261360"/>
                  </a:lnTo>
                  <a:lnTo>
                    <a:pt x="10266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8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66" y="240166"/>
                  </a:lnTo>
                  <a:lnTo>
                    <a:pt x="10140" y="239157"/>
                  </a:lnTo>
                  <a:lnTo>
                    <a:pt x="10014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4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22" y="340384"/>
                  </a:moveTo>
                  <a:lnTo>
                    <a:pt x="4848" y="340485"/>
                  </a:lnTo>
                  <a:lnTo>
                    <a:pt x="4582" y="340653"/>
                  </a:lnTo>
                  <a:lnTo>
                    <a:pt x="4316" y="340855"/>
                  </a:lnTo>
                  <a:lnTo>
                    <a:pt x="4050" y="341124"/>
                  </a:lnTo>
                  <a:lnTo>
                    <a:pt x="3799" y="341426"/>
                  </a:lnTo>
                  <a:lnTo>
                    <a:pt x="3548" y="341797"/>
                  </a:lnTo>
                  <a:lnTo>
                    <a:pt x="3304" y="342200"/>
                  </a:lnTo>
                  <a:lnTo>
                    <a:pt x="3060" y="342671"/>
                  </a:lnTo>
                  <a:lnTo>
                    <a:pt x="2831" y="343209"/>
                  </a:lnTo>
                  <a:lnTo>
                    <a:pt x="2602" y="343748"/>
                  </a:lnTo>
                  <a:lnTo>
                    <a:pt x="2387" y="344387"/>
                  </a:lnTo>
                  <a:lnTo>
                    <a:pt x="2173" y="345026"/>
                  </a:lnTo>
                  <a:lnTo>
                    <a:pt x="1966" y="345733"/>
                  </a:lnTo>
                  <a:lnTo>
                    <a:pt x="1774" y="346439"/>
                  </a:lnTo>
                  <a:lnTo>
                    <a:pt x="1589" y="347213"/>
                  </a:lnTo>
                  <a:lnTo>
                    <a:pt x="1404" y="348054"/>
                  </a:lnTo>
                  <a:lnTo>
                    <a:pt x="1234" y="348895"/>
                  </a:lnTo>
                  <a:lnTo>
                    <a:pt x="1079" y="349770"/>
                  </a:lnTo>
                  <a:lnTo>
                    <a:pt x="924" y="350678"/>
                  </a:lnTo>
                  <a:lnTo>
                    <a:pt x="784" y="351620"/>
                  </a:lnTo>
                  <a:lnTo>
                    <a:pt x="658" y="352595"/>
                  </a:lnTo>
                  <a:lnTo>
                    <a:pt x="532" y="353605"/>
                  </a:lnTo>
                  <a:lnTo>
                    <a:pt x="429" y="354648"/>
                  </a:lnTo>
                  <a:lnTo>
                    <a:pt x="333" y="355724"/>
                  </a:lnTo>
                  <a:lnTo>
                    <a:pt x="244" y="356801"/>
                  </a:lnTo>
                  <a:lnTo>
                    <a:pt x="170" y="357911"/>
                  </a:lnTo>
                  <a:lnTo>
                    <a:pt x="111" y="359021"/>
                  </a:lnTo>
                  <a:lnTo>
                    <a:pt x="67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7" y="367263"/>
                  </a:lnTo>
                  <a:lnTo>
                    <a:pt x="111" y="368407"/>
                  </a:lnTo>
                  <a:lnTo>
                    <a:pt x="170" y="369517"/>
                  </a:lnTo>
                  <a:lnTo>
                    <a:pt x="244" y="370627"/>
                  </a:lnTo>
                  <a:lnTo>
                    <a:pt x="333" y="371704"/>
                  </a:lnTo>
                  <a:lnTo>
                    <a:pt x="429" y="372780"/>
                  </a:lnTo>
                  <a:lnTo>
                    <a:pt x="532" y="373823"/>
                  </a:lnTo>
                  <a:lnTo>
                    <a:pt x="658" y="374799"/>
                  </a:lnTo>
                  <a:lnTo>
                    <a:pt x="784" y="375808"/>
                  </a:lnTo>
                  <a:lnTo>
                    <a:pt x="924" y="376750"/>
                  </a:lnTo>
                  <a:lnTo>
                    <a:pt x="1079" y="377658"/>
                  </a:lnTo>
                  <a:lnTo>
                    <a:pt x="1234" y="378533"/>
                  </a:lnTo>
                  <a:lnTo>
                    <a:pt x="1404" y="379374"/>
                  </a:lnTo>
                  <a:lnTo>
                    <a:pt x="1589" y="380215"/>
                  </a:lnTo>
                  <a:lnTo>
                    <a:pt x="1774" y="380989"/>
                  </a:lnTo>
                  <a:lnTo>
                    <a:pt x="1966" y="381695"/>
                  </a:lnTo>
                  <a:lnTo>
                    <a:pt x="2173" y="382402"/>
                  </a:lnTo>
                  <a:lnTo>
                    <a:pt x="2387" y="383041"/>
                  </a:lnTo>
                  <a:lnTo>
                    <a:pt x="2602" y="383680"/>
                  </a:lnTo>
                  <a:lnTo>
                    <a:pt x="2831" y="384218"/>
                  </a:lnTo>
                  <a:lnTo>
                    <a:pt x="3060" y="384757"/>
                  </a:lnTo>
                  <a:lnTo>
                    <a:pt x="3304" y="385228"/>
                  </a:lnTo>
                  <a:lnTo>
                    <a:pt x="3548" y="385631"/>
                  </a:lnTo>
                  <a:lnTo>
                    <a:pt x="3799" y="386001"/>
                  </a:lnTo>
                  <a:lnTo>
                    <a:pt x="4050" y="386304"/>
                  </a:lnTo>
                  <a:lnTo>
                    <a:pt x="4316" y="386573"/>
                  </a:lnTo>
                  <a:lnTo>
                    <a:pt x="4582" y="386775"/>
                  </a:lnTo>
                  <a:lnTo>
                    <a:pt x="4848" y="386943"/>
                  </a:lnTo>
                  <a:lnTo>
                    <a:pt x="5122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4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4" y="375808"/>
                  </a:lnTo>
                  <a:lnTo>
                    <a:pt x="10140" y="374799"/>
                  </a:lnTo>
                  <a:lnTo>
                    <a:pt x="10266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8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66" y="353605"/>
                  </a:lnTo>
                  <a:lnTo>
                    <a:pt x="10140" y="352595"/>
                  </a:lnTo>
                  <a:lnTo>
                    <a:pt x="10014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4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403" y="453822"/>
                  </a:moveTo>
                  <a:lnTo>
                    <a:pt x="5122" y="453856"/>
                  </a:lnTo>
                  <a:lnTo>
                    <a:pt x="4848" y="453957"/>
                  </a:lnTo>
                  <a:lnTo>
                    <a:pt x="4582" y="454092"/>
                  </a:lnTo>
                  <a:lnTo>
                    <a:pt x="4316" y="454293"/>
                  </a:lnTo>
                  <a:lnTo>
                    <a:pt x="4050" y="454562"/>
                  </a:lnTo>
                  <a:lnTo>
                    <a:pt x="3799" y="454865"/>
                  </a:lnTo>
                  <a:lnTo>
                    <a:pt x="3548" y="455235"/>
                  </a:lnTo>
                  <a:lnTo>
                    <a:pt x="3304" y="455639"/>
                  </a:lnTo>
                  <a:lnTo>
                    <a:pt x="3060" y="456110"/>
                  </a:lnTo>
                  <a:lnTo>
                    <a:pt x="2831" y="456615"/>
                  </a:lnTo>
                  <a:lnTo>
                    <a:pt x="2602" y="457153"/>
                  </a:lnTo>
                  <a:lnTo>
                    <a:pt x="2387" y="457758"/>
                  </a:lnTo>
                  <a:lnTo>
                    <a:pt x="2173" y="458398"/>
                  </a:lnTo>
                  <a:lnTo>
                    <a:pt x="1966" y="459104"/>
                  </a:lnTo>
                  <a:lnTo>
                    <a:pt x="1774" y="459811"/>
                  </a:lnTo>
                  <a:lnTo>
                    <a:pt x="1589" y="460584"/>
                  </a:lnTo>
                  <a:lnTo>
                    <a:pt x="1404" y="461392"/>
                  </a:lnTo>
                  <a:lnTo>
                    <a:pt x="1234" y="462233"/>
                  </a:lnTo>
                  <a:lnTo>
                    <a:pt x="1079" y="463141"/>
                  </a:lnTo>
                  <a:lnTo>
                    <a:pt x="924" y="464049"/>
                  </a:lnTo>
                  <a:lnTo>
                    <a:pt x="784" y="464991"/>
                  </a:lnTo>
                  <a:lnTo>
                    <a:pt x="658" y="465967"/>
                  </a:lnTo>
                  <a:lnTo>
                    <a:pt x="532" y="466976"/>
                  </a:lnTo>
                  <a:lnTo>
                    <a:pt x="429" y="468019"/>
                  </a:lnTo>
                  <a:lnTo>
                    <a:pt x="333" y="469062"/>
                  </a:lnTo>
                  <a:lnTo>
                    <a:pt x="244" y="470172"/>
                  </a:lnTo>
                  <a:lnTo>
                    <a:pt x="170" y="471282"/>
                  </a:lnTo>
                  <a:lnTo>
                    <a:pt x="111" y="472426"/>
                  </a:lnTo>
                  <a:lnTo>
                    <a:pt x="67" y="473570"/>
                  </a:lnTo>
                  <a:lnTo>
                    <a:pt x="30" y="474747"/>
                  </a:lnTo>
                  <a:lnTo>
                    <a:pt x="8" y="475958"/>
                  </a:lnTo>
                  <a:lnTo>
                    <a:pt x="0" y="477170"/>
                  </a:lnTo>
                  <a:lnTo>
                    <a:pt x="8" y="478381"/>
                  </a:lnTo>
                  <a:lnTo>
                    <a:pt x="30" y="479558"/>
                  </a:lnTo>
                  <a:lnTo>
                    <a:pt x="67" y="480702"/>
                  </a:lnTo>
                  <a:lnTo>
                    <a:pt x="111" y="481879"/>
                  </a:lnTo>
                  <a:lnTo>
                    <a:pt x="170" y="482989"/>
                  </a:lnTo>
                  <a:lnTo>
                    <a:pt x="244" y="484100"/>
                  </a:lnTo>
                  <a:lnTo>
                    <a:pt x="333" y="485176"/>
                  </a:lnTo>
                  <a:lnTo>
                    <a:pt x="429" y="486253"/>
                  </a:lnTo>
                  <a:lnTo>
                    <a:pt x="532" y="487262"/>
                  </a:lnTo>
                  <a:lnTo>
                    <a:pt x="658" y="488271"/>
                  </a:lnTo>
                  <a:lnTo>
                    <a:pt x="784" y="489247"/>
                  </a:lnTo>
                  <a:lnTo>
                    <a:pt x="924" y="490189"/>
                  </a:lnTo>
                  <a:lnTo>
                    <a:pt x="1079" y="491131"/>
                  </a:lnTo>
                  <a:lnTo>
                    <a:pt x="1234" y="492005"/>
                  </a:lnTo>
                  <a:lnTo>
                    <a:pt x="1404" y="492846"/>
                  </a:lnTo>
                  <a:lnTo>
                    <a:pt x="1589" y="493654"/>
                  </a:lnTo>
                  <a:lnTo>
                    <a:pt x="1774" y="494428"/>
                  </a:lnTo>
                  <a:lnTo>
                    <a:pt x="1966" y="495168"/>
                  </a:lnTo>
                  <a:lnTo>
                    <a:pt x="2173" y="495874"/>
                  </a:lnTo>
                  <a:lnTo>
                    <a:pt x="2387" y="496513"/>
                  </a:lnTo>
                  <a:lnTo>
                    <a:pt x="2602" y="497119"/>
                  </a:lnTo>
                  <a:lnTo>
                    <a:pt x="2831" y="497691"/>
                  </a:lnTo>
                  <a:lnTo>
                    <a:pt x="3060" y="498195"/>
                  </a:lnTo>
                  <a:lnTo>
                    <a:pt x="3304" y="498666"/>
                  </a:lnTo>
                  <a:lnTo>
                    <a:pt x="3548" y="499104"/>
                  </a:lnTo>
                  <a:lnTo>
                    <a:pt x="3799" y="499474"/>
                  </a:lnTo>
                  <a:lnTo>
                    <a:pt x="4050" y="499777"/>
                  </a:lnTo>
                  <a:lnTo>
                    <a:pt x="4316" y="500046"/>
                  </a:lnTo>
                  <a:lnTo>
                    <a:pt x="4582" y="500248"/>
                  </a:lnTo>
                  <a:lnTo>
                    <a:pt x="4848" y="500382"/>
                  </a:lnTo>
                  <a:lnTo>
                    <a:pt x="5122" y="500483"/>
                  </a:lnTo>
                  <a:lnTo>
                    <a:pt x="5403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74"/>
                  </a:lnTo>
                  <a:lnTo>
                    <a:pt x="8824" y="495168"/>
                  </a:lnTo>
                  <a:lnTo>
                    <a:pt x="9024" y="494428"/>
                  </a:lnTo>
                  <a:lnTo>
                    <a:pt x="9209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9" y="491131"/>
                  </a:lnTo>
                  <a:lnTo>
                    <a:pt x="9874" y="490189"/>
                  </a:lnTo>
                  <a:lnTo>
                    <a:pt x="10014" y="489247"/>
                  </a:lnTo>
                  <a:lnTo>
                    <a:pt x="10140" y="488271"/>
                  </a:lnTo>
                  <a:lnTo>
                    <a:pt x="10266" y="487262"/>
                  </a:lnTo>
                  <a:lnTo>
                    <a:pt x="10369" y="486253"/>
                  </a:lnTo>
                  <a:lnTo>
                    <a:pt x="10465" y="485176"/>
                  </a:lnTo>
                  <a:lnTo>
                    <a:pt x="10554" y="484100"/>
                  </a:lnTo>
                  <a:lnTo>
                    <a:pt x="10628" y="482989"/>
                  </a:lnTo>
                  <a:lnTo>
                    <a:pt x="10687" y="481879"/>
                  </a:lnTo>
                  <a:lnTo>
                    <a:pt x="10731" y="480702"/>
                  </a:lnTo>
                  <a:lnTo>
                    <a:pt x="10768" y="479558"/>
                  </a:lnTo>
                  <a:lnTo>
                    <a:pt x="10790" y="478381"/>
                  </a:lnTo>
                  <a:lnTo>
                    <a:pt x="10798" y="477170"/>
                  </a:lnTo>
                  <a:lnTo>
                    <a:pt x="10790" y="475958"/>
                  </a:lnTo>
                  <a:lnTo>
                    <a:pt x="10768" y="474747"/>
                  </a:lnTo>
                  <a:lnTo>
                    <a:pt x="10731" y="473570"/>
                  </a:lnTo>
                  <a:lnTo>
                    <a:pt x="10687" y="472426"/>
                  </a:lnTo>
                  <a:lnTo>
                    <a:pt x="10628" y="471282"/>
                  </a:lnTo>
                  <a:lnTo>
                    <a:pt x="10554" y="470172"/>
                  </a:lnTo>
                  <a:lnTo>
                    <a:pt x="10465" y="469062"/>
                  </a:lnTo>
                  <a:lnTo>
                    <a:pt x="10369" y="468019"/>
                  </a:lnTo>
                  <a:lnTo>
                    <a:pt x="10266" y="466976"/>
                  </a:lnTo>
                  <a:lnTo>
                    <a:pt x="10140" y="465967"/>
                  </a:lnTo>
                  <a:lnTo>
                    <a:pt x="10014" y="464991"/>
                  </a:lnTo>
                  <a:lnTo>
                    <a:pt x="9874" y="464049"/>
                  </a:lnTo>
                  <a:lnTo>
                    <a:pt x="9719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9" y="460584"/>
                  </a:lnTo>
                  <a:lnTo>
                    <a:pt x="9024" y="459811"/>
                  </a:lnTo>
                  <a:lnTo>
                    <a:pt x="8824" y="459104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403" y="453822"/>
                  </a:lnTo>
                  <a:close/>
                  <a:moveTo>
                    <a:pt x="5122" y="567059"/>
                  </a:moveTo>
                  <a:lnTo>
                    <a:pt x="4848" y="567160"/>
                  </a:lnTo>
                  <a:lnTo>
                    <a:pt x="4582" y="567328"/>
                  </a:lnTo>
                  <a:lnTo>
                    <a:pt x="4316" y="567530"/>
                  </a:lnTo>
                  <a:lnTo>
                    <a:pt x="4050" y="567766"/>
                  </a:lnTo>
                  <a:lnTo>
                    <a:pt x="3799" y="568102"/>
                  </a:lnTo>
                  <a:lnTo>
                    <a:pt x="3548" y="568472"/>
                  </a:lnTo>
                  <a:lnTo>
                    <a:pt x="3304" y="568876"/>
                  </a:lnTo>
                  <a:lnTo>
                    <a:pt x="3060" y="569347"/>
                  </a:lnTo>
                  <a:lnTo>
                    <a:pt x="2831" y="569885"/>
                  </a:lnTo>
                  <a:lnTo>
                    <a:pt x="2602" y="570423"/>
                  </a:lnTo>
                  <a:lnTo>
                    <a:pt x="2387" y="571029"/>
                  </a:lnTo>
                  <a:lnTo>
                    <a:pt x="2173" y="571702"/>
                  </a:lnTo>
                  <a:lnTo>
                    <a:pt x="1966" y="572408"/>
                  </a:lnTo>
                  <a:lnTo>
                    <a:pt x="1774" y="573115"/>
                  </a:lnTo>
                  <a:lnTo>
                    <a:pt x="1589" y="573889"/>
                  </a:lnTo>
                  <a:lnTo>
                    <a:pt x="1404" y="574730"/>
                  </a:lnTo>
                  <a:lnTo>
                    <a:pt x="1234" y="575571"/>
                  </a:lnTo>
                  <a:lnTo>
                    <a:pt x="1079" y="576445"/>
                  </a:lnTo>
                  <a:lnTo>
                    <a:pt x="924" y="577354"/>
                  </a:lnTo>
                  <a:lnTo>
                    <a:pt x="784" y="578296"/>
                  </a:lnTo>
                  <a:lnTo>
                    <a:pt x="658" y="579271"/>
                  </a:lnTo>
                  <a:lnTo>
                    <a:pt x="532" y="580280"/>
                  </a:lnTo>
                  <a:lnTo>
                    <a:pt x="429" y="581323"/>
                  </a:lnTo>
                  <a:lnTo>
                    <a:pt x="333" y="582400"/>
                  </a:lnTo>
                  <a:lnTo>
                    <a:pt x="244" y="583476"/>
                  </a:lnTo>
                  <a:lnTo>
                    <a:pt x="170" y="584586"/>
                  </a:lnTo>
                  <a:lnTo>
                    <a:pt x="111" y="585697"/>
                  </a:lnTo>
                  <a:lnTo>
                    <a:pt x="67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7" y="593972"/>
                  </a:lnTo>
                  <a:lnTo>
                    <a:pt x="111" y="595150"/>
                  </a:lnTo>
                  <a:lnTo>
                    <a:pt x="170" y="596294"/>
                  </a:lnTo>
                  <a:lnTo>
                    <a:pt x="244" y="597404"/>
                  </a:lnTo>
                  <a:lnTo>
                    <a:pt x="333" y="598480"/>
                  </a:lnTo>
                  <a:lnTo>
                    <a:pt x="429" y="599557"/>
                  </a:lnTo>
                  <a:lnTo>
                    <a:pt x="532" y="600600"/>
                  </a:lnTo>
                  <a:lnTo>
                    <a:pt x="658" y="601609"/>
                  </a:lnTo>
                  <a:lnTo>
                    <a:pt x="784" y="602585"/>
                  </a:lnTo>
                  <a:lnTo>
                    <a:pt x="924" y="603527"/>
                  </a:lnTo>
                  <a:lnTo>
                    <a:pt x="1079" y="604435"/>
                  </a:lnTo>
                  <a:lnTo>
                    <a:pt x="1234" y="605310"/>
                  </a:lnTo>
                  <a:lnTo>
                    <a:pt x="1404" y="606151"/>
                  </a:lnTo>
                  <a:lnTo>
                    <a:pt x="1589" y="606958"/>
                  </a:lnTo>
                  <a:lnTo>
                    <a:pt x="1774" y="607732"/>
                  </a:lnTo>
                  <a:lnTo>
                    <a:pt x="1966" y="608472"/>
                  </a:lnTo>
                  <a:lnTo>
                    <a:pt x="2173" y="609145"/>
                  </a:lnTo>
                  <a:lnTo>
                    <a:pt x="2387" y="609784"/>
                  </a:lnTo>
                  <a:lnTo>
                    <a:pt x="2602" y="610389"/>
                  </a:lnTo>
                  <a:lnTo>
                    <a:pt x="2831" y="610961"/>
                  </a:lnTo>
                  <a:lnTo>
                    <a:pt x="3060" y="611466"/>
                  </a:lnTo>
                  <a:lnTo>
                    <a:pt x="3304" y="611937"/>
                  </a:lnTo>
                  <a:lnTo>
                    <a:pt x="3548" y="612341"/>
                  </a:lnTo>
                  <a:lnTo>
                    <a:pt x="3799" y="612711"/>
                  </a:lnTo>
                  <a:lnTo>
                    <a:pt x="4050" y="613013"/>
                  </a:lnTo>
                  <a:lnTo>
                    <a:pt x="4316" y="613249"/>
                  </a:lnTo>
                  <a:lnTo>
                    <a:pt x="4582" y="613451"/>
                  </a:lnTo>
                  <a:lnTo>
                    <a:pt x="4848" y="613619"/>
                  </a:lnTo>
                  <a:lnTo>
                    <a:pt x="5122" y="613686"/>
                  </a:lnTo>
                  <a:lnTo>
                    <a:pt x="5403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4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4" y="602585"/>
                  </a:lnTo>
                  <a:lnTo>
                    <a:pt x="10140" y="601609"/>
                  </a:lnTo>
                  <a:lnTo>
                    <a:pt x="10266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8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66" y="580280"/>
                  </a:lnTo>
                  <a:lnTo>
                    <a:pt x="10140" y="579271"/>
                  </a:lnTo>
                  <a:lnTo>
                    <a:pt x="10014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4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" name="Google Shape;37;p3"/>
            <p:cNvSpPr/>
            <p:nvPr/>
          </p:nvSpPr>
          <p:spPr>
            <a:xfrm>
              <a:off x="11120740" y="2593559"/>
              <a:ext cx="55636" cy="742601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302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82" y="1850"/>
                  </a:lnTo>
                  <a:lnTo>
                    <a:pt x="3038" y="2321"/>
                  </a:lnTo>
                  <a:lnTo>
                    <a:pt x="2809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7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10" y="10328"/>
                  </a:lnTo>
                  <a:lnTo>
                    <a:pt x="769" y="11270"/>
                  </a:lnTo>
                  <a:lnTo>
                    <a:pt x="644" y="12245"/>
                  </a:lnTo>
                  <a:lnTo>
                    <a:pt x="525" y="13255"/>
                  </a:lnTo>
                  <a:lnTo>
                    <a:pt x="422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1" y="18671"/>
                  </a:lnTo>
                  <a:lnTo>
                    <a:pt x="60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60" y="26879"/>
                  </a:lnTo>
                  <a:lnTo>
                    <a:pt x="111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22" y="32397"/>
                  </a:lnTo>
                  <a:lnTo>
                    <a:pt x="525" y="33440"/>
                  </a:lnTo>
                  <a:lnTo>
                    <a:pt x="644" y="34449"/>
                  </a:lnTo>
                  <a:lnTo>
                    <a:pt x="769" y="35424"/>
                  </a:lnTo>
                  <a:lnTo>
                    <a:pt x="910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7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9" y="43868"/>
                  </a:lnTo>
                  <a:lnTo>
                    <a:pt x="3038" y="44373"/>
                  </a:lnTo>
                  <a:lnTo>
                    <a:pt x="3282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302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6999" y="45651"/>
                  </a:lnTo>
                  <a:lnTo>
                    <a:pt x="7251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7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25" y="42052"/>
                  </a:lnTo>
                  <a:lnTo>
                    <a:pt x="8825" y="41345"/>
                  </a:lnTo>
                  <a:lnTo>
                    <a:pt x="9024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74" y="36366"/>
                  </a:lnTo>
                  <a:lnTo>
                    <a:pt x="10015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54" y="30277"/>
                  </a:lnTo>
                  <a:lnTo>
                    <a:pt x="10628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15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5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1" y="1413"/>
                  </a:lnTo>
                  <a:lnTo>
                    <a:pt x="6999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302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82" y="115323"/>
                  </a:lnTo>
                  <a:lnTo>
                    <a:pt x="3038" y="115794"/>
                  </a:lnTo>
                  <a:lnTo>
                    <a:pt x="2809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7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10" y="123800"/>
                  </a:lnTo>
                  <a:lnTo>
                    <a:pt x="769" y="124742"/>
                  </a:lnTo>
                  <a:lnTo>
                    <a:pt x="644" y="125718"/>
                  </a:lnTo>
                  <a:lnTo>
                    <a:pt x="525" y="126727"/>
                  </a:lnTo>
                  <a:lnTo>
                    <a:pt x="422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1" y="132110"/>
                  </a:lnTo>
                  <a:lnTo>
                    <a:pt x="60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0" y="140352"/>
                  </a:lnTo>
                  <a:lnTo>
                    <a:pt x="111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22" y="145869"/>
                  </a:lnTo>
                  <a:lnTo>
                    <a:pt x="525" y="146912"/>
                  </a:lnTo>
                  <a:lnTo>
                    <a:pt x="644" y="147921"/>
                  </a:lnTo>
                  <a:lnTo>
                    <a:pt x="769" y="148897"/>
                  </a:lnTo>
                  <a:lnTo>
                    <a:pt x="910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7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9" y="157341"/>
                  </a:lnTo>
                  <a:lnTo>
                    <a:pt x="3038" y="157845"/>
                  </a:lnTo>
                  <a:lnTo>
                    <a:pt x="3282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302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6999" y="159090"/>
                  </a:lnTo>
                  <a:lnTo>
                    <a:pt x="7251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5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5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15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5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1" y="114885"/>
                  </a:lnTo>
                  <a:lnTo>
                    <a:pt x="6999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302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82" y="228761"/>
                  </a:lnTo>
                  <a:lnTo>
                    <a:pt x="3038" y="229232"/>
                  </a:lnTo>
                  <a:lnTo>
                    <a:pt x="2809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7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10" y="237239"/>
                  </a:lnTo>
                  <a:lnTo>
                    <a:pt x="769" y="238181"/>
                  </a:lnTo>
                  <a:lnTo>
                    <a:pt x="644" y="239157"/>
                  </a:lnTo>
                  <a:lnTo>
                    <a:pt x="525" y="240166"/>
                  </a:lnTo>
                  <a:lnTo>
                    <a:pt x="422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1" y="245582"/>
                  </a:lnTo>
                  <a:lnTo>
                    <a:pt x="60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0" y="253824"/>
                  </a:lnTo>
                  <a:lnTo>
                    <a:pt x="111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22" y="259341"/>
                  </a:lnTo>
                  <a:lnTo>
                    <a:pt x="525" y="260384"/>
                  </a:lnTo>
                  <a:lnTo>
                    <a:pt x="644" y="261360"/>
                  </a:lnTo>
                  <a:lnTo>
                    <a:pt x="769" y="262336"/>
                  </a:lnTo>
                  <a:lnTo>
                    <a:pt x="910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7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9" y="270780"/>
                  </a:lnTo>
                  <a:lnTo>
                    <a:pt x="3038" y="271318"/>
                  </a:lnTo>
                  <a:lnTo>
                    <a:pt x="3282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302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6999" y="272563"/>
                  </a:lnTo>
                  <a:lnTo>
                    <a:pt x="7251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5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5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15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5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1" y="228358"/>
                  </a:lnTo>
                  <a:lnTo>
                    <a:pt x="6999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5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302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82" y="342200"/>
                  </a:lnTo>
                  <a:lnTo>
                    <a:pt x="3038" y="342671"/>
                  </a:lnTo>
                  <a:lnTo>
                    <a:pt x="2809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7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10" y="350678"/>
                  </a:lnTo>
                  <a:lnTo>
                    <a:pt x="769" y="351620"/>
                  </a:lnTo>
                  <a:lnTo>
                    <a:pt x="644" y="352595"/>
                  </a:lnTo>
                  <a:lnTo>
                    <a:pt x="525" y="353605"/>
                  </a:lnTo>
                  <a:lnTo>
                    <a:pt x="422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1" y="359021"/>
                  </a:lnTo>
                  <a:lnTo>
                    <a:pt x="60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0" y="367263"/>
                  </a:lnTo>
                  <a:lnTo>
                    <a:pt x="111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22" y="372780"/>
                  </a:lnTo>
                  <a:lnTo>
                    <a:pt x="525" y="373823"/>
                  </a:lnTo>
                  <a:lnTo>
                    <a:pt x="644" y="374799"/>
                  </a:lnTo>
                  <a:lnTo>
                    <a:pt x="769" y="375808"/>
                  </a:lnTo>
                  <a:lnTo>
                    <a:pt x="910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7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9" y="384218"/>
                  </a:lnTo>
                  <a:lnTo>
                    <a:pt x="3038" y="384757"/>
                  </a:lnTo>
                  <a:lnTo>
                    <a:pt x="3282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302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5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6999" y="386001"/>
                  </a:lnTo>
                  <a:lnTo>
                    <a:pt x="7251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5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5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15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5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1" y="341797"/>
                  </a:lnTo>
                  <a:lnTo>
                    <a:pt x="6999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302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82" y="455639"/>
                  </a:lnTo>
                  <a:lnTo>
                    <a:pt x="3038" y="456110"/>
                  </a:lnTo>
                  <a:lnTo>
                    <a:pt x="2809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7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10" y="463982"/>
                  </a:lnTo>
                  <a:lnTo>
                    <a:pt x="769" y="464924"/>
                  </a:lnTo>
                  <a:lnTo>
                    <a:pt x="644" y="465900"/>
                  </a:lnTo>
                  <a:lnTo>
                    <a:pt x="525" y="466875"/>
                  </a:lnTo>
                  <a:lnTo>
                    <a:pt x="422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1" y="472258"/>
                  </a:lnTo>
                  <a:lnTo>
                    <a:pt x="60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60" y="480534"/>
                  </a:lnTo>
                  <a:lnTo>
                    <a:pt x="111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22" y="486152"/>
                  </a:lnTo>
                  <a:lnTo>
                    <a:pt x="525" y="487195"/>
                  </a:lnTo>
                  <a:lnTo>
                    <a:pt x="644" y="488204"/>
                  </a:lnTo>
                  <a:lnTo>
                    <a:pt x="769" y="489179"/>
                  </a:lnTo>
                  <a:lnTo>
                    <a:pt x="910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7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9" y="497691"/>
                  </a:lnTo>
                  <a:lnTo>
                    <a:pt x="3038" y="498195"/>
                  </a:lnTo>
                  <a:lnTo>
                    <a:pt x="3282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302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6999" y="499474"/>
                  </a:lnTo>
                  <a:lnTo>
                    <a:pt x="7251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40"/>
                  </a:lnTo>
                  <a:lnTo>
                    <a:pt x="8825" y="495134"/>
                  </a:lnTo>
                  <a:lnTo>
                    <a:pt x="9024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74" y="490155"/>
                  </a:lnTo>
                  <a:lnTo>
                    <a:pt x="10015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54" y="483965"/>
                  </a:lnTo>
                  <a:lnTo>
                    <a:pt x="10628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8" y="471148"/>
                  </a:lnTo>
                  <a:lnTo>
                    <a:pt x="10554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15" y="464924"/>
                  </a:lnTo>
                  <a:lnTo>
                    <a:pt x="9874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24" y="459811"/>
                  </a:lnTo>
                  <a:lnTo>
                    <a:pt x="8825" y="459070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1" y="455235"/>
                  </a:lnTo>
                  <a:lnTo>
                    <a:pt x="6999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302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82" y="568876"/>
                  </a:lnTo>
                  <a:lnTo>
                    <a:pt x="3038" y="569347"/>
                  </a:lnTo>
                  <a:lnTo>
                    <a:pt x="2809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7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10" y="577354"/>
                  </a:lnTo>
                  <a:lnTo>
                    <a:pt x="769" y="578296"/>
                  </a:lnTo>
                  <a:lnTo>
                    <a:pt x="644" y="579271"/>
                  </a:lnTo>
                  <a:lnTo>
                    <a:pt x="525" y="580280"/>
                  </a:lnTo>
                  <a:lnTo>
                    <a:pt x="422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1" y="585697"/>
                  </a:lnTo>
                  <a:lnTo>
                    <a:pt x="60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0" y="593972"/>
                  </a:lnTo>
                  <a:lnTo>
                    <a:pt x="111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22" y="599557"/>
                  </a:lnTo>
                  <a:lnTo>
                    <a:pt x="525" y="600600"/>
                  </a:lnTo>
                  <a:lnTo>
                    <a:pt x="644" y="601609"/>
                  </a:lnTo>
                  <a:lnTo>
                    <a:pt x="769" y="602585"/>
                  </a:lnTo>
                  <a:lnTo>
                    <a:pt x="910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7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9" y="610961"/>
                  </a:lnTo>
                  <a:lnTo>
                    <a:pt x="3038" y="611466"/>
                  </a:lnTo>
                  <a:lnTo>
                    <a:pt x="3282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302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6999" y="612711"/>
                  </a:lnTo>
                  <a:lnTo>
                    <a:pt x="7251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5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5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15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5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1" y="568472"/>
                  </a:lnTo>
                  <a:lnTo>
                    <a:pt x="6999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9" name="Google Shape;39;p3"/>
          <p:cNvSpPr/>
          <p:nvPr/>
        </p:nvSpPr>
        <p:spPr>
          <a:xfrm>
            <a:off x="5024027" y="12334"/>
            <a:ext cx="2743200" cy="2742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0" name="Google Shape;40;p3"/>
          <p:cNvGrpSpPr/>
          <p:nvPr/>
        </p:nvGrpSpPr>
        <p:grpSpPr>
          <a:xfrm>
            <a:off x="600276" y="4540436"/>
            <a:ext cx="326769" cy="405540"/>
            <a:chOff x="11108696" y="3272898"/>
            <a:chExt cx="598150" cy="876085"/>
          </a:xfrm>
        </p:grpSpPr>
        <p:sp>
          <p:nvSpPr>
            <p:cNvPr id="81" name="Google Shape;41;p3"/>
            <p:cNvSpPr/>
            <p:nvPr/>
          </p:nvSpPr>
          <p:spPr>
            <a:xfrm>
              <a:off x="11108696" y="3272898"/>
              <a:ext cx="55596" cy="876085"/>
            </a:xfrm>
            <a:custGeom>
              <a:avLst/>
              <a:gdLst/>
              <a:ahLst/>
              <a:cxnLst/>
              <a:rect l="l" t="t" r="r" b="b"/>
              <a:pathLst>
                <a:path w="10790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33" y="135"/>
                  </a:lnTo>
                  <a:lnTo>
                    <a:pt x="4560" y="269"/>
                  </a:lnTo>
                  <a:lnTo>
                    <a:pt x="4294" y="471"/>
                  </a:lnTo>
                  <a:lnTo>
                    <a:pt x="4028" y="740"/>
                  </a:lnTo>
                  <a:lnTo>
                    <a:pt x="3769" y="1043"/>
                  </a:lnTo>
                  <a:lnTo>
                    <a:pt x="3518" y="1413"/>
                  </a:lnTo>
                  <a:lnTo>
                    <a:pt x="3274" y="1850"/>
                  </a:lnTo>
                  <a:lnTo>
                    <a:pt x="3037" y="2321"/>
                  </a:lnTo>
                  <a:lnTo>
                    <a:pt x="2801" y="2826"/>
                  </a:lnTo>
                  <a:lnTo>
                    <a:pt x="2572" y="3398"/>
                  </a:lnTo>
                  <a:lnTo>
                    <a:pt x="2358" y="4003"/>
                  </a:lnTo>
                  <a:lnTo>
                    <a:pt x="2143" y="4643"/>
                  </a:lnTo>
                  <a:lnTo>
                    <a:pt x="1944" y="5349"/>
                  </a:lnTo>
                  <a:lnTo>
                    <a:pt x="1744" y="6089"/>
                  </a:lnTo>
                  <a:lnTo>
                    <a:pt x="1559" y="6863"/>
                  </a:lnTo>
                  <a:lnTo>
                    <a:pt x="1382" y="7670"/>
                  </a:lnTo>
                  <a:lnTo>
                    <a:pt x="1212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36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3" y="18671"/>
                  </a:lnTo>
                  <a:lnTo>
                    <a:pt x="59" y="19815"/>
                  </a:lnTo>
                  <a:lnTo>
                    <a:pt x="22" y="20959"/>
                  </a:lnTo>
                  <a:lnTo>
                    <a:pt x="0" y="22136"/>
                  </a:lnTo>
                  <a:lnTo>
                    <a:pt x="0" y="23347"/>
                  </a:lnTo>
                  <a:lnTo>
                    <a:pt x="0" y="24558"/>
                  </a:lnTo>
                  <a:lnTo>
                    <a:pt x="22" y="25736"/>
                  </a:lnTo>
                  <a:lnTo>
                    <a:pt x="59" y="26879"/>
                  </a:lnTo>
                  <a:lnTo>
                    <a:pt x="103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36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12" y="38183"/>
                  </a:lnTo>
                  <a:lnTo>
                    <a:pt x="1382" y="39024"/>
                  </a:lnTo>
                  <a:lnTo>
                    <a:pt x="1559" y="39831"/>
                  </a:lnTo>
                  <a:lnTo>
                    <a:pt x="1744" y="40605"/>
                  </a:lnTo>
                  <a:lnTo>
                    <a:pt x="1944" y="41345"/>
                  </a:lnTo>
                  <a:lnTo>
                    <a:pt x="2143" y="42052"/>
                  </a:lnTo>
                  <a:lnTo>
                    <a:pt x="2358" y="42691"/>
                  </a:lnTo>
                  <a:lnTo>
                    <a:pt x="2572" y="43296"/>
                  </a:lnTo>
                  <a:lnTo>
                    <a:pt x="2801" y="43868"/>
                  </a:lnTo>
                  <a:lnTo>
                    <a:pt x="3037" y="44373"/>
                  </a:lnTo>
                  <a:lnTo>
                    <a:pt x="3274" y="44844"/>
                  </a:lnTo>
                  <a:lnTo>
                    <a:pt x="3518" y="45281"/>
                  </a:lnTo>
                  <a:lnTo>
                    <a:pt x="3769" y="45651"/>
                  </a:lnTo>
                  <a:lnTo>
                    <a:pt x="4028" y="45954"/>
                  </a:lnTo>
                  <a:lnTo>
                    <a:pt x="4294" y="46223"/>
                  </a:lnTo>
                  <a:lnTo>
                    <a:pt x="4560" y="46425"/>
                  </a:lnTo>
                  <a:lnTo>
                    <a:pt x="4833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68" y="46661"/>
                  </a:lnTo>
                  <a:lnTo>
                    <a:pt x="5942" y="46560"/>
                  </a:lnTo>
                  <a:lnTo>
                    <a:pt x="6215" y="46425"/>
                  </a:lnTo>
                  <a:lnTo>
                    <a:pt x="6474" y="46223"/>
                  </a:lnTo>
                  <a:lnTo>
                    <a:pt x="6740" y="45954"/>
                  </a:lnTo>
                  <a:lnTo>
                    <a:pt x="6991" y="45651"/>
                  </a:lnTo>
                  <a:lnTo>
                    <a:pt x="7243" y="45281"/>
                  </a:lnTo>
                  <a:lnTo>
                    <a:pt x="7486" y="44844"/>
                  </a:lnTo>
                  <a:lnTo>
                    <a:pt x="7730" y="44373"/>
                  </a:lnTo>
                  <a:lnTo>
                    <a:pt x="7959" y="43868"/>
                  </a:lnTo>
                  <a:lnTo>
                    <a:pt x="8189" y="43296"/>
                  </a:lnTo>
                  <a:lnTo>
                    <a:pt x="8403" y="42691"/>
                  </a:lnTo>
                  <a:lnTo>
                    <a:pt x="8617" y="42052"/>
                  </a:lnTo>
                  <a:lnTo>
                    <a:pt x="8824" y="41345"/>
                  </a:lnTo>
                  <a:lnTo>
                    <a:pt x="9016" y="40605"/>
                  </a:lnTo>
                  <a:lnTo>
                    <a:pt x="9208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1" y="37275"/>
                  </a:lnTo>
                  <a:lnTo>
                    <a:pt x="9866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1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79" y="28023"/>
                  </a:lnTo>
                  <a:lnTo>
                    <a:pt x="10731" y="26879"/>
                  </a:lnTo>
                  <a:lnTo>
                    <a:pt x="10760" y="25736"/>
                  </a:lnTo>
                  <a:lnTo>
                    <a:pt x="10783" y="24558"/>
                  </a:lnTo>
                  <a:lnTo>
                    <a:pt x="10790" y="23347"/>
                  </a:lnTo>
                  <a:lnTo>
                    <a:pt x="10783" y="22136"/>
                  </a:lnTo>
                  <a:lnTo>
                    <a:pt x="10760" y="20959"/>
                  </a:lnTo>
                  <a:lnTo>
                    <a:pt x="10731" y="19815"/>
                  </a:lnTo>
                  <a:lnTo>
                    <a:pt x="10679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1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6" y="10328"/>
                  </a:lnTo>
                  <a:lnTo>
                    <a:pt x="9711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8" y="6863"/>
                  </a:lnTo>
                  <a:lnTo>
                    <a:pt x="9016" y="6089"/>
                  </a:lnTo>
                  <a:lnTo>
                    <a:pt x="8824" y="5349"/>
                  </a:lnTo>
                  <a:lnTo>
                    <a:pt x="8617" y="4643"/>
                  </a:lnTo>
                  <a:lnTo>
                    <a:pt x="8403" y="4003"/>
                  </a:lnTo>
                  <a:lnTo>
                    <a:pt x="8189" y="3398"/>
                  </a:lnTo>
                  <a:lnTo>
                    <a:pt x="7959" y="2826"/>
                  </a:lnTo>
                  <a:lnTo>
                    <a:pt x="7730" y="2321"/>
                  </a:lnTo>
                  <a:lnTo>
                    <a:pt x="7486" y="1850"/>
                  </a:lnTo>
                  <a:lnTo>
                    <a:pt x="7243" y="1413"/>
                  </a:lnTo>
                  <a:lnTo>
                    <a:pt x="6991" y="1043"/>
                  </a:lnTo>
                  <a:lnTo>
                    <a:pt x="6740" y="740"/>
                  </a:lnTo>
                  <a:lnTo>
                    <a:pt x="6474" y="471"/>
                  </a:lnTo>
                  <a:lnTo>
                    <a:pt x="6215" y="269"/>
                  </a:lnTo>
                  <a:lnTo>
                    <a:pt x="5942" y="135"/>
                  </a:lnTo>
                  <a:lnTo>
                    <a:pt x="5668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33" y="113573"/>
                  </a:lnTo>
                  <a:lnTo>
                    <a:pt x="4560" y="113742"/>
                  </a:lnTo>
                  <a:lnTo>
                    <a:pt x="4294" y="113943"/>
                  </a:lnTo>
                  <a:lnTo>
                    <a:pt x="4028" y="114213"/>
                  </a:lnTo>
                  <a:lnTo>
                    <a:pt x="3769" y="114515"/>
                  </a:lnTo>
                  <a:lnTo>
                    <a:pt x="3518" y="114885"/>
                  </a:lnTo>
                  <a:lnTo>
                    <a:pt x="3274" y="115323"/>
                  </a:lnTo>
                  <a:lnTo>
                    <a:pt x="3037" y="115794"/>
                  </a:lnTo>
                  <a:lnTo>
                    <a:pt x="2801" y="116298"/>
                  </a:lnTo>
                  <a:lnTo>
                    <a:pt x="2572" y="116870"/>
                  </a:lnTo>
                  <a:lnTo>
                    <a:pt x="2358" y="117476"/>
                  </a:lnTo>
                  <a:lnTo>
                    <a:pt x="2143" y="118115"/>
                  </a:lnTo>
                  <a:lnTo>
                    <a:pt x="1944" y="118821"/>
                  </a:lnTo>
                  <a:lnTo>
                    <a:pt x="1744" y="119562"/>
                  </a:lnTo>
                  <a:lnTo>
                    <a:pt x="1559" y="120335"/>
                  </a:lnTo>
                  <a:lnTo>
                    <a:pt x="1382" y="121143"/>
                  </a:lnTo>
                  <a:lnTo>
                    <a:pt x="1212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36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3" y="132110"/>
                  </a:lnTo>
                  <a:lnTo>
                    <a:pt x="59" y="133254"/>
                  </a:lnTo>
                  <a:lnTo>
                    <a:pt x="22" y="134431"/>
                  </a:lnTo>
                  <a:lnTo>
                    <a:pt x="0" y="135608"/>
                  </a:lnTo>
                  <a:lnTo>
                    <a:pt x="0" y="136820"/>
                  </a:lnTo>
                  <a:lnTo>
                    <a:pt x="0" y="137997"/>
                  </a:lnTo>
                  <a:lnTo>
                    <a:pt x="22" y="139174"/>
                  </a:lnTo>
                  <a:lnTo>
                    <a:pt x="59" y="140352"/>
                  </a:lnTo>
                  <a:lnTo>
                    <a:pt x="103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36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12" y="151622"/>
                  </a:lnTo>
                  <a:lnTo>
                    <a:pt x="1382" y="152496"/>
                  </a:lnTo>
                  <a:lnTo>
                    <a:pt x="1559" y="153304"/>
                  </a:lnTo>
                  <a:lnTo>
                    <a:pt x="1744" y="154078"/>
                  </a:lnTo>
                  <a:lnTo>
                    <a:pt x="1944" y="154818"/>
                  </a:lnTo>
                  <a:lnTo>
                    <a:pt x="2143" y="155491"/>
                  </a:lnTo>
                  <a:lnTo>
                    <a:pt x="2358" y="156163"/>
                  </a:lnTo>
                  <a:lnTo>
                    <a:pt x="2572" y="156769"/>
                  </a:lnTo>
                  <a:lnTo>
                    <a:pt x="2801" y="157341"/>
                  </a:lnTo>
                  <a:lnTo>
                    <a:pt x="3037" y="157845"/>
                  </a:lnTo>
                  <a:lnTo>
                    <a:pt x="3274" y="158316"/>
                  </a:lnTo>
                  <a:lnTo>
                    <a:pt x="3518" y="158720"/>
                  </a:lnTo>
                  <a:lnTo>
                    <a:pt x="3769" y="159090"/>
                  </a:lnTo>
                  <a:lnTo>
                    <a:pt x="4028" y="159427"/>
                  </a:lnTo>
                  <a:lnTo>
                    <a:pt x="4294" y="159696"/>
                  </a:lnTo>
                  <a:lnTo>
                    <a:pt x="4560" y="159898"/>
                  </a:lnTo>
                  <a:lnTo>
                    <a:pt x="4833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68" y="160133"/>
                  </a:lnTo>
                  <a:lnTo>
                    <a:pt x="5942" y="160032"/>
                  </a:lnTo>
                  <a:lnTo>
                    <a:pt x="6215" y="159898"/>
                  </a:lnTo>
                  <a:lnTo>
                    <a:pt x="6474" y="159696"/>
                  </a:lnTo>
                  <a:lnTo>
                    <a:pt x="6740" y="159427"/>
                  </a:lnTo>
                  <a:lnTo>
                    <a:pt x="6991" y="159090"/>
                  </a:lnTo>
                  <a:lnTo>
                    <a:pt x="7243" y="158720"/>
                  </a:lnTo>
                  <a:lnTo>
                    <a:pt x="7486" y="158316"/>
                  </a:lnTo>
                  <a:lnTo>
                    <a:pt x="7730" y="157845"/>
                  </a:lnTo>
                  <a:lnTo>
                    <a:pt x="7959" y="157341"/>
                  </a:lnTo>
                  <a:lnTo>
                    <a:pt x="8189" y="156769"/>
                  </a:lnTo>
                  <a:lnTo>
                    <a:pt x="8403" y="156163"/>
                  </a:lnTo>
                  <a:lnTo>
                    <a:pt x="8617" y="155491"/>
                  </a:lnTo>
                  <a:lnTo>
                    <a:pt x="8824" y="154818"/>
                  </a:lnTo>
                  <a:lnTo>
                    <a:pt x="9016" y="154078"/>
                  </a:lnTo>
                  <a:lnTo>
                    <a:pt x="9208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1" y="150747"/>
                  </a:lnTo>
                  <a:lnTo>
                    <a:pt x="9866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1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79" y="141496"/>
                  </a:lnTo>
                  <a:lnTo>
                    <a:pt x="10731" y="140352"/>
                  </a:lnTo>
                  <a:lnTo>
                    <a:pt x="10760" y="139174"/>
                  </a:lnTo>
                  <a:lnTo>
                    <a:pt x="10783" y="137997"/>
                  </a:lnTo>
                  <a:lnTo>
                    <a:pt x="10790" y="136820"/>
                  </a:lnTo>
                  <a:lnTo>
                    <a:pt x="10783" y="135608"/>
                  </a:lnTo>
                  <a:lnTo>
                    <a:pt x="10760" y="134431"/>
                  </a:lnTo>
                  <a:lnTo>
                    <a:pt x="10731" y="133254"/>
                  </a:lnTo>
                  <a:lnTo>
                    <a:pt x="10679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1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6" y="123800"/>
                  </a:lnTo>
                  <a:lnTo>
                    <a:pt x="9711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8" y="120335"/>
                  </a:lnTo>
                  <a:lnTo>
                    <a:pt x="9016" y="119562"/>
                  </a:lnTo>
                  <a:lnTo>
                    <a:pt x="8824" y="118821"/>
                  </a:lnTo>
                  <a:lnTo>
                    <a:pt x="8617" y="118115"/>
                  </a:lnTo>
                  <a:lnTo>
                    <a:pt x="8403" y="117476"/>
                  </a:lnTo>
                  <a:lnTo>
                    <a:pt x="8189" y="116870"/>
                  </a:lnTo>
                  <a:lnTo>
                    <a:pt x="7959" y="116298"/>
                  </a:lnTo>
                  <a:lnTo>
                    <a:pt x="7730" y="115794"/>
                  </a:lnTo>
                  <a:lnTo>
                    <a:pt x="7486" y="115323"/>
                  </a:lnTo>
                  <a:lnTo>
                    <a:pt x="7243" y="114885"/>
                  </a:lnTo>
                  <a:lnTo>
                    <a:pt x="6991" y="114515"/>
                  </a:lnTo>
                  <a:lnTo>
                    <a:pt x="6740" y="114213"/>
                  </a:lnTo>
                  <a:lnTo>
                    <a:pt x="6474" y="113943"/>
                  </a:lnTo>
                  <a:lnTo>
                    <a:pt x="6215" y="113742"/>
                  </a:lnTo>
                  <a:lnTo>
                    <a:pt x="5942" y="113573"/>
                  </a:lnTo>
                  <a:lnTo>
                    <a:pt x="5668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33" y="227046"/>
                  </a:lnTo>
                  <a:lnTo>
                    <a:pt x="4560" y="227214"/>
                  </a:lnTo>
                  <a:lnTo>
                    <a:pt x="4294" y="227416"/>
                  </a:lnTo>
                  <a:lnTo>
                    <a:pt x="4028" y="227651"/>
                  </a:lnTo>
                  <a:lnTo>
                    <a:pt x="3769" y="227988"/>
                  </a:lnTo>
                  <a:lnTo>
                    <a:pt x="3518" y="228358"/>
                  </a:lnTo>
                  <a:lnTo>
                    <a:pt x="3274" y="228761"/>
                  </a:lnTo>
                  <a:lnTo>
                    <a:pt x="3037" y="229232"/>
                  </a:lnTo>
                  <a:lnTo>
                    <a:pt x="2801" y="229771"/>
                  </a:lnTo>
                  <a:lnTo>
                    <a:pt x="2572" y="230309"/>
                  </a:lnTo>
                  <a:lnTo>
                    <a:pt x="2358" y="230915"/>
                  </a:lnTo>
                  <a:lnTo>
                    <a:pt x="2143" y="231587"/>
                  </a:lnTo>
                  <a:lnTo>
                    <a:pt x="1944" y="232260"/>
                  </a:lnTo>
                  <a:lnTo>
                    <a:pt x="1744" y="233000"/>
                  </a:lnTo>
                  <a:lnTo>
                    <a:pt x="1559" y="233774"/>
                  </a:lnTo>
                  <a:lnTo>
                    <a:pt x="1382" y="234581"/>
                  </a:lnTo>
                  <a:lnTo>
                    <a:pt x="1212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36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3" y="245582"/>
                  </a:lnTo>
                  <a:lnTo>
                    <a:pt x="59" y="246726"/>
                  </a:lnTo>
                  <a:lnTo>
                    <a:pt x="22" y="247903"/>
                  </a:lnTo>
                  <a:lnTo>
                    <a:pt x="0" y="249081"/>
                  </a:lnTo>
                  <a:lnTo>
                    <a:pt x="0" y="250258"/>
                  </a:lnTo>
                  <a:lnTo>
                    <a:pt x="0" y="251469"/>
                  </a:lnTo>
                  <a:lnTo>
                    <a:pt x="22" y="252647"/>
                  </a:lnTo>
                  <a:lnTo>
                    <a:pt x="59" y="253824"/>
                  </a:lnTo>
                  <a:lnTo>
                    <a:pt x="103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36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12" y="265094"/>
                  </a:lnTo>
                  <a:lnTo>
                    <a:pt x="1382" y="265935"/>
                  </a:lnTo>
                  <a:lnTo>
                    <a:pt x="1559" y="266743"/>
                  </a:lnTo>
                  <a:lnTo>
                    <a:pt x="1744" y="267516"/>
                  </a:lnTo>
                  <a:lnTo>
                    <a:pt x="1944" y="268256"/>
                  </a:lnTo>
                  <a:lnTo>
                    <a:pt x="2143" y="268963"/>
                  </a:lnTo>
                  <a:lnTo>
                    <a:pt x="2358" y="269602"/>
                  </a:lnTo>
                  <a:lnTo>
                    <a:pt x="2572" y="270208"/>
                  </a:lnTo>
                  <a:lnTo>
                    <a:pt x="2801" y="270780"/>
                  </a:lnTo>
                  <a:lnTo>
                    <a:pt x="3037" y="271318"/>
                  </a:lnTo>
                  <a:lnTo>
                    <a:pt x="3274" y="271789"/>
                  </a:lnTo>
                  <a:lnTo>
                    <a:pt x="3518" y="272193"/>
                  </a:lnTo>
                  <a:lnTo>
                    <a:pt x="3769" y="272563"/>
                  </a:lnTo>
                  <a:lnTo>
                    <a:pt x="4028" y="272865"/>
                  </a:lnTo>
                  <a:lnTo>
                    <a:pt x="4294" y="273134"/>
                  </a:lnTo>
                  <a:lnTo>
                    <a:pt x="4560" y="273336"/>
                  </a:lnTo>
                  <a:lnTo>
                    <a:pt x="4833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68" y="273572"/>
                  </a:lnTo>
                  <a:lnTo>
                    <a:pt x="5942" y="273505"/>
                  </a:lnTo>
                  <a:lnTo>
                    <a:pt x="6215" y="273336"/>
                  </a:lnTo>
                  <a:lnTo>
                    <a:pt x="6474" y="273134"/>
                  </a:lnTo>
                  <a:lnTo>
                    <a:pt x="6740" y="272865"/>
                  </a:lnTo>
                  <a:lnTo>
                    <a:pt x="6991" y="272563"/>
                  </a:lnTo>
                  <a:lnTo>
                    <a:pt x="7243" y="272193"/>
                  </a:lnTo>
                  <a:lnTo>
                    <a:pt x="7486" y="271789"/>
                  </a:lnTo>
                  <a:lnTo>
                    <a:pt x="7730" y="271318"/>
                  </a:lnTo>
                  <a:lnTo>
                    <a:pt x="7959" y="270780"/>
                  </a:lnTo>
                  <a:lnTo>
                    <a:pt x="8189" y="270208"/>
                  </a:lnTo>
                  <a:lnTo>
                    <a:pt x="8403" y="269602"/>
                  </a:lnTo>
                  <a:lnTo>
                    <a:pt x="8617" y="268963"/>
                  </a:lnTo>
                  <a:lnTo>
                    <a:pt x="8824" y="268256"/>
                  </a:lnTo>
                  <a:lnTo>
                    <a:pt x="9016" y="267516"/>
                  </a:lnTo>
                  <a:lnTo>
                    <a:pt x="9208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1" y="264220"/>
                  </a:lnTo>
                  <a:lnTo>
                    <a:pt x="9866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1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79" y="254968"/>
                  </a:lnTo>
                  <a:lnTo>
                    <a:pt x="10731" y="253824"/>
                  </a:lnTo>
                  <a:lnTo>
                    <a:pt x="10760" y="252647"/>
                  </a:lnTo>
                  <a:lnTo>
                    <a:pt x="10783" y="251469"/>
                  </a:lnTo>
                  <a:lnTo>
                    <a:pt x="10790" y="250258"/>
                  </a:lnTo>
                  <a:lnTo>
                    <a:pt x="10783" y="249081"/>
                  </a:lnTo>
                  <a:lnTo>
                    <a:pt x="10760" y="247903"/>
                  </a:lnTo>
                  <a:lnTo>
                    <a:pt x="10731" y="246726"/>
                  </a:lnTo>
                  <a:lnTo>
                    <a:pt x="10679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1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6" y="237239"/>
                  </a:lnTo>
                  <a:lnTo>
                    <a:pt x="9711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8" y="233774"/>
                  </a:lnTo>
                  <a:lnTo>
                    <a:pt x="9016" y="233000"/>
                  </a:lnTo>
                  <a:lnTo>
                    <a:pt x="8824" y="232260"/>
                  </a:lnTo>
                  <a:lnTo>
                    <a:pt x="8617" y="231587"/>
                  </a:lnTo>
                  <a:lnTo>
                    <a:pt x="8403" y="230915"/>
                  </a:lnTo>
                  <a:lnTo>
                    <a:pt x="8189" y="230309"/>
                  </a:lnTo>
                  <a:lnTo>
                    <a:pt x="7959" y="229771"/>
                  </a:lnTo>
                  <a:lnTo>
                    <a:pt x="7730" y="229232"/>
                  </a:lnTo>
                  <a:lnTo>
                    <a:pt x="7486" y="228761"/>
                  </a:lnTo>
                  <a:lnTo>
                    <a:pt x="7243" y="228358"/>
                  </a:lnTo>
                  <a:lnTo>
                    <a:pt x="6991" y="227988"/>
                  </a:lnTo>
                  <a:lnTo>
                    <a:pt x="6740" y="227651"/>
                  </a:lnTo>
                  <a:lnTo>
                    <a:pt x="6474" y="227416"/>
                  </a:lnTo>
                  <a:lnTo>
                    <a:pt x="6215" y="227214"/>
                  </a:lnTo>
                  <a:lnTo>
                    <a:pt x="5942" y="227046"/>
                  </a:lnTo>
                  <a:lnTo>
                    <a:pt x="5668" y="226945"/>
                  </a:lnTo>
                  <a:close/>
                  <a:moveTo>
                    <a:pt x="5114" y="340384"/>
                  </a:moveTo>
                  <a:lnTo>
                    <a:pt x="4833" y="340485"/>
                  </a:lnTo>
                  <a:lnTo>
                    <a:pt x="4560" y="340653"/>
                  </a:lnTo>
                  <a:lnTo>
                    <a:pt x="4294" y="340855"/>
                  </a:lnTo>
                  <a:lnTo>
                    <a:pt x="4028" y="341124"/>
                  </a:lnTo>
                  <a:lnTo>
                    <a:pt x="3769" y="341426"/>
                  </a:lnTo>
                  <a:lnTo>
                    <a:pt x="3518" y="341797"/>
                  </a:lnTo>
                  <a:lnTo>
                    <a:pt x="3274" y="342200"/>
                  </a:lnTo>
                  <a:lnTo>
                    <a:pt x="3037" y="342671"/>
                  </a:lnTo>
                  <a:lnTo>
                    <a:pt x="2801" y="343209"/>
                  </a:lnTo>
                  <a:lnTo>
                    <a:pt x="2572" y="343748"/>
                  </a:lnTo>
                  <a:lnTo>
                    <a:pt x="2358" y="344387"/>
                  </a:lnTo>
                  <a:lnTo>
                    <a:pt x="2143" y="345026"/>
                  </a:lnTo>
                  <a:lnTo>
                    <a:pt x="1944" y="345733"/>
                  </a:lnTo>
                  <a:lnTo>
                    <a:pt x="1744" y="346439"/>
                  </a:lnTo>
                  <a:lnTo>
                    <a:pt x="1559" y="347213"/>
                  </a:lnTo>
                  <a:lnTo>
                    <a:pt x="1382" y="348054"/>
                  </a:lnTo>
                  <a:lnTo>
                    <a:pt x="1212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36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3" y="359021"/>
                  </a:lnTo>
                  <a:lnTo>
                    <a:pt x="59" y="360165"/>
                  </a:lnTo>
                  <a:lnTo>
                    <a:pt x="22" y="361342"/>
                  </a:lnTo>
                  <a:lnTo>
                    <a:pt x="0" y="362520"/>
                  </a:lnTo>
                  <a:lnTo>
                    <a:pt x="0" y="363697"/>
                  </a:lnTo>
                  <a:lnTo>
                    <a:pt x="0" y="364908"/>
                  </a:lnTo>
                  <a:lnTo>
                    <a:pt x="22" y="366086"/>
                  </a:lnTo>
                  <a:lnTo>
                    <a:pt x="59" y="367263"/>
                  </a:lnTo>
                  <a:lnTo>
                    <a:pt x="103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36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12" y="378533"/>
                  </a:lnTo>
                  <a:lnTo>
                    <a:pt x="1382" y="379374"/>
                  </a:lnTo>
                  <a:lnTo>
                    <a:pt x="1559" y="380215"/>
                  </a:lnTo>
                  <a:lnTo>
                    <a:pt x="1744" y="380989"/>
                  </a:lnTo>
                  <a:lnTo>
                    <a:pt x="1944" y="381695"/>
                  </a:lnTo>
                  <a:lnTo>
                    <a:pt x="2143" y="382402"/>
                  </a:lnTo>
                  <a:lnTo>
                    <a:pt x="2358" y="383041"/>
                  </a:lnTo>
                  <a:lnTo>
                    <a:pt x="2572" y="383680"/>
                  </a:lnTo>
                  <a:lnTo>
                    <a:pt x="2801" y="384218"/>
                  </a:lnTo>
                  <a:lnTo>
                    <a:pt x="3037" y="384757"/>
                  </a:lnTo>
                  <a:lnTo>
                    <a:pt x="3274" y="385228"/>
                  </a:lnTo>
                  <a:lnTo>
                    <a:pt x="3518" y="385631"/>
                  </a:lnTo>
                  <a:lnTo>
                    <a:pt x="3769" y="386001"/>
                  </a:lnTo>
                  <a:lnTo>
                    <a:pt x="4028" y="386304"/>
                  </a:lnTo>
                  <a:lnTo>
                    <a:pt x="4294" y="386573"/>
                  </a:lnTo>
                  <a:lnTo>
                    <a:pt x="4560" y="386775"/>
                  </a:lnTo>
                  <a:lnTo>
                    <a:pt x="4833" y="386943"/>
                  </a:lnTo>
                  <a:lnTo>
                    <a:pt x="5114" y="387044"/>
                  </a:lnTo>
                  <a:lnTo>
                    <a:pt x="5668" y="387044"/>
                  </a:lnTo>
                  <a:lnTo>
                    <a:pt x="5942" y="386943"/>
                  </a:lnTo>
                  <a:lnTo>
                    <a:pt x="6215" y="386775"/>
                  </a:lnTo>
                  <a:lnTo>
                    <a:pt x="6474" y="386573"/>
                  </a:lnTo>
                  <a:lnTo>
                    <a:pt x="6740" y="386304"/>
                  </a:lnTo>
                  <a:lnTo>
                    <a:pt x="6991" y="386001"/>
                  </a:lnTo>
                  <a:lnTo>
                    <a:pt x="7243" y="385631"/>
                  </a:lnTo>
                  <a:lnTo>
                    <a:pt x="7486" y="385228"/>
                  </a:lnTo>
                  <a:lnTo>
                    <a:pt x="7730" y="384757"/>
                  </a:lnTo>
                  <a:lnTo>
                    <a:pt x="7959" y="384218"/>
                  </a:lnTo>
                  <a:lnTo>
                    <a:pt x="8189" y="383680"/>
                  </a:lnTo>
                  <a:lnTo>
                    <a:pt x="8403" y="383041"/>
                  </a:lnTo>
                  <a:lnTo>
                    <a:pt x="8617" y="382402"/>
                  </a:lnTo>
                  <a:lnTo>
                    <a:pt x="8824" y="381695"/>
                  </a:lnTo>
                  <a:lnTo>
                    <a:pt x="9016" y="380989"/>
                  </a:lnTo>
                  <a:lnTo>
                    <a:pt x="9208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1" y="377658"/>
                  </a:lnTo>
                  <a:lnTo>
                    <a:pt x="9866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1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79" y="368407"/>
                  </a:lnTo>
                  <a:lnTo>
                    <a:pt x="10731" y="367263"/>
                  </a:lnTo>
                  <a:lnTo>
                    <a:pt x="10760" y="366086"/>
                  </a:lnTo>
                  <a:lnTo>
                    <a:pt x="10783" y="364908"/>
                  </a:lnTo>
                  <a:lnTo>
                    <a:pt x="10790" y="363697"/>
                  </a:lnTo>
                  <a:lnTo>
                    <a:pt x="10783" y="362520"/>
                  </a:lnTo>
                  <a:lnTo>
                    <a:pt x="10760" y="361342"/>
                  </a:lnTo>
                  <a:lnTo>
                    <a:pt x="10731" y="360165"/>
                  </a:lnTo>
                  <a:lnTo>
                    <a:pt x="10679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1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6" y="350678"/>
                  </a:lnTo>
                  <a:lnTo>
                    <a:pt x="9711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8" y="347213"/>
                  </a:lnTo>
                  <a:lnTo>
                    <a:pt x="9016" y="346439"/>
                  </a:lnTo>
                  <a:lnTo>
                    <a:pt x="8824" y="345733"/>
                  </a:lnTo>
                  <a:lnTo>
                    <a:pt x="8617" y="345026"/>
                  </a:lnTo>
                  <a:lnTo>
                    <a:pt x="8403" y="344387"/>
                  </a:lnTo>
                  <a:lnTo>
                    <a:pt x="8189" y="343748"/>
                  </a:lnTo>
                  <a:lnTo>
                    <a:pt x="7959" y="343209"/>
                  </a:lnTo>
                  <a:lnTo>
                    <a:pt x="7730" y="342671"/>
                  </a:lnTo>
                  <a:lnTo>
                    <a:pt x="7486" y="342200"/>
                  </a:lnTo>
                  <a:lnTo>
                    <a:pt x="7243" y="341797"/>
                  </a:lnTo>
                  <a:lnTo>
                    <a:pt x="6991" y="341426"/>
                  </a:lnTo>
                  <a:lnTo>
                    <a:pt x="6740" y="341124"/>
                  </a:lnTo>
                  <a:lnTo>
                    <a:pt x="6474" y="340855"/>
                  </a:lnTo>
                  <a:lnTo>
                    <a:pt x="6215" y="340653"/>
                  </a:lnTo>
                  <a:lnTo>
                    <a:pt x="5942" y="340485"/>
                  </a:lnTo>
                  <a:lnTo>
                    <a:pt x="5668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33" y="453957"/>
                  </a:lnTo>
                  <a:lnTo>
                    <a:pt x="4560" y="454092"/>
                  </a:lnTo>
                  <a:lnTo>
                    <a:pt x="4294" y="454293"/>
                  </a:lnTo>
                  <a:lnTo>
                    <a:pt x="4028" y="454562"/>
                  </a:lnTo>
                  <a:lnTo>
                    <a:pt x="3769" y="454865"/>
                  </a:lnTo>
                  <a:lnTo>
                    <a:pt x="3518" y="455235"/>
                  </a:lnTo>
                  <a:lnTo>
                    <a:pt x="3274" y="455639"/>
                  </a:lnTo>
                  <a:lnTo>
                    <a:pt x="3037" y="456110"/>
                  </a:lnTo>
                  <a:lnTo>
                    <a:pt x="2801" y="456615"/>
                  </a:lnTo>
                  <a:lnTo>
                    <a:pt x="2572" y="457153"/>
                  </a:lnTo>
                  <a:lnTo>
                    <a:pt x="2358" y="457758"/>
                  </a:lnTo>
                  <a:lnTo>
                    <a:pt x="2143" y="458398"/>
                  </a:lnTo>
                  <a:lnTo>
                    <a:pt x="1944" y="459104"/>
                  </a:lnTo>
                  <a:lnTo>
                    <a:pt x="1744" y="459811"/>
                  </a:lnTo>
                  <a:lnTo>
                    <a:pt x="1559" y="460584"/>
                  </a:lnTo>
                  <a:lnTo>
                    <a:pt x="1382" y="461392"/>
                  </a:lnTo>
                  <a:lnTo>
                    <a:pt x="1212" y="462233"/>
                  </a:lnTo>
                  <a:lnTo>
                    <a:pt x="1057" y="463141"/>
                  </a:lnTo>
                  <a:lnTo>
                    <a:pt x="909" y="464049"/>
                  </a:lnTo>
                  <a:lnTo>
                    <a:pt x="769" y="464991"/>
                  </a:lnTo>
                  <a:lnTo>
                    <a:pt x="636" y="465967"/>
                  </a:lnTo>
                  <a:lnTo>
                    <a:pt x="525" y="466976"/>
                  </a:lnTo>
                  <a:lnTo>
                    <a:pt x="414" y="468019"/>
                  </a:lnTo>
                  <a:lnTo>
                    <a:pt x="318" y="469062"/>
                  </a:lnTo>
                  <a:lnTo>
                    <a:pt x="237" y="470172"/>
                  </a:lnTo>
                  <a:lnTo>
                    <a:pt x="163" y="471282"/>
                  </a:lnTo>
                  <a:lnTo>
                    <a:pt x="103" y="472426"/>
                  </a:lnTo>
                  <a:lnTo>
                    <a:pt x="59" y="473570"/>
                  </a:lnTo>
                  <a:lnTo>
                    <a:pt x="22" y="474747"/>
                  </a:lnTo>
                  <a:lnTo>
                    <a:pt x="0" y="475958"/>
                  </a:lnTo>
                  <a:lnTo>
                    <a:pt x="0" y="477170"/>
                  </a:lnTo>
                  <a:lnTo>
                    <a:pt x="0" y="478381"/>
                  </a:lnTo>
                  <a:lnTo>
                    <a:pt x="22" y="479558"/>
                  </a:lnTo>
                  <a:lnTo>
                    <a:pt x="59" y="480702"/>
                  </a:lnTo>
                  <a:lnTo>
                    <a:pt x="103" y="481879"/>
                  </a:lnTo>
                  <a:lnTo>
                    <a:pt x="163" y="482989"/>
                  </a:lnTo>
                  <a:lnTo>
                    <a:pt x="237" y="484100"/>
                  </a:lnTo>
                  <a:lnTo>
                    <a:pt x="318" y="485176"/>
                  </a:lnTo>
                  <a:lnTo>
                    <a:pt x="414" y="486253"/>
                  </a:lnTo>
                  <a:lnTo>
                    <a:pt x="525" y="487262"/>
                  </a:lnTo>
                  <a:lnTo>
                    <a:pt x="636" y="488271"/>
                  </a:lnTo>
                  <a:lnTo>
                    <a:pt x="769" y="489247"/>
                  </a:lnTo>
                  <a:lnTo>
                    <a:pt x="909" y="490189"/>
                  </a:lnTo>
                  <a:lnTo>
                    <a:pt x="1057" y="491131"/>
                  </a:lnTo>
                  <a:lnTo>
                    <a:pt x="1212" y="492005"/>
                  </a:lnTo>
                  <a:lnTo>
                    <a:pt x="1382" y="492846"/>
                  </a:lnTo>
                  <a:lnTo>
                    <a:pt x="1559" y="493654"/>
                  </a:lnTo>
                  <a:lnTo>
                    <a:pt x="1744" y="494428"/>
                  </a:lnTo>
                  <a:lnTo>
                    <a:pt x="1944" y="495168"/>
                  </a:lnTo>
                  <a:lnTo>
                    <a:pt x="2143" y="495874"/>
                  </a:lnTo>
                  <a:lnTo>
                    <a:pt x="2358" y="496513"/>
                  </a:lnTo>
                  <a:lnTo>
                    <a:pt x="2572" y="497119"/>
                  </a:lnTo>
                  <a:lnTo>
                    <a:pt x="2801" y="497691"/>
                  </a:lnTo>
                  <a:lnTo>
                    <a:pt x="3037" y="498195"/>
                  </a:lnTo>
                  <a:lnTo>
                    <a:pt x="3274" y="498666"/>
                  </a:lnTo>
                  <a:lnTo>
                    <a:pt x="3518" y="499104"/>
                  </a:lnTo>
                  <a:lnTo>
                    <a:pt x="3769" y="499474"/>
                  </a:lnTo>
                  <a:lnTo>
                    <a:pt x="4028" y="499777"/>
                  </a:lnTo>
                  <a:lnTo>
                    <a:pt x="4294" y="500046"/>
                  </a:lnTo>
                  <a:lnTo>
                    <a:pt x="4560" y="500248"/>
                  </a:lnTo>
                  <a:lnTo>
                    <a:pt x="4833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68" y="500483"/>
                  </a:lnTo>
                  <a:lnTo>
                    <a:pt x="5942" y="500382"/>
                  </a:lnTo>
                  <a:lnTo>
                    <a:pt x="6215" y="500248"/>
                  </a:lnTo>
                  <a:lnTo>
                    <a:pt x="6474" y="500046"/>
                  </a:lnTo>
                  <a:lnTo>
                    <a:pt x="6740" y="499777"/>
                  </a:lnTo>
                  <a:lnTo>
                    <a:pt x="6991" y="499474"/>
                  </a:lnTo>
                  <a:lnTo>
                    <a:pt x="7243" y="499104"/>
                  </a:lnTo>
                  <a:lnTo>
                    <a:pt x="7486" y="498666"/>
                  </a:lnTo>
                  <a:lnTo>
                    <a:pt x="7730" y="498195"/>
                  </a:lnTo>
                  <a:lnTo>
                    <a:pt x="7959" y="497691"/>
                  </a:lnTo>
                  <a:lnTo>
                    <a:pt x="8189" y="497119"/>
                  </a:lnTo>
                  <a:lnTo>
                    <a:pt x="8403" y="496513"/>
                  </a:lnTo>
                  <a:lnTo>
                    <a:pt x="8617" y="495874"/>
                  </a:lnTo>
                  <a:lnTo>
                    <a:pt x="8824" y="495168"/>
                  </a:lnTo>
                  <a:lnTo>
                    <a:pt x="9016" y="494428"/>
                  </a:lnTo>
                  <a:lnTo>
                    <a:pt x="9208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1" y="491131"/>
                  </a:lnTo>
                  <a:lnTo>
                    <a:pt x="9866" y="490189"/>
                  </a:lnTo>
                  <a:lnTo>
                    <a:pt x="10007" y="489247"/>
                  </a:lnTo>
                  <a:lnTo>
                    <a:pt x="10140" y="488271"/>
                  </a:lnTo>
                  <a:lnTo>
                    <a:pt x="10258" y="487262"/>
                  </a:lnTo>
                  <a:lnTo>
                    <a:pt x="10361" y="486253"/>
                  </a:lnTo>
                  <a:lnTo>
                    <a:pt x="10465" y="485176"/>
                  </a:lnTo>
                  <a:lnTo>
                    <a:pt x="10546" y="484100"/>
                  </a:lnTo>
                  <a:lnTo>
                    <a:pt x="10620" y="482989"/>
                  </a:lnTo>
                  <a:lnTo>
                    <a:pt x="10679" y="481879"/>
                  </a:lnTo>
                  <a:lnTo>
                    <a:pt x="10731" y="480702"/>
                  </a:lnTo>
                  <a:lnTo>
                    <a:pt x="10760" y="479558"/>
                  </a:lnTo>
                  <a:lnTo>
                    <a:pt x="10783" y="478381"/>
                  </a:lnTo>
                  <a:lnTo>
                    <a:pt x="10790" y="477170"/>
                  </a:lnTo>
                  <a:lnTo>
                    <a:pt x="10783" y="475958"/>
                  </a:lnTo>
                  <a:lnTo>
                    <a:pt x="10760" y="474747"/>
                  </a:lnTo>
                  <a:lnTo>
                    <a:pt x="10731" y="473570"/>
                  </a:lnTo>
                  <a:lnTo>
                    <a:pt x="10679" y="472426"/>
                  </a:lnTo>
                  <a:lnTo>
                    <a:pt x="10620" y="471282"/>
                  </a:lnTo>
                  <a:lnTo>
                    <a:pt x="10546" y="470172"/>
                  </a:lnTo>
                  <a:lnTo>
                    <a:pt x="10465" y="469062"/>
                  </a:lnTo>
                  <a:lnTo>
                    <a:pt x="10361" y="468019"/>
                  </a:lnTo>
                  <a:lnTo>
                    <a:pt x="10258" y="466976"/>
                  </a:lnTo>
                  <a:lnTo>
                    <a:pt x="10140" y="465967"/>
                  </a:lnTo>
                  <a:lnTo>
                    <a:pt x="10007" y="464991"/>
                  </a:lnTo>
                  <a:lnTo>
                    <a:pt x="9866" y="464049"/>
                  </a:lnTo>
                  <a:lnTo>
                    <a:pt x="9711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8" y="460584"/>
                  </a:lnTo>
                  <a:lnTo>
                    <a:pt x="9016" y="459811"/>
                  </a:lnTo>
                  <a:lnTo>
                    <a:pt x="8824" y="459104"/>
                  </a:lnTo>
                  <a:lnTo>
                    <a:pt x="8617" y="458398"/>
                  </a:lnTo>
                  <a:lnTo>
                    <a:pt x="8403" y="457758"/>
                  </a:lnTo>
                  <a:lnTo>
                    <a:pt x="8189" y="457153"/>
                  </a:lnTo>
                  <a:lnTo>
                    <a:pt x="7959" y="456615"/>
                  </a:lnTo>
                  <a:lnTo>
                    <a:pt x="7730" y="456110"/>
                  </a:lnTo>
                  <a:lnTo>
                    <a:pt x="7486" y="455639"/>
                  </a:lnTo>
                  <a:lnTo>
                    <a:pt x="7243" y="455235"/>
                  </a:lnTo>
                  <a:lnTo>
                    <a:pt x="6991" y="454865"/>
                  </a:lnTo>
                  <a:lnTo>
                    <a:pt x="6740" y="454562"/>
                  </a:lnTo>
                  <a:lnTo>
                    <a:pt x="6474" y="454293"/>
                  </a:lnTo>
                  <a:lnTo>
                    <a:pt x="6215" y="454092"/>
                  </a:lnTo>
                  <a:lnTo>
                    <a:pt x="5942" y="453957"/>
                  </a:lnTo>
                  <a:lnTo>
                    <a:pt x="5668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33" y="567160"/>
                  </a:lnTo>
                  <a:lnTo>
                    <a:pt x="4560" y="567328"/>
                  </a:lnTo>
                  <a:lnTo>
                    <a:pt x="4294" y="567530"/>
                  </a:lnTo>
                  <a:lnTo>
                    <a:pt x="4028" y="567766"/>
                  </a:lnTo>
                  <a:lnTo>
                    <a:pt x="3769" y="568102"/>
                  </a:lnTo>
                  <a:lnTo>
                    <a:pt x="3518" y="568472"/>
                  </a:lnTo>
                  <a:lnTo>
                    <a:pt x="3274" y="568876"/>
                  </a:lnTo>
                  <a:lnTo>
                    <a:pt x="3037" y="569347"/>
                  </a:lnTo>
                  <a:lnTo>
                    <a:pt x="2801" y="569885"/>
                  </a:lnTo>
                  <a:lnTo>
                    <a:pt x="2572" y="570423"/>
                  </a:lnTo>
                  <a:lnTo>
                    <a:pt x="2358" y="571029"/>
                  </a:lnTo>
                  <a:lnTo>
                    <a:pt x="2143" y="571702"/>
                  </a:lnTo>
                  <a:lnTo>
                    <a:pt x="1944" y="572408"/>
                  </a:lnTo>
                  <a:lnTo>
                    <a:pt x="1744" y="573115"/>
                  </a:lnTo>
                  <a:lnTo>
                    <a:pt x="1559" y="573889"/>
                  </a:lnTo>
                  <a:lnTo>
                    <a:pt x="1382" y="574730"/>
                  </a:lnTo>
                  <a:lnTo>
                    <a:pt x="1212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36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3" y="585697"/>
                  </a:lnTo>
                  <a:lnTo>
                    <a:pt x="59" y="586840"/>
                  </a:lnTo>
                  <a:lnTo>
                    <a:pt x="22" y="588018"/>
                  </a:lnTo>
                  <a:lnTo>
                    <a:pt x="0" y="589195"/>
                  </a:lnTo>
                  <a:lnTo>
                    <a:pt x="0" y="590373"/>
                  </a:lnTo>
                  <a:lnTo>
                    <a:pt x="0" y="591618"/>
                  </a:lnTo>
                  <a:lnTo>
                    <a:pt x="22" y="592795"/>
                  </a:lnTo>
                  <a:lnTo>
                    <a:pt x="59" y="593972"/>
                  </a:lnTo>
                  <a:lnTo>
                    <a:pt x="103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36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12" y="605310"/>
                  </a:lnTo>
                  <a:lnTo>
                    <a:pt x="1382" y="606151"/>
                  </a:lnTo>
                  <a:lnTo>
                    <a:pt x="1559" y="606958"/>
                  </a:lnTo>
                  <a:lnTo>
                    <a:pt x="1744" y="607732"/>
                  </a:lnTo>
                  <a:lnTo>
                    <a:pt x="1944" y="608472"/>
                  </a:lnTo>
                  <a:lnTo>
                    <a:pt x="2143" y="609145"/>
                  </a:lnTo>
                  <a:lnTo>
                    <a:pt x="2358" y="609784"/>
                  </a:lnTo>
                  <a:lnTo>
                    <a:pt x="2572" y="610389"/>
                  </a:lnTo>
                  <a:lnTo>
                    <a:pt x="2801" y="610961"/>
                  </a:lnTo>
                  <a:lnTo>
                    <a:pt x="3037" y="611466"/>
                  </a:lnTo>
                  <a:lnTo>
                    <a:pt x="3274" y="611937"/>
                  </a:lnTo>
                  <a:lnTo>
                    <a:pt x="3518" y="612341"/>
                  </a:lnTo>
                  <a:lnTo>
                    <a:pt x="3769" y="612711"/>
                  </a:lnTo>
                  <a:lnTo>
                    <a:pt x="4028" y="613013"/>
                  </a:lnTo>
                  <a:lnTo>
                    <a:pt x="4294" y="613249"/>
                  </a:lnTo>
                  <a:lnTo>
                    <a:pt x="4560" y="613451"/>
                  </a:lnTo>
                  <a:lnTo>
                    <a:pt x="4833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68" y="613686"/>
                  </a:lnTo>
                  <a:lnTo>
                    <a:pt x="5942" y="613619"/>
                  </a:lnTo>
                  <a:lnTo>
                    <a:pt x="6215" y="613451"/>
                  </a:lnTo>
                  <a:lnTo>
                    <a:pt x="6474" y="613249"/>
                  </a:lnTo>
                  <a:lnTo>
                    <a:pt x="6740" y="613013"/>
                  </a:lnTo>
                  <a:lnTo>
                    <a:pt x="6991" y="612711"/>
                  </a:lnTo>
                  <a:lnTo>
                    <a:pt x="7243" y="612341"/>
                  </a:lnTo>
                  <a:lnTo>
                    <a:pt x="7486" y="611937"/>
                  </a:lnTo>
                  <a:lnTo>
                    <a:pt x="7730" y="611466"/>
                  </a:lnTo>
                  <a:lnTo>
                    <a:pt x="7959" y="610961"/>
                  </a:lnTo>
                  <a:lnTo>
                    <a:pt x="8189" y="610389"/>
                  </a:lnTo>
                  <a:lnTo>
                    <a:pt x="8403" y="609784"/>
                  </a:lnTo>
                  <a:lnTo>
                    <a:pt x="8617" y="609145"/>
                  </a:lnTo>
                  <a:lnTo>
                    <a:pt x="8824" y="608472"/>
                  </a:lnTo>
                  <a:lnTo>
                    <a:pt x="9016" y="607732"/>
                  </a:lnTo>
                  <a:lnTo>
                    <a:pt x="9208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1" y="604435"/>
                  </a:lnTo>
                  <a:lnTo>
                    <a:pt x="9866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1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79" y="595150"/>
                  </a:lnTo>
                  <a:lnTo>
                    <a:pt x="10731" y="593972"/>
                  </a:lnTo>
                  <a:lnTo>
                    <a:pt x="10760" y="592795"/>
                  </a:lnTo>
                  <a:lnTo>
                    <a:pt x="10783" y="591618"/>
                  </a:lnTo>
                  <a:lnTo>
                    <a:pt x="10790" y="590373"/>
                  </a:lnTo>
                  <a:lnTo>
                    <a:pt x="10783" y="589195"/>
                  </a:lnTo>
                  <a:lnTo>
                    <a:pt x="10760" y="588018"/>
                  </a:lnTo>
                  <a:lnTo>
                    <a:pt x="10731" y="586840"/>
                  </a:lnTo>
                  <a:lnTo>
                    <a:pt x="10679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1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6" y="577354"/>
                  </a:lnTo>
                  <a:lnTo>
                    <a:pt x="9711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8" y="573889"/>
                  </a:lnTo>
                  <a:lnTo>
                    <a:pt x="9016" y="573115"/>
                  </a:lnTo>
                  <a:lnTo>
                    <a:pt x="8824" y="572408"/>
                  </a:lnTo>
                  <a:lnTo>
                    <a:pt x="8617" y="571702"/>
                  </a:lnTo>
                  <a:lnTo>
                    <a:pt x="8403" y="571029"/>
                  </a:lnTo>
                  <a:lnTo>
                    <a:pt x="8189" y="570423"/>
                  </a:lnTo>
                  <a:lnTo>
                    <a:pt x="7959" y="569885"/>
                  </a:lnTo>
                  <a:lnTo>
                    <a:pt x="7730" y="569347"/>
                  </a:lnTo>
                  <a:lnTo>
                    <a:pt x="7486" y="568876"/>
                  </a:lnTo>
                  <a:lnTo>
                    <a:pt x="7243" y="568472"/>
                  </a:lnTo>
                  <a:lnTo>
                    <a:pt x="6991" y="568102"/>
                  </a:lnTo>
                  <a:lnTo>
                    <a:pt x="6740" y="567766"/>
                  </a:lnTo>
                  <a:lnTo>
                    <a:pt x="6474" y="567530"/>
                  </a:lnTo>
                  <a:lnTo>
                    <a:pt x="6215" y="567328"/>
                  </a:lnTo>
                  <a:lnTo>
                    <a:pt x="5942" y="567160"/>
                  </a:lnTo>
                  <a:lnTo>
                    <a:pt x="5668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" name="Google Shape;42;p3"/>
            <p:cNvSpPr/>
            <p:nvPr/>
          </p:nvSpPr>
          <p:spPr>
            <a:xfrm>
              <a:off x="11244103" y="3272898"/>
              <a:ext cx="55636" cy="876085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403" y="0"/>
                  </a:moveTo>
                  <a:lnTo>
                    <a:pt x="5122" y="34"/>
                  </a:lnTo>
                  <a:lnTo>
                    <a:pt x="4848" y="135"/>
                  </a:lnTo>
                  <a:lnTo>
                    <a:pt x="4582" y="269"/>
                  </a:lnTo>
                  <a:lnTo>
                    <a:pt x="4316" y="471"/>
                  </a:lnTo>
                  <a:lnTo>
                    <a:pt x="4050" y="740"/>
                  </a:lnTo>
                  <a:lnTo>
                    <a:pt x="3799" y="1043"/>
                  </a:lnTo>
                  <a:lnTo>
                    <a:pt x="3548" y="1413"/>
                  </a:lnTo>
                  <a:lnTo>
                    <a:pt x="3304" y="1850"/>
                  </a:lnTo>
                  <a:lnTo>
                    <a:pt x="3060" y="2321"/>
                  </a:lnTo>
                  <a:lnTo>
                    <a:pt x="2831" y="2826"/>
                  </a:lnTo>
                  <a:lnTo>
                    <a:pt x="2602" y="3398"/>
                  </a:lnTo>
                  <a:lnTo>
                    <a:pt x="2387" y="4003"/>
                  </a:lnTo>
                  <a:lnTo>
                    <a:pt x="2173" y="4643"/>
                  </a:lnTo>
                  <a:lnTo>
                    <a:pt x="1966" y="5349"/>
                  </a:lnTo>
                  <a:lnTo>
                    <a:pt x="1774" y="6089"/>
                  </a:lnTo>
                  <a:lnTo>
                    <a:pt x="1589" y="6863"/>
                  </a:lnTo>
                  <a:lnTo>
                    <a:pt x="1404" y="7670"/>
                  </a:lnTo>
                  <a:lnTo>
                    <a:pt x="1234" y="8511"/>
                  </a:lnTo>
                  <a:lnTo>
                    <a:pt x="1079" y="9420"/>
                  </a:lnTo>
                  <a:lnTo>
                    <a:pt x="924" y="10328"/>
                  </a:lnTo>
                  <a:lnTo>
                    <a:pt x="784" y="11270"/>
                  </a:lnTo>
                  <a:lnTo>
                    <a:pt x="658" y="12245"/>
                  </a:lnTo>
                  <a:lnTo>
                    <a:pt x="532" y="13255"/>
                  </a:lnTo>
                  <a:lnTo>
                    <a:pt x="429" y="14298"/>
                  </a:lnTo>
                  <a:lnTo>
                    <a:pt x="333" y="15340"/>
                  </a:lnTo>
                  <a:lnTo>
                    <a:pt x="244" y="16417"/>
                  </a:lnTo>
                  <a:lnTo>
                    <a:pt x="170" y="17527"/>
                  </a:lnTo>
                  <a:lnTo>
                    <a:pt x="111" y="18671"/>
                  </a:lnTo>
                  <a:lnTo>
                    <a:pt x="67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69"/>
                  </a:lnTo>
                  <a:lnTo>
                    <a:pt x="67" y="26947"/>
                  </a:lnTo>
                  <a:lnTo>
                    <a:pt x="111" y="28091"/>
                  </a:lnTo>
                  <a:lnTo>
                    <a:pt x="170" y="29234"/>
                  </a:lnTo>
                  <a:lnTo>
                    <a:pt x="244" y="30345"/>
                  </a:lnTo>
                  <a:lnTo>
                    <a:pt x="333" y="31455"/>
                  </a:lnTo>
                  <a:lnTo>
                    <a:pt x="429" y="32531"/>
                  </a:lnTo>
                  <a:lnTo>
                    <a:pt x="532" y="33540"/>
                  </a:lnTo>
                  <a:lnTo>
                    <a:pt x="658" y="34550"/>
                  </a:lnTo>
                  <a:lnTo>
                    <a:pt x="784" y="35525"/>
                  </a:lnTo>
                  <a:lnTo>
                    <a:pt x="924" y="36501"/>
                  </a:lnTo>
                  <a:lnTo>
                    <a:pt x="1079" y="37409"/>
                  </a:lnTo>
                  <a:lnTo>
                    <a:pt x="1234" y="38284"/>
                  </a:lnTo>
                  <a:lnTo>
                    <a:pt x="1404" y="39125"/>
                  </a:lnTo>
                  <a:lnTo>
                    <a:pt x="1589" y="39932"/>
                  </a:lnTo>
                  <a:lnTo>
                    <a:pt x="1774" y="40706"/>
                  </a:lnTo>
                  <a:lnTo>
                    <a:pt x="1966" y="41413"/>
                  </a:lnTo>
                  <a:lnTo>
                    <a:pt x="2173" y="42119"/>
                  </a:lnTo>
                  <a:lnTo>
                    <a:pt x="2387" y="42758"/>
                  </a:lnTo>
                  <a:lnTo>
                    <a:pt x="2602" y="43364"/>
                  </a:lnTo>
                  <a:lnTo>
                    <a:pt x="2831" y="43902"/>
                  </a:lnTo>
                  <a:lnTo>
                    <a:pt x="3060" y="44407"/>
                  </a:lnTo>
                  <a:lnTo>
                    <a:pt x="3304" y="44878"/>
                  </a:lnTo>
                  <a:lnTo>
                    <a:pt x="3548" y="45281"/>
                  </a:lnTo>
                  <a:lnTo>
                    <a:pt x="3799" y="45651"/>
                  </a:lnTo>
                  <a:lnTo>
                    <a:pt x="4050" y="45954"/>
                  </a:lnTo>
                  <a:lnTo>
                    <a:pt x="4316" y="46223"/>
                  </a:lnTo>
                  <a:lnTo>
                    <a:pt x="4582" y="46425"/>
                  </a:lnTo>
                  <a:lnTo>
                    <a:pt x="4848" y="46560"/>
                  </a:lnTo>
                  <a:lnTo>
                    <a:pt x="5122" y="46661"/>
                  </a:lnTo>
                  <a:lnTo>
                    <a:pt x="5403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78"/>
                  </a:lnTo>
                  <a:lnTo>
                    <a:pt x="7731" y="44407"/>
                  </a:lnTo>
                  <a:lnTo>
                    <a:pt x="7967" y="43902"/>
                  </a:lnTo>
                  <a:lnTo>
                    <a:pt x="8189" y="43364"/>
                  </a:lnTo>
                  <a:lnTo>
                    <a:pt x="8411" y="42758"/>
                  </a:lnTo>
                  <a:lnTo>
                    <a:pt x="8625" y="42119"/>
                  </a:lnTo>
                  <a:lnTo>
                    <a:pt x="8824" y="41413"/>
                  </a:lnTo>
                  <a:lnTo>
                    <a:pt x="9024" y="40706"/>
                  </a:lnTo>
                  <a:lnTo>
                    <a:pt x="9209" y="39932"/>
                  </a:lnTo>
                  <a:lnTo>
                    <a:pt x="9386" y="39125"/>
                  </a:lnTo>
                  <a:lnTo>
                    <a:pt x="9556" y="38284"/>
                  </a:lnTo>
                  <a:lnTo>
                    <a:pt x="9719" y="37409"/>
                  </a:lnTo>
                  <a:lnTo>
                    <a:pt x="9874" y="36501"/>
                  </a:lnTo>
                  <a:lnTo>
                    <a:pt x="10014" y="35525"/>
                  </a:lnTo>
                  <a:lnTo>
                    <a:pt x="10140" y="34550"/>
                  </a:lnTo>
                  <a:lnTo>
                    <a:pt x="10266" y="33540"/>
                  </a:lnTo>
                  <a:lnTo>
                    <a:pt x="10369" y="32531"/>
                  </a:lnTo>
                  <a:lnTo>
                    <a:pt x="10465" y="31455"/>
                  </a:lnTo>
                  <a:lnTo>
                    <a:pt x="10554" y="30345"/>
                  </a:lnTo>
                  <a:lnTo>
                    <a:pt x="10628" y="29234"/>
                  </a:lnTo>
                  <a:lnTo>
                    <a:pt x="10687" y="28091"/>
                  </a:lnTo>
                  <a:lnTo>
                    <a:pt x="10731" y="26947"/>
                  </a:lnTo>
                  <a:lnTo>
                    <a:pt x="10768" y="25769"/>
                  </a:lnTo>
                  <a:lnTo>
                    <a:pt x="10790" y="24558"/>
                  </a:lnTo>
                  <a:lnTo>
                    <a:pt x="10798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66" y="13255"/>
                  </a:lnTo>
                  <a:lnTo>
                    <a:pt x="10140" y="12245"/>
                  </a:lnTo>
                  <a:lnTo>
                    <a:pt x="10014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4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403" y="0"/>
                  </a:lnTo>
                  <a:close/>
                  <a:moveTo>
                    <a:pt x="5403" y="113472"/>
                  </a:moveTo>
                  <a:lnTo>
                    <a:pt x="5122" y="113506"/>
                  </a:lnTo>
                  <a:lnTo>
                    <a:pt x="4848" y="113573"/>
                  </a:lnTo>
                  <a:lnTo>
                    <a:pt x="4582" y="113742"/>
                  </a:lnTo>
                  <a:lnTo>
                    <a:pt x="4316" y="113943"/>
                  </a:lnTo>
                  <a:lnTo>
                    <a:pt x="4050" y="114213"/>
                  </a:lnTo>
                  <a:lnTo>
                    <a:pt x="3799" y="114515"/>
                  </a:lnTo>
                  <a:lnTo>
                    <a:pt x="3548" y="114885"/>
                  </a:lnTo>
                  <a:lnTo>
                    <a:pt x="3304" y="115323"/>
                  </a:lnTo>
                  <a:lnTo>
                    <a:pt x="3060" y="115794"/>
                  </a:lnTo>
                  <a:lnTo>
                    <a:pt x="2831" y="116298"/>
                  </a:lnTo>
                  <a:lnTo>
                    <a:pt x="2602" y="116870"/>
                  </a:lnTo>
                  <a:lnTo>
                    <a:pt x="2387" y="117476"/>
                  </a:lnTo>
                  <a:lnTo>
                    <a:pt x="2173" y="118115"/>
                  </a:lnTo>
                  <a:lnTo>
                    <a:pt x="1966" y="118821"/>
                  </a:lnTo>
                  <a:lnTo>
                    <a:pt x="1774" y="119562"/>
                  </a:lnTo>
                  <a:lnTo>
                    <a:pt x="1589" y="120335"/>
                  </a:lnTo>
                  <a:lnTo>
                    <a:pt x="1404" y="121143"/>
                  </a:lnTo>
                  <a:lnTo>
                    <a:pt x="1234" y="121984"/>
                  </a:lnTo>
                  <a:lnTo>
                    <a:pt x="1079" y="122858"/>
                  </a:lnTo>
                  <a:lnTo>
                    <a:pt x="924" y="123800"/>
                  </a:lnTo>
                  <a:lnTo>
                    <a:pt x="784" y="124742"/>
                  </a:lnTo>
                  <a:lnTo>
                    <a:pt x="658" y="125718"/>
                  </a:lnTo>
                  <a:lnTo>
                    <a:pt x="532" y="126727"/>
                  </a:lnTo>
                  <a:lnTo>
                    <a:pt x="429" y="127736"/>
                  </a:lnTo>
                  <a:lnTo>
                    <a:pt x="333" y="128813"/>
                  </a:lnTo>
                  <a:lnTo>
                    <a:pt x="244" y="129889"/>
                  </a:lnTo>
                  <a:lnTo>
                    <a:pt x="170" y="131000"/>
                  </a:lnTo>
                  <a:lnTo>
                    <a:pt x="111" y="132110"/>
                  </a:lnTo>
                  <a:lnTo>
                    <a:pt x="67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7" y="140352"/>
                  </a:lnTo>
                  <a:lnTo>
                    <a:pt x="111" y="141496"/>
                  </a:lnTo>
                  <a:lnTo>
                    <a:pt x="170" y="142640"/>
                  </a:lnTo>
                  <a:lnTo>
                    <a:pt x="244" y="143716"/>
                  </a:lnTo>
                  <a:lnTo>
                    <a:pt x="333" y="144826"/>
                  </a:lnTo>
                  <a:lnTo>
                    <a:pt x="429" y="145869"/>
                  </a:lnTo>
                  <a:lnTo>
                    <a:pt x="532" y="146912"/>
                  </a:lnTo>
                  <a:lnTo>
                    <a:pt x="658" y="147921"/>
                  </a:lnTo>
                  <a:lnTo>
                    <a:pt x="784" y="148897"/>
                  </a:lnTo>
                  <a:lnTo>
                    <a:pt x="924" y="149839"/>
                  </a:lnTo>
                  <a:lnTo>
                    <a:pt x="1079" y="150747"/>
                  </a:lnTo>
                  <a:lnTo>
                    <a:pt x="1234" y="151622"/>
                  </a:lnTo>
                  <a:lnTo>
                    <a:pt x="1404" y="152496"/>
                  </a:lnTo>
                  <a:lnTo>
                    <a:pt x="1589" y="153304"/>
                  </a:lnTo>
                  <a:lnTo>
                    <a:pt x="1774" y="154078"/>
                  </a:lnTo>
                  <a:lnTo>
                    <a:pt x="1966" y="154818"/>
                  </a:lnTo>
                  <a:lnTo>
                    <a:pt x="2173" y="155491"/>
                  </a:lnTo>
                  <a:lnTo>
                    <a:pt x="2387" y="156163"/>
                  </a:lnTo>
                  <a:lnTo>
                    <a:pt x="2602" y="156769"/>
                  </a:lnTo>
                  <a:lnTo>
                    <a:pt x="2831" y="157341"/>
                  </a:lnTo>
                  <a:lnTo>
                    <a:pt x="3060" y="157845"/>
                  </a:lnTo>
                  <a:lnTo>
                    <a:pt x="3304" y="158316"/>
                  </a:lnTo>
                  <a:lnTo>
                    <a:pt x="3548" y="158720"/>
                  </a:lnTo>
                  <a:lnTo>
                    <a:pt x="3799" y="159090"/>
                  </a:lnTo>
                  <a:lnTo>
                    <a:pt x="4050" y="159427"/>
                  </a:lnTo>
                  <a:lnTo>
                    <a:pt x="4316" y="159696"/>
                  </a:lnTo>
                  <a:lnTo>
                    <a:pt x="4582" y="159898"/>
                  </a:lnTo>
                  <a:lnTo>
                    <a:pt x="4848" y="160032"/>
                  </a:lnTo>
                  <a:lnTo>
                    <a:pt x="5122" y="160133"/>
                  </a:lnTo>
                  <a:lnTo>
                    <a:pt x="5403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4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4" y="148897"/>
                  </a:lnTo>
                  <a:lnTo>
                    <a:pt x="10140" y="147921"/>
                  </a:lnTo>
                  <a:lnTo>
                    <a:pt x="10266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8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66" y="126727"/>
                  </a:lnTo>
                  <a:lnTo>
                    <a:pt x="10140" y="125718"/>
                  </a:lnTo>
                  <a:lnTo>
                    <a:pt x="10014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4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403" y="113472"/>
                  </a:lnTo>
                  <a:close/>
                  <a:moveTo>
                    <a:pt x="5122" y="226945"/>
                  </a:moveTo>
                  <a:lnTo>
                    <a:pt x="4848" y="227046"/>
                  </a:lnTo>
                  <a:lnTo>
                    <a:pt x="4582" y="227214"/>
                  </a:lnTo>
                  <a:lnTo>
                    <a:pt x="4316" y="227416"/>
                  </a:lnTo>
                  <a:lnTo>
                    <a:pt x="4050" y="227651"/>
                  </a:lnTo>
                  <a:lnTo>
                    <a:pt x="3799" y="227988"/>
                  </a:lnTo>
                  <a:lnTo>
                    <a:pt x="3548" y="228358"/>
                  </a:lnTo>
                  <a:lnTo>
                    <a:pt x="3304" y="228761"/>
                  </a:lnTo>
                  <a:lnTo>
                    <a:pt x="3060" y="229232"/>
                  </a:lnTo>
                  <a:lnTo>
                    <a:pt x="2831" y="229771"/>
                  </a:lnTo>
                  <a:lnTo>
                    <a:pt x="2602" y="230309"/>
                  </a:lnTo>
                  <a:lnTo>
                    <a:pt x="2387" y="230915"/>
                  </a:lnTo>
                  <a:lnTo>
                    <a:pt x="2173" y="231587"/>
                  </a:lnTo>
                  <a:lnTo>
                    <a:pt x="1966" y="232260"/>
                  </a:lnTo>
                  <a:lnTo>
                    <a:pt x="1774" y="233000"/>
                  </a:lnTo>
                  <a:lnTo>
                    <a:pt x="1589" y="233774"/>
                  </a:lnTo>
                  <a:lnTo>
                    <a:pt x="1404" y="234581"/>
                  </a:lnTo>
                  <a:lnTo>
                    <a:pt x="1234" y="235422"/>
                  </a:lnTo>
                  <a:lnTo>
                    <a:pt x="1079" y="236331"/>
                  </a:lnTo>
                  <a:lnTo>
                    <a:pt x="924" y="237239"/>
                  </a:lnTo>
                  <a:lnTo>
                    <a:pt x="784" y="238181"/>
                  </a:lnTo>
                  <a:lnTo>
                    <a:pt x="658" y="239157"/>
                  </a:lnTo>
                  <a:lnTo>
                    <a:pt x="532" y="240166"/>
                  </a:lnTo>
                  <a:lnTo>
                    <a:pt x="429" y="241209"/>
                  </a:lnTo>
                  <a:lnTo>
                    <a:pt x="333" y="242252"/>
                  </a:lnTo>
                  <a:lnTo>
                    <a:pt x="244" y="243328"/>
                  </a:lnTo>
                  <a:lnTo>
                    <a:pt x="170" y="244438"/>
                  </a:lnTo>
                  <a:lnTo>
                    <a:pt x="111" y="245582"/>
                  </a:lnTo>
                  <a:lnTo>
                    <a:pt x="67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7" y="253824"/>
                  </a:lnTo>
                  <a:lnTo>
                    <a:pt x="111" y="254968"/>
                  </a:lnTo>
                  <a:lnTo>
                    <a:pt x="170" y="256078"/>
                  </a:lnTo>
                  <a:lnTo>
                    <a:pt x="244" y="257188"/>
                  </a:lnTo>
                  <a:lnTo>
                    <a:pt x="333" y="258265"/>
                  </a:lnTo>
                  <a:lnTo>
                    <a:pt x="429" y="259341"/>
                  </a:lnTo>
                  <a:lnTo>
                    <a:pt x="532" y="260384"/>
                  </a:lnTo>
                  <a:lnTo>
                    <a:pt x="658" y="261360"/>
                  </a:lnTo>
                  <a:lnTo>
                    <a:pt x="784" y="262336"/>
                  </a:lnTo>
                  <a:lnTo>
                    <a:pt x="924" y="263311"/>
                  </a:lnTo>
                  <a:lnTo>
                    <a:pt x="1079" y="264220"/>
                  </a:lnTo>
                  <a:lnTo>
                    <a:pt x="1234" y="265094"/>
                  </a:lnTo>
                  <a:lnTo>
                    <a:pt x="1404" y="265935"/>
                  </a:lnTo>
                  <a:lnTo>
                    <a:pt x="1589" y="266743"/>
                  </a:lnTo>
                  <a:lnTo>
                    <a:pt x="1774" y="267516"/>
                  </a:lnTo>
                  <a:lnTo>
                    <a:pt x="1966" y="268256"/>
                  </a:lnTo>
                  <a:lnTo>
                    <a:pt x="2173" y="268963"/>
                  </a:lnTo>
                  <a:lnTo>
                    <a:pt x="2387" y="269602"/>
                  </a:lnTo>
                  <a:lnTo>
                    <a:pt x="2602" y="270208"/>
                  </a:lnTo>
                  <a:lnTo>
                    <a:pt x="2831" y="270780"/>
                  </a:lnTo>
                  <a:lnTo>
                    <a:pt x="3060" y="271318"/>
                  </a:lnTo>
                  <a:lnTo>
                    <a:pt x="3304" y="271789"/>
                  </a:lnTo>
                  <a:lnTo>
                    <a:pt x="3548" y="272193"/>
                  </a:lnTo>
                  <a:lnTo>
                    <a:pt x="3799" y="272563"/>
                  </a:lnTo>
                  <a:lnTo>
                    <a:pt x="4050" y="272865"/>
                  </a:lnTo>
                  <a:lnTo>
                    <a:pt x="4316" y="273134"/>
                  </a:lnTo>
                  <a:lnTo>
                    <a:pt x="4582" y="273336"/>
                  </a:lnTo>
                  <a:lnTo>
                    <a:pt x="4848" y="273505"/>
                  </a:lnTo>
                  <a:lnTo>
                    <a:pt x="5122" y="273572"/>
                  </a:lnTo>
                  <a:lnTo>
                    <a:pt x="5403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4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4" y="262336"/>
                  </a:lnTo>
                  <a:lnTo>
                    <a:pt x="10140" y="261360"/>
                  </a:lnTo>
                  <a:lnTo>
                    <a:pt x="10266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8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66" y="240166"/>
                  </a:lnTo>
                  <a:lnTo>
                    <a:pt x="10140" y="239157"/>
                  </a:lnTo>
                  <a:lnTo>
                    <a:pt x="10014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4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22" y="340384"/>
                  </a:moveTo>
                  <a:lnTo>
                    <a:pt x="4848" y="340485"/>
                  </a:lnTo>
                  <a:lnTo>
                    <a:pt x="4582" y="340653"/>
                  </a:lnTo>
                  <a:lnTo>
                    <a:pt x="4316" y="340855"/>
                  </a:lnTo>
                  <a:lnTo>
                    <a:pt x="4050" y="341124"/>
                  </a:lnTo>
                  <a:lnTo>
                    <a:pt x="3799" y="341426"/>
                  </a:lnTo>
                  <a:lnTo>
                    <a:pt x="3548" y="341797"/>
                  </a:lnTo>
                  <a:lnTo>
                    <a:pt x="3304" y="342200"/>
                  </a:lnTo>
                  <a:lnTo>
                    <a:pt x="3060" y="342671"/>
                  </a:lnTo>
                  <a:lnTo>
                    <a:pt x="2831" y="343209"/>
                  </a:lnTo>
                  <a:lnTo>
                    <a:pt x="2602" y="343748"/>
                  </a:lnTo>
                  <a:lnTo>
                    <a:pt x="2387" y="344387"/>
                  </a:lnTo>
                  <a:lnTo>
                    <a:pt x="2173" y="345026"/>
                  </a:lnTo>
                  <a:lnTo>
                    <a:pt x="1966" y="345733"/>
                  </a:lnTo>
                  <a:lnTo>
                    <a:pt x="1774" y="346439"/>
                  </a:lnTo>
                  <a:lnTo>
                    <a:pt x="1589" y="347213"/>
                  </a:lnTo>
                  <a:lnTo>
                    <a:pt x="1404" y="348054"/>
                  </a:lnTo>
                  <a:lnTo>
                    <a:pt x="1234" y="348895"/>
                  </a:lnTo>
                  <a:lnTo>
                    <a:pt x="1079" y="349770"/>
                  </a:lnTo>
                  <a:lnTo>
                    <a:pt x="924" y="350678"/>
                  </a:lnTo>
                  <a:lnTo>
                    <a:pt x="784" y="351620"/>
                  </a:lnTo>
                  <a:lnTo>
                    <a:pt x="658" y="352595"/>
                  </a:lnTo>
                  <a:lnTo>
                    <a:pt x="532" y="353605"/>
                  </a:lnTo>
                  <a:lnTo>
                    <a:pt x="429" y="354648"/>
                  </a:lnTo>
                  <a:lnTo>
                    <a:pt x="333" y="355724"/>
                  </a:lnTo>
                  <a:lnTo>
                    <a:pt x="244" y="356801"/>
                  </a:lnTo>
                  <a:lnTo>
                    <a:pt x="170" y="357911"/>
                  </a:lnTo>
                  <a:lnTo>
                    <a:pt x="111" y="359021"/>
                  </a:lnTo>
                  <a:lnTo>
                    <a:pt x="67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7" y="367263"/>
                  </a:lnTo>
                  <a:lnTo>
                    <a:pt x="111" y="368407"/>
                  </a:lnTo>
                  <a:lnTo>
                    <a:pt x="170" y="369517"/>
                  </a:lnTo>
                  <a:lnTo>
                    <a:pt x="244" y="370627"/>
                  </a:lnTo>
                  <a:lnTo>
                    <a:pt x="333" y="371704"/>
                  </a:lnTo>
                  <a:lnTo>
                    <a:pt x="429" y="372780"/>
                  </a:lnTo>
                  <a:lnTo>
                    <a:pt x="532" y="373823"/>
                  </a:lnTo>
                  <a:lnTo>
                    <a:pt x="658" y="374799"/>
                  </a:lnTo>
                  <a:lnTo>
                    <a:pt x="784" y="375808"/>
                  </a:lnTo>
                  <a:lnTo>
                    <a:pt x="924" y="376750"/>
                  </a:lnTo>
                  <a:lnTo>
                    <a:pt x="1079" y="377658"/>
                  </a:lnTo>
                  <a:lnTo>
                    <a:pt x="1234" y="378533"/>
                  </a:lnTo>
                  <a:lnTo>
                    <a:pt x="1404" y="379374"/>
                  </a:lnTo>
                  <a:lnTo>
                    <a:pt x="1589" y="380215"/>
                  </a:lnTo>
                  <a:lnTo>
                    <a:pt x="1774" y="380989"/>
                  </a:lnTo>
                  <a:lnTo>
                    <a:pt x="1966" y="381695"/>
                  </a:lnTo>
                  <a:lnTo>
                    <a:pt x="2173" y="382402"/>
                  </a:lnTo>
                  <a:lnTo>
                    <a:pt x="2387" y="383041"/>
                  </a:lnTo>
                  <a:lnTo>
                    <a:pt x="2602" y="383680"/>
                  </a:lnTo>
                  <a:lnTo>
                    <a:pt x="2831" y="384218"/>
                  </a:lnTo>
                  <a:lnTo>
                    <a:pt x="3060" y="384757"/>
                  </a:lnTo>
                  <a:lnTo>
                    <a:pt x="3304" y="385228"/>
                  </a:lnTo>
                  <a:lnTo>
                    <a:pt x="3548" y="385631"/>
                  </a:lnTo>
                  <a:lnTo>
                    <a:pt x="3799" y="386001"/>
                  </a:lnTo>
                  <a:lnTo>
                    <a:pt x="4050" y="386304"/>
                  </a:lnTo>
                  <a:lnTo>
                    <a:pt x="4316" y="386573"/>
                  </a:lnTo>
                  <a:lnTo>
                    <a:pt x="4582" y="386775"/>
                  </a:lnTo>
                  <a:lnTo>
                    <a:pt x="4848" y="386943"/>
                  </a:lnTo>
                  <a:lnTo>
                    <a:pt x="5122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4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4" y="375808"/>
                  </a:lnTo>
                  <a:lnTo>
                    <a:pt x="10140" y="374799"/>
                  </a:lnTo>
                  <a:lnTo>
                    <a:pt x="10266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8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66" y="353605"/>
                  </a:lnTo>
                  <a:lnTo>
                    <a:pt x="10140" y="352595"/>
                  </a:lnTo>
                  <a:lnTo>
                    <a:pt x="10014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4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403" y="453822"/>
                  </a:moveTo>
                  <a:lnTo>
                    <a:pt x="5122" y="453856"/>
                  </a:lnTo>
                  <a:lnTo>
                    <a:pt x="4848" y="453957"/>
                  </a:lnTo>
                  <a:lnTo>
                    <a:pt x="4582" y="454092"/>
                  </a:lnTo>
                  <a:lnTo>
                    <a:pt x="4316" y="454293"/>
                  </a:lnTo>
                  <a:lnTo>
                    <a:pt x="4050" y="454562"/>
                  </a:lnTo>
                  <a:lnTo>
                    <a:pt x="3799" y="454865"/>
                  </a:lnTo>
                  <a:lnTo>
                    <a:pt x="3548" y="455235"/>
                  </a:lnTo>
                  <a:lnTo>
                    <a:pt x="3304" y="455639"/>
                  </a:lnTo>
                  <a:lnTo>
                    <a:pt x="3060" y="456110"/>
                  </a:lnTo>
                  <a:lnTo>
                    <a:pt x="2831" y="456615"/>
                  </a:lnTo>
                  <a:lnTo>
                    <a:pt x="2602" y="457153"/>
                  </a:lnTo>
                  <a:lnTo>
                    <a:pt x="2387" y="457758"/>
                  </a:lnTo>
                  <a:lnTo>
                    <a:pt x="2173" y="458398"/>
                  </a:lnTo>
                  <a:lnTo>
                    <a:pt x="1966" y="459104"/>
                  </a:lnTo>
                  <a:lnTo>
                    <a:pt x="1774" y="459811"/>
                  </a:lnTo>
                  <a:lnTo>
                    <a:pt x="1589" y="460584"/>
                  </a:lnTo>
                  <a:lnTo>
                    <a:pt x="1404" y="461392"/>
                  </a:lnTo>
                  <a:lnTo>
                    <a:pt x="1234" y="462233"/>
                  </a:lnTo>
                  <a:lnTo>
                    <a:pt x="1079" y="463141"/>
                  </a:lnTo>
                  <a:lnTo>
                    <a:pt x="924" y="464049"/>
                  </a:lnTo>
                  <a:lnTo>
                    <a:pt x="784" y="464991"/>
                  </a:lnTo>
                  <a:lnTo>
                    <a:pt x="658" y="465967"/>
                  </a:lnTo>
                  <a:lnTo>
                    <a:pt x="532" y="466976"/>
                  </a:lnTo>
                  <a:lnTo>
                    <a:pt x="429" y="468019"/>
                  </a:lnTo>
                  <a:lnTo>
                    <a:pt x="333" y="469062"/>
                  </a:lnTo>
                  <a:lnTo>
                    <a:pt x="244" y="470172"/>
                  </a:lnTo>
                  <a:lnTo>
                    <a:pt x="170" y="471282"/>
                  </a:lnTo>
                  <a:lnTo>
                    <a:pt x="111" y="472426"/>
                  </a:lnTo>
                  <a:lnTo>
                    <a:pt x="67" y="473570"/>
                  </a:lnTo>
                  <a:lnTo>
                    <a:pt x="30" y="474747"/>
                  </a:lnTo>
                  <a:lnTo>
                    <a:pt x="8" y="475958"/>
                  </a:lnTo>
                  <a:lnTo>
                    <a:pt x="0" y="477170"/>
                  </a:lnTo>
                  <a:lnTo>
                    <a:pt x="8" y="478381"/>
                  </a:lnTo>
                  <a:lnTo>
                    <a:pt x="30" y="479558"/>
                  </a:lnTo>
                  <a:lnTo>
                    <a:pt x="67" y="480702"/>
                  </a:lnTo>
                  <a:lnTo>
                    <a:pt x="111" y="481879"/>
                  </a:lnTo>
                  <a:lnTo>
                    <a:pt x="170" y="482989"/>
                  </a:lnTo>
                  <a:lnTo>
                    <a:pt x="244" y="484100"/>
                  </a:lnTo>
                  <a:lnTo>
                    <a:pt x="333" y="485176"/>
                  </a:lnTo>
                  <a:lnTo>
                    <a:pt x="429" y="486253"/>
                  </a:lnTo>
                  <a:lnTo>
                    <a:pt x="532" y="487262"/>
                  </a:lnTo>
                  <a:lnTo>
                    <a:pt x="658" y="488271"/>
                  </a:lnTo>
                  <a:lnTo>
                    <a:pt x="784" y="489247"/>
                  </a:lnTo>
                  <a:lnTo>
                    <a:pt x="924" y="490189"/>
                  </a:lnTo>
                  <a:lnTo>
                    <a:pt x="1079" y="491131"/>
                  </a:lnTo>
                  <a:lnTo>
                    <a:pt x="1234" y="492005"/>
                  </a:lnTo>
                  <a:lnTo>
                    <a:pt x="1404" y="492846"/>
                  </a:lnTo>
                  <a:lnTo>
                    <a:pt x="1589" y="493654"/>
                  </a:lnTo>
                  <a:lnTo>
                    <a:pt x="1774" y="494428"/>
                  </a:lnTo>
                  <a:lnTo>
                    <a:pt x="1966" y="495168"/>
                  </a:lnTo>
                  <a:lnTo>
                    <a:pt x="2173" y="495874"/>
                  </a:lnTo>
                  <a:lnTo>
                    <a:pt x="2387" y="496513"/>
                  </a:lnTo>
                  <a:lnTo>
                    <a:pt x="2602" y="497119"/>
                  </a:lnTo>
                  <a:lnTo>
                    <a:pt x="2831" y="497691"/>
                  </a:lnTo>
                  <a:lnTo>
                    <a:pt x="3060" y="498195"/>
                  </a:lnTo>
                  <a:lnTo>
                    <a:pt x="3304" y="498666"/>
                  </a:lnTo>
                  <a:lnTo>
                    <a:pt x="3548" y="499104"/>
                  </a:lnTo>
                  <a:lnTo>
                    <a:pt x="3799" y="499474"/>
                  </a:lnTo>
                  <a:lnTo>
                    <a:pt x="4050" y="499777"/>
                  </a:lnTo>
                  <a:lnTo>
                    <a:pt x="4316" y="500046"/>
                  </a:lnTo>
                  <a:lnTo>
                    <a:pt x="4582" y="500248"/>
                  </a:lnTo>
                  <a:lnTo>
                    <a:pt x="4848" y="500382"/>
                  </a:lnTo>
                  <a:lnTo>
                    <a:pt x="5122" y="500483"/>
                  </a:lnTo>
                  <a:lnTo>
                    <a:pt x="5403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74"/>
                  </a:lnTo>
                  <a:lnTo>
                    <a:pt x="8824" y="495168"/>
                  </a:lnTo>
                  <a:lnTo>
                    <a:pt x="9024" y="494428"/>
                  </a:lnTo>
                  <a:lnTo>
                    <a:pt x="9209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9" y="491131"/>
                  </a:lnTo>
                  <a:lnTo>
                    <a:pt x="9874" y="490189"/>
                  </a:lnTo>
                  <a:lnTo>
                    <a:pt x="10014" y="489247"/>
                  </a:lnTo>
                  <a:lnTo>
                    <a:pt x="10140" y="488271"/>
                  </a:lnTo>
                  <a:lnTo>
                    <a:pt x="10266" y="487262"/>
                  </a:lnTo>
                  <a:lnTo>
                    <a:pt x="10369" y="486253"/>
                  </a:lnTo>
                  <a:lnTo>
                    <a:pt x="10465" y="485176"/>
                  </a:lnTo>
                  <a:lnTo>
                    <a:pt x="10554" y="484100"/>
                  </a:lnTo>
                  <a:lnTo>
                    <a:pt x="10628" y="482989"/>
                  </a:lnTo>
                  <a:lnTo>
                    <a:pt x="10687" y="481879"/>
                  </a:lnTo>
                  <a:lnTo>
                    <a:pt x="10731" y="480702"/>
                  </a:lnTo>
                  <a:lnTo>
                    <a:pt x="10768" y="479558"/>
                  </a:lnTo>
                  <a:lnTo>
                    <a:pt x="10790" y="478381"/>
                  </a:lnTo>
                  <a:lnTo>
                    <a:pt x="10798" y="477170"/>
                  </a:lnTo>
                  <a:lnTo>
                    <a:pt x="10790" y="475958"/>
                  </a:lnTo>
                  <a:lnTo>
                    <a:pt x="10768" y="474747"/>
                  </a:lnTo>
                  <a:lnTo>
                    <a:pt x="10731" y="473570"/>
                  </a:lnTo>
                  <a:lnTo>
                    <a:pt x="10687" y="472426"/>
                  </a:lnTo>
                  <a:lnTo>
                    <a:pt x="10628" y="471282"/>
                  </a:lnTo>
                  <a:lnTo>
                    <a:pt x="10554" y="470172"/>
                  </a:lnTo>
                  <a:lnTo>
                    <a:pt x="10465" y="469062"/>
                  </a:lnTo>
                  <a:lnTo>
                    <a:pt x="10369" y="468019"/>
                  </a:lnTo>
                  <a:lnTo>
                    <a:pt x="10266" y="466976"/>
                  </a:lnTo>
                  <a:lnTo>
                    <a:pt x="10140" y="465967"/>
                  </a:lnTo>
                  <a:lnTo>
                    <a:pt x="10014" y="464991"/>
                  </a:lnTo>
                  <a:lnTo>
                    <a:pt x="9874" y="464049"/>
                  </a:lnTo>
                  <a:lnTo>
                    <a:pt x="9719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9" y="460584"/>
                  </a:lnTo>
                  <a:lnTo>
                    <a:pt x="9024" y="459811"/>
                  </a:lnTo>
                  <a:lnTo>
                    <a:pt x="8824" y="459104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403" y="453822"/>
                  </a:lnTo>
                  <a:close/>
                  <a:moveTo>
                    <a:pt x="5122" y="567059"/>
                  </a:moveTo>
                  <a:lnTo>
                    <a:pt x="4848" y="567160"/>
                  </a:lnTo>
                  <a:lnTo>
                    <a:pt x="4582" y="567328"/>
                  </a:lnTo>
                  <a:lnTo>
                    <a:pt x="4316" y="567530"/>
                  </a:lnTo>
                  <a:lnTo>
                    <a:pt x="4050" y="567766"/>
                  </a:lnTo>
                  <a:lnTo>
                    <a:pt x="3799" y="568102"/>
                  </a:lnTo>
                  <a:lnTo>
                    <a:pt x="3548" y="568472"/>
                  </a:lnTo>
                  <a:lnTo>
                    <a:pt x="3304" y="568876"/>
                  </a:lnTo>
                  <a:lnTo>
                    <a:pt x="3060" y="569347"/>
                  </a:lnTo>
                  <a:lnTo>
                    <a:pt x="2831" y="569885"/>
                  </a:lnTo>
                  <a:lnTo>
                    <a:pt x="2602" y="570423"/>
                  </a:lnTo>
                  <a:lnTo>
                    <a:pt x="2387" y="571029"/>
                  </a:lnTo>
                  <a:lnTo>
                    <a:pt x="2173" y="571702"/>
                  </a:lnTo>
                  <a:lnTo>
                    <a:pt x="1966" y="572408"/>
                  </a:lnTo>
                  <a:lnTo>
                    <a:pt x="1774" y="573115"/>
                  </a:lnTo>
                  <a:lnTo>
                    <a:pt x="1589" y="573889"/>
                  </a:lnTo>
                  <a:lnTo>
                    <a:pt x="1404" y="574730"/>
                  </a:lnTo>
                  <a:lnTo>
                    <a:pt x="1234" y="575571"/>
                  </a:lnTo>
                  <a:lnTo>
                    <a:pt x="1079" y="576445"/>
                  </a:lnTo>
                  <a:lnTo>
                    <a:pt x="924" y="577354"/>
                  </a:lnTo>
                  <a:lnTo>
                    <a:pt x="784" y="578296"/>
                  </a:lnTo>
                  <a:lnTo>
                    <a:pt x="658" y="579271"/>
                  </a:lnTo>
                  <a:lnTo>
                    <a:pt x="532" y="580280"/>
                  </a:lnTo>
                  <a:lnTo>
                    <a:pt x="429" y="581323"/>
                  </a:lnTo>
                  <a:lnTo>
                    <a:pt x="333" y="582400"/>
                  </a:lnTo>
                  <a:lnTo>
                    <a:pt x="244" y="583476"/>
                  </a:lnTo>
                  <a:lnTo>
                    <a:pt x="170" y="584586"/>
                  </a:lnTo>
                  <a:lnTo>
                    <a:pt x="111" y="585697"/>
                  </a:lnTo>
                  <a:lnTo>
                    <a:pt x="67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7" y="593972"/>
                  </a:lnTo>
                  <a:lnTo>
                    <a:pt x="111" y="595150"/>
                  </a:lnTo>
                  <a:lnTo>
                    <a:pt x="170" y="596294"/>
                  </a:lnTo>
                  <a:lnTo>
                    <a:pt x="244" y="597404"/>
                  </a:lnTo>
                  <a:lnTo>
                    <a:pt x="333" y="598480"/>
                  </a:lnTo>
                  <a:lnTo>
                    <a:pt x="429" y="599557"/>
                  </a:lnTo>
                  <a:lnTo>
                    <a:pt x="532" y="600600"/>
                  </a:lnTo>
                  <a:lnTo>
                    <a:pt x="658" y="601609"/>
                  </a:lnTo>
                  <a:lnTo>
                    <a:pt x="784" y="602585"/>
                  </a:lnTo>
                  <a:lnTo>
                    <a:pt x="924" y="603527"/>
                  </a:lnTo>
                  <a:lnTo>
                    <a:pt x="1079" y="604435"/>
                  </a:lnTo>
                  <a:lnTo>
                    <a:pt x="1234" y="605310"/>
                  </a:lnTo>
                  <a:lnTo>
                    <a:pt x="1404" y="606151"/>
                  </a:lnTo>
                  <a:lnTo>
                    <a:pt x="1589" y="606958"/>
                  </a:lnTo>
                  <a:lnTo>
                    <a:pt x="1774" y="607732"/>
                  </a:lnTo>
                  <a:lnTo>
                    <a:pt x="1966" y="608472"/>
                  </a:lnTo>
                  <a:lnTo>
                    <a:pt x="2173" y="609145"/>
                  </a:lnTo>
                  <a:lnTo>
                    <a:pt x="2387" y="609784"/>
                  </a:lnTo>
                  <a:lnTo>
                    <a:pt x="2602" y="610389"/>
                  </a:lnTo>
                  <a:lnTo>
                    <a:pt x="2831" y="610961"/>
                  </a:lnTo>
                  <a:lnTo>
                    <a:pt x="3060" y="611466"/>
                  </a:lnTo>
                  <a:lnTo>
                    <a:pt x="3304" y="611937"/>
                  </a:lnTo>
                  <a:lnTo>
                    <a:pt x="3548" y="612341"/>
                  </a:lnTo>
                  <a:lnTo>
                    <a:pt x="3799" y="612711"/>
                  </a:lnTo>
                  <a:lnTo>
                    <a:pt x="4050" y="613013"/>
                  </a:lnTo>
                  <a:lnTo>
                    <a:pt x="4316" y="613249"/>
                  </a:lnTo>
                  <a:lnTo>
                    <a:pt x="4582" y="613451"/>
                  </a:lnTo>
                  <a:lnTo>
                    <a:pt x="4848" y="613619"/>
                  </a:lnTo>
                  <a:lnTo>
                    <a:pt x="5122" y="613686"/>
                  </a:lnTo>
                  <a:lnTo>
                    <a:pt x="5403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4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4" y="602585"/>
                  </a:lnTo>
                  <a:lnTo>
                    <a:pt x="10140" y="601609"/>
                  </a:lnTo>
                  <a:lnTo>
                    <a:pt x="10266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8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66" y="580280"/>
                  </a:lnTo>
                  <a:lnTo>
                    <a:pt x="10140" y="579271"/>
                  </a:lnTo>
                  <a:lnTo>
                    <a:pt x="10014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4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" name="Google Shape;43;p3"/>
            <p:cNvSpPr/>
            <p:nvPr/>
          </p:nvSpPr>
          <p:spPr>
            <a:xfrm>
              <a:off x="11379817" y="3272898"/>
              <a:ext cx="55636" cy="876085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302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82" y="1850"/>
                  </a:lnTo>
                  <a:lnTo>
                    <a:pt x="3038" y="2321"/>
                  </a:lnTo>
                  <a:lnTo>
                    <a:pt x="2809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7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10" y="10328"/>
                  </a:lnTo>
                  <a:lnTo>
                    <a:pt x="769" y="11270"/>
                  </a:lnTo>
                  <a:lnTo>
                    <a:pt x="644" y="12245"/>
                  </a:lnTo>
                  <a:lnTo>
                    <a:pt x="525" y="13255"/>
                  </a:lnTo>
                  <a:lnTo>
                    <a:pt x="422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1" y="18671"/>
                  </a:lnTo>
                  <a:lnTo>
                    <a:pt x="60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60" y="26879"/>
                  </a:lnTo>
                  <a:lnTo>
                    <a:pt x="111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22" y="32397"/>
                  </a:lnTo>
                  <a:lnTo>
                    <a:pt x="525" y="33440"/>
                  </a:lnTo>
                  <a:lnTo>
                    <a:pt x="644" y="34449"/>
                  </a:lnTo>
                  <a:lnTo>
                    <a:pt x="769" y="35424"/>
                  </a:lnTo>
                  <a:lnTo>
                    <a:pt x="910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7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9" y="43868"/>
                  </a:lnTo>
                  <a:lnTo>
                    <a:pt x="3038" y="44373"/>
                  </a:lnTo>
                  <a:lnTo>
                    <a:pt x="3282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302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6999" y="45651"/>
                  </a:lnTo>
                  <a:lnTo>
                    <a:pt x="7251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7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25" y="42052"/>
                  </a:lnTo>
                  <a:lnTo>
                    <a:pt x="8825" y="41345"/>
                  </a:lnTo>
                  <a:lnTo>
                    <a:pt x="9024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74" y="36366"/>
                  </a:lnTo>
                  <a:lnTo>
                    <a:pt x="10015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54" y="30277"/>
                  </a:lnTo>
                  <a:lnTo>
                    <a:pt x="10628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15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5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1" y="1413"/>
                  </a:lnTo>
                  <a:lnTo>
                    <a:pt x="6999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302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82" y="115323"/>
                  </a:lnTo>
                  <a:lnTo>
                    <a:pt x="3038" y="115794"/>
                  </a:lnTo>
                  <a:lnTo>
                    <a:pt x="2809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7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10" y="123800"/>
                  </a:lnTo>
                  <a:lnTo>
                    <a:pt x="769" y="124742"/>
                  </a:lnTo>
                  <a:lnTo>
                    <a:pt x="644" y="125718"/>
                  </a:lnTo>
                  <a:lnTo>
                    <a:pt x="525" y="126727"/>
                  </a:lnTo>
                  <a:lnTo>
                    <a:pt x="422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1" y="132110"/>
                  </a:lnTo>
                  <a:lnTo>
                    <a:pt x="60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0" y="140352"/>
                  </a:lnTo>
                  <a:lnTo>
                    <a:pt x="111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22" y="145869"/>
                  </a:lnTo>
                  <a:lnTo>
                    <a:pt x="525" y="146912"/>
                  </a:lnTo>
                  <a:lnTo>
                    <a:pt x="644" y="147921"/>
                  </a:lnTo>
                  <a:lnTo>
                    <a:pt x="769" y="148897"/>
                  </a:lnTo>
                  <a:lnTo>
                    <a:pt x="910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7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9" y="157341"/>
                  </a:lnTo>
                  <a:lnTo>
                    <a:pt x="3038" y="157845"/>
                  </a:lnTo>
                  <a:lnTo>
                    <a:pt x="3282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302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6999" y="159090"/>
                  </a:lnTo>
                  <a:lnTo>
                    <a:pt x="7251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5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5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15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5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1" y="114885"/>
                  </a:lnTo>
                  <a:lnTo>
                    <a:pt x="6999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302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82" y="228761"/>
                  </a:lnTo>
                  <a:lnTo>
                    <a:pt x="3038" y="229232"/>
                  </a:lnTo>
                  <a:lnTo>
                    <a:pt x="2809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7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10" y="237239"/>
                  </a:lnTo>
                  <a:lnTo>
                    <a:pt x="769" y="238181"/>
                  </a:lnTo>
                  <a:lnTo>
                    <a:pt x="644" y="239157"/>
                  </a:lnTo>
                  <a:lnTo>
                    <a:pt x="525" y="240166"/>
                  </a:lnTo>
                  <a:lnTo>
                    <a:pt x="422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1" y="245582"/>
                  </a:lnTo>
                  <a:lnTo>
                    <a:pt x="60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0" y="253824"/>
                  </a:lnTo>
                  <a:lnTo>
                    <a:pt x="111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22" y="259341"/>
                  </a:lnTo>
                  <a:lnTo>
                    <a:pt x="525" y="260384"/>
                  </a:lnTo>
                  <a:lnTo>
                    <a:pt x="644" y="261360"/>
                  </a:lnTo>
                  <a:lnTo>
                    <a:pt x="769" y="262336"/>
                  </a:lnTo>
                  <a:lnTo>
                    <a:pt x="910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7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9" y="270780"/>
                  </a:lnTo>
                  <a:lnTo>
                    <a:pt x="3038" y="271318"/>
                  </a:lnTo>
                  <a:lnTo>
                    <a:pt x="3282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302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6999" y="272563"/>
                  </a:lnTo>
                  <a:lnTo>
                    <a:pt x="7251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5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5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15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5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1" y="228358"/>
                  </a:lnTo>
                  <a:lnTo>
                    <a:pt x="6999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5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302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82" y="342200"/>
                  </a:lnTo>
                  <a:lnTo>
                    <a:pt x="3038" y="342671"/>
                  </a:lnTo>
                  <a:lnTo>
                    <a:pt x="2809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7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10" y="350678"/>
                  </a:lnTo>
                  <a:lnTo>
                    <a:pt x="769" y="351620"/>
                  </a:lnTo>
                  <a:lnTo>
                    <a:pt x="644" y="352595"/>
                  </a:lnTo>
                  <a:lnTo>
                    <a:pt x="525" y="353605"/>
                  </a:lnTo>
                  <a:lnTo>
                    <a:pt x="422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1" y="359021"/>
                  </a:lnTo>
                  <a:lnTo>
                    <a:pt x="60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0" y="367263"/>
                  </a:lnTo>
                  <a:lnTo>
                    <a:pt x="111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22" y="372780"/>
                  </a:lnTo>
                  <a:lnTo>
                    <a:pt x="525" y="373823"/>
                  </a:lnTo>
                  <a:lnTo>
                    <a:pt x="644" y="374799"/>
                  </a:lnTo>
                  <a:lnTo>
                    <a:pt x="769" y="375808"/>
                  </a:lnTo>
                  <a:lnTo>
                    <a:pt x="910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7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9" y="384218"/>
                  </a:lnTo>
                  <a:lnTo>
                    <a:pt x="3038" y="384757"/>
                  </a:lnTo>
                  <a:lnTo>
                    <a:pt x="3282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302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5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6999" y="386001"/>
                  </a:lnTo>
                  <a:lnTo>
                    <a:pt x="7251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5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5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15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5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1" y="341797"/>
                  </a:lnTo>
                  <a:lnTo>
                    <a:pt x="6999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302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82" y="455639"/>
                  </a:lnTo>
                  <a:lnTo>
                    <a:pt x="3038" y="456110"/>
                  </a:lnTo>
                  <a:lnTo>
                    <a:pt x="2809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7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10" y="463982"/>
                  </a:lnTo>
                  <a:lnTo>
                    <a:pt x="769" y="464924"/>
                  </a:lnTo>
                  <a:lnTo>
                    <a:pt x="644" y="465900"/>
                  </a:lnTo>
                  <a:lnTo>
                    <a:pt x="525" y="466875"/>
                  </a:lnTo>
                  <a:lnTo>
                    <a:pt x="422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1" y="472258"/>
                  </a:lnTo>
                  <a:lnTo>
                    <a:pt x="60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60" y="480534"/>
                  </a:lnTo>
                  <a:lnTo>
                    <a:pt x="111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22" y="486152"/>
                  </a:lnTo>
                  <a:lnTo>
                    <a:pt x="525" y="487195"/>
                  </a:lnTo>
                  <a:lnTo>
                    <a:pt x="644" y="488204"/>
                  </a:lnTo>
                  <a:lnTo>
                    <a:pt x="769" y="489179"/>
                  </a:lnTo>
                  <a:lnTo>
                    <a:pt x="910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7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9" y="497691"/>
                  </a:lnTo>
                  <a:lnTo>
                    <a:pt x="3038" y="498195"/>
                  </a:lnTo>
                  <a:lnTo>
                    <a:pt x="3282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302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6999" y="499474"/>
                  </a:lnTo>
                  <a:lnTo>
                    <a:pt x="7251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40"/>
                  </a:lnTo>
                  <a:lnTo>
                    <a:pt x="8825" y="495134"/>
                  </a:lnTo>
                  <a:lnTo>
                    <a:pt x="9024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74" y="490155"/>
                  </a:lnTo>
                  <a:lnTo>
                    <a:pt x="10015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54" y="483965"/>
                  </a:lnTo>
                  <a:lnTo>
                    <a:pt x="10628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8" y="471148"/>
                  </a:lnTo>
                  <a:lnTo>
                    <a:pt x="10554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15" y="464924"/>
                  </a:lnTo>
                  <a:lnTo>
                    <a:pt x="9874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24" y="459811"/>
                  </a:lnTo>
                  <a:lnTo>
                    <a:pt x="8825" y="459070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1" y="455235"/>
                  </a:lnTo>
                  <a:lnTo>
                    <a:pt x="6999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302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82" y="568876"/>
                  </a:lnTo>
                  <a:lnTo>
                    <a:pt x="3038" y="569347"/>
                  </a:lnTo>
                  <a:lnTo>
                    <a:pt x="2809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7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10" y="577354"/>
                  </a:lnTo>
                  <a:lnTo>
                    <a:pt x="769" y="578296"/>
                  </a:lnTo>
                  <a:lnTo>
                    <a:pt x="644" y="579271"/>
                  </a:lnTo>
                  <a:lnTo>
                    <a:pt x="525" y="580280"/>
                  </a:lnTo>
                  <a:lnTo>
                    <a:pt x="422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1" y="585697"/>
                  </a:lnTo>
                  <a:lnTo>
                    <a:pt x="60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0" y="593972"/>
                  </a:lnTo>
                  <a:lnTo>
                    <a:pt x="111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22" y="599557"/>
                  </a:lnTo>
                  <a:lnTo>
                    <a:pt x="525" y="600600"/>
                  </a:lnTo>
                  <a:lnTo>
                    <a:pt x="644" y="601609"/>
                  </a:lnTo>
                  <a:lnTo>
                    <a:pt x="769" y="602585"/>
                  </a:lnTo>
                  <a:lnTo>
                    <a:pt x="910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7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9" y="610961"/>
                  </a:lnTo>
                  <a:lnTo>
                    <a:pt x="3038" y="611466"/>
                  </a:lnTo>
                  <a:lnTo>
                    <a:pt x="3282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302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6999" y="612711"/>
                  </a:lnTo>
                  <a:lnTo>
                    <a:pt x="7251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5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5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15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5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1" y="568472"/>
                  </a:lnTo>
                  <a:lnTo>
                    <a:pt x="6999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" name="Google Shape;44;p3"/>
            <p:cNvSpPr/>
            <p:nvPr/>
          </p:nvSpPr>
          <p:spPr>
            <a:xfrm>
              <a:off x="11515528" y="3272898"/>
              <a:ext cx="55642" cy="876085"/>
            </a:xfrm>
            <a:custGeom>
              <a:avLst/>
              <a:gdLst/>
              <a:ahLst/>
              <a:cxnLst/>
              <a:rect l="l" t="t" r="r" b="b"/>
              <a:pathLst>
                <a:path w="10799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2" y="135"/>
                  </a:lnTo>
                  <a:lnTo>
                    <a:pt x="4568" y="269"/>
                  </a:lnTo>
                  <a:lnTo>
                    <a:pt x="4295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75" y="1850"/>
                  </a:lnTo>
                  <a:lnTo>
                    <a:pt x="3038" y="2321"/>
                  </a:lnTo>
                  <a:lnTo>
                    <a:pt x="2802" y="2826"/>
                  </a:lnTo>
                  <a:lnTo>
                    <a:pt x="2580" y="3398"/>
                  </a:lnTo>
                  <a:lnTo>
                    <a:pt x="2359" y="4003"/>
                  </a:lnTo>
                  <a:lnTo>
                    <a:pt x="2152" y="4643"/>
                  </a:lnTo>
                  <a:lnTo>
                    <a:pt x="1945" y="5349"/>
                  </a:lnTo>
                  <a:lnTo>
                    <a:pt x="1752" y="6089"/>
                  </a:lnTo>
                  <a:lnTo>
                    <a:pt x="1568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8" y="9420"/>
                  </a:lnTo>
                  <a:lnTo>
                    <a:pt x="910" y="10328"/>
                  </a:lnTo>
                  <a:lnTo>
                    <a:pt x="770" y="11270"/>
                  </a:lnTo>
                  <a:lnTo>
                    <a:pt x="644" y="12245"/>
                  </a:lnTo>
                  <a:lnTo>
                    <a:pt x="526" y="13255"/>
                  </a:lnTo>
                  <a:lnTo>
                    <a:pt x="415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2" y="18671"/>
                  </a:lnTo>
                  <a:lnTo>
                    <a:pt x="60" y="19815"/>
                  </a:lnTo>
                  <a:lnTo>
                    <a:pt x="31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1" y="25736"/>
                  </a:lnTo>
                  <a:lnTo>
                    <a:pt x="60" y="26879"/>
                  </a:lnTo>
                  <a:lnTo>
                    <a:pt x="112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15" y="32397"/>
                  </a:lnTo>
                  <a:lnTo>
                    <a:pt x="526" y="33440"/>
                  </a:lnTo>
                  <a:lnTo>
                    <a:pt x="644" y="34449"/>
                  </a:lnTo>
                  <a:lnTo>
                    <a:pt x="770" y="35424"/>
                  </a:lnTo>
                  <a:lnTo>
                    <a:pt x="910" y="36366"/>
                  </a:lnTo>
                  <a:lnTo>
                    <a:pt x="1058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8" y="39831"/>
                  </a:lnTo>
                  <a:lnTo>
                    <a:pt x="1752" y="40605"/>
                  </a:lnTo>
                  <a:lnTo>
                    <a:pt x="1945" y="41345"/>
                  </a:lnTo>
                  <a:lnTo>
                    <a:pt x="2152" y="42052"/>
                  </a:lnTo>
                  <a:lnTo>
                    <a:pt x="2359" y="42691"/>
                  </a:lnTo>
                  <a:lnTo>
                    <a:pt x="2580" y="43296"/>
                  </a:lnTo>
                  <a:lnTo>
                    <a:pt x="2802" y="43868"/>
                  </a:lnTo>
                  <a:lnTo>
                    <a:pt x="3038" y="44373"/>
                  </a:lnTo>
                  <a:lnTo>
                    <a:pt x="3275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295" y="46223"/>
                  </a:lnTo>
                  <a:lnTo>
                    <a:pt x="4568" y="46425"/>
                  </a:lnTo>
                  <a:lnTo>
                    <a:pt x="4842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7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7000" y="45651"/>
                  </a:lnTo>
                  <a:lnTo>
                    <a:pt x="7251" y="45281"/>
                  </a:lnTo>
                  <a:lnTo>
                    <a:pt x="7495" y="44844"/>
                  </a:lnTo>
                  <a:lnTo>
                    <a:pt x="7731" y="44373"/>
                  </a:lnTo>
                  <a:lnTo>
                    <a:pt x="7968" y="43868"/>
                  </a:lnTo>
                  <a:lnTo>
                    <a:pt x="8190" y="43296"/>
                  </a:lnTo>
                  <a:lnTo>
                    <a:pt x="8411" y="42691"/>
                  </a:lnTo>
                  <a:lnTo>
                    <a:pt x="8618" y="42052"/>
                  </a:lnTo>
                  <a:lnTo>
                    <a:pt x="8825" y="41345"/>
                  </a:lnTo>
                  <a:lnTo>
                    <a:pt x="9025" y="40605"/>
                  </a:lnTo>
                  <a:lnTo>
                    <a:pt x="9209" y="39831"/>
                  </a:lnTo>
                  <a:lnTo>
                    <a:pt x="9387" y="39024"/>
                  </a:lnTo>
                  <a:lnTo>
                    <a:pt x="9557" y="38183"/>
                  </a:lnTo>
                  <a:lnTo>
                    <a:pt x="9719" y="37275"/>
                  </a:lnTo>
                  <a:lnTo>
                    <a:pt x="9867" y="36366"/>
                  </a:lnTo>
                  <a:lnTo>
                    <a:pt x="10008" y="35424"/>
                  </a:lnTo>
                  <a:lnTo>
                    <a:pt x="10141" y="34449"/>
                  </a:lnTo>
                  <a:lnTo>
                    <a:pt x="10259" y="33440"/>
                  </a:lnTo>
                  <a:lnTo>
                    <a:pt x="10370" y="32397"/>
                  </a:lnTo>
                  <a:lnTo>
                    <a:pt x="10466" y="31354"/>
                  </a:lnTo>
                  <a:lnTo>
                    <a:pt x="10554" y="30277"/>
                  </a:lnTo>
                  <a:lnTo>
                    <a:pt x="10621" y="29167"/>
                  </a:lnTo>
                  <a:lnTo>
                    <a:pt x="10687" y="28023"/>
                  </a:lnTo>
                  <a:lnTo>
                    <a:pt x="10732" y="26879"/>
                  </a:lnTo>
                  <a:lnTo>
                    <a:pt x="10769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9" y="20959"/>
                  </a:lnTo>
                  <a:lnTo>
                    <a:pt x="10732" y="19815"/>
                  </a:lnTo>
                  <a:lnTo>
                    <a:pt x="10687" y="18671"/>
                  </a:lnTo>
                  <a:lnTo>
                    <a:pt x="10621" y="17527"/>
                  </a:lnTo>
                  <a:lnTo>
                    <a:pt x="10554" y="16417"/>
                  </a:lnTo>
                  <a:lnTo>
                    <a:pt x="10466" y="15340"/>
                  </a:lnTo>
                  <a:lnTo>
                    <a:pt x="10370" y="14298"/>
                  </a:lnTo>
                  <a:lnTo>
                    <a:pt x="10259" y="13255"/>
                  </a:lnTo>
                  <a:lnTo>
                    <a:pt x="10141" y="12245"/>
                  </a:lnTo>
                  <a:lnTo>
                    <a:pt x="10008" y="11270"/>
                  </a:lnTo>
                  <a:lnTo>
                    <a:pt x="9867" y="10328"/>
                  </a:lnTo>
                  <a:lnTo>
                    <a:pt x="9719" y="9420"/>
                  </a:lnTo>
                  <a:lnTo>
                    <a:pt x="9557" y="8511"/>
                  </a:lnTo>
                  <a:lnTo>
                    <a:pt x="9387" y="7670"/>
                  </a:lnTo>
                  <a:lnTo>
                    <a:pt x="9209" y="6863"/>
                  </a:lnTo>
                  <a:lnTo>
                    <a:pt x="9025" y="6089"/>
                  </a:lnTo>
                  <a:lnTo>
                    <a:pt x="8825" y="5349"/>
                  </a:lnTo>
                  <a:lnTo>
                    <a:pt x="8618" y="4643"/>
                  </a:lnTo>
                  <a:lnTo>
                    <a:pt x="8411" y="4003"/>
                  </a:lnTo>
                  <a:lnTo>
                    <a:pt x="8190" y="3398"/>
                  </a:lnTo>
                  <a:lnTo>
                    <a:pt x="7968" y="2826"/>
                  </a:lnTo>
                  <a:lnTo>
                    <a:pt x="7731" y="2321"/>
                  </a:lnTo>
                  <a:lnTo>
                    <a:pt x="7495" y="1850"/>
                  </a:lnTo>
                  <a:lnTo>
                    <a:pt x="7251" y="1413"/>
                  </a:lnTo>
                  <a:lnTo>
                    <a:pt x="7000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7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2" y="113573"/>
                  </a:lnTo>
                  <a:lnTo>
                    <a:pt x="4568" y="113742"/>
                  </a:lnTo>
                  <a:lnTo>
                    <a:pt x="4295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75" y="115323"/>
                  </a:lnTo>
                  <a:lnTo>
                    <a:pt x="3038" y="115794"/>
                  </a:lnTo>
                  <a:lnTo>
                    <a:pt x="2802" y="116298"/>
                  </a:lnTo>
                  <a:lnTo>
                    <a:pt x="2580" y="116870"/>
                  </a:lnTo>
                  <a:lnTo>
                    <a:pt x="2359" y="117476"/>
                  </a:lnTo>
                  <a:lnTo>
                    <a:pt x="2152" y="118115"/>
                  </a:lnTo>
                  <a:lnTo>
                    <a:pt x="1945" y="118821"/>
                  </a:lnTo>
                  <a:lnTo>
                    <a:pt x="1752" y="119562"/>
                  </a:lnTo>
                  <a:lnTo>
                    <a:pt x="1568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8" y="122858"/>
                  </a:lnTo>
                  <a:lnTo>
                    <a:pt x="910" y="123800"/>
                  </a:lnTo>
                  <a:lnTo>
                    <a:pt x="770" y="124742"/>
                  </a:lnTo>
                  <a:lnTo>
                    <a:pt x="644" y="125718"/>
                  </a:lnTo>
                  <a:lnTo>
                    <a:pt x="526" y="126727"/>
                  </a:lnTo>
                  <a:lnTo>
                    <a:pt x="415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2" y="132110"/>
                  </a:lnTo>
                  <a:lnTo>
                    <a:pt x="60" y="133254"/>
                  </a:lnTo>
                  <a:lnTo>
                    <a:pt x="31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1" y="139174"/>
                  </a:lnTo>
                  <a:lnTo>
                    <a:pt x="60" y="140352"/>
                  </a:lnTo>
                  <a:lnTo>
                    <a:pt x="112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15" y="145869"/>
                  </a:lnTo>
                  <a:lnTo>
                    <a:pt x="526" y="146912"/>
                  </a:lnTo>
                  <a:lnTo>
                    <a:pt x="644" y="147921"/>
                  </a:lnTo>
                  <a:lnTo>
                    <a:pt x="770" y="148897"/>
                  </a:lnTo>
                  <a:lnTo>
                    <a:pt x="910" y="149839"/>
                  </a:lnTo>
                  <a:lnTo>
                    <a:pt x="1058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8" y="153304"/>
                  </a:lnTo>
                  <a:lnTo>
                    <a:pt x="1752" y="154078"/>
                  </a:lnTo>
                  <a:lnTo>
                    <a:pt x="1945" y="154818"/>
                  </a:lnTo>
                  <a:lnTo>
                    <a:pt x="2152" y="155491"/>
                  </a:lnTo>
                  <a:lnTo>
                    <a:pt x="2359" y="156163"/>
                  </a:lnTo>
                  <a:lnTo>
                    <a:pt x="2580" y="156769"/>
                  </a:lnTo>
                  <a:lnTo>
                    <a:pt x="2802" y="157341"/>
                  </a:lnTo>
                  <a:lnTo>
                    <a:pt x="3038" y="157845"/>
                  </a:lnTo>
                  <a:lnTo>
                    <a:pt x="3275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295" y="159696"/>
                  </a:lnTo>
                  <a:lnTo>
                    <a:pt x="4568" y="159898"/>
                  </a:lnTo>
                  <a:lnTo>
                    <a:pt x="4842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7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7000" y="159090"/>
                  </a:lnTo>
                  <a:lnTo>
                    <a:pt x="7251" y="158720"/>
                  </a:lnTo>
                  <a:lnTo>
                    <a:pt x="7495" y="158316"/>
                  </a:lnTo>
                  <a:lnTo>
                    <a:pt x="7731" y="157845"/>
                  </a:lnTo>
                  <a:lnTo>
                    <a:pt x="7968" y="157341"/>
                  </a:lnTo>
                  <a:lnTo>
                    <a:pt x="8190" y="156769"/>
                  </a:lnTo>
                  <a:lnTo>
                    <a:pt x="8411" y="156163"/>
                  </a:lnTo>
                  <a:lnTo>
                    <a:pt x="8618" y="155491"/>
                  </a:lnTo>
                  <a:lnTo>
                    <a:pt x="8825" y="154818"/>
                  </a:lnTo>
                  <a:lnTo>
                    <a:pt x="9025" y="154078"/>
                  </a:lnTo>
                  <a:lnTo>
                    <a:pt x="9209" y="153304"/>
                  </a:lnTo>
                  <a:lnTo>
                    <a:pt x="9387" y="152496"/>
                  </a:lnTo>
                  <a:lnTo>
                    <a:pt x="9557" y="151622"/>
                  </a:lnTo>
                  <a:lnTo>
                    <a:pt x="9719" y="150747"/>
                  </a:lnTo>
                  <a:lnTo>
                    <a:pt x="9867" y="149839"/>
                  </a:lnTo>
                  <a:lnTo>
                    <a:pt x="10008" y="148897"/>
                  </a:lnTo>
                  <a:lnTo>
                    <a:pt x="10141" y="147921"/>
                  </a:lnTo>
                  <a:lnTo>
                    <a:pt x="10259" y="146912"/>
                  </a:lnTo>
                  <a:lnTo>
                    <a:pt x="10370" y="145869"/>
                  </a:lnTo>
                  <a:lnTo>
                    <a:pt x="10466" y="144826"/>
                  </a:lnTo>
                  <a:lnTo>
                    <a:pt x="10554" y="143716"/>
                  </a:lnTo>
                  <a:lnTo>
                    <a:pt x="10621" y="142640"/>
                  </a:lnTo>
                  <a:lnTo>
                    <a:pt x="10687" y="141496"/>
                  </a:lnTo>
                  <a:lnTo>
                    <a:pt x="10732" y="140352"/>
                  </a:lnTo>
                  <a:lnTo>
                    <a:pt x="10769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9" y="134431"/>
                  </a:lnTo>
                  <a:lnTo>
                    <a:pt x="10732" y="133254"/>
                  </a:lnTo>
                  <a:lnTo>
                    <a:pt x="10687" y="132110"/>
                  </a:lnTo>
                  <a:lnTo>
                    <a:pt x="10621" y="131000"/>
                  </a:lnTo>
                  <a:lnTo>
                    <a:pt x="10554" y="129889"/>
                  </a:lnTo>
                  <a:lnTo>
                    <a:pt x="10466" y="128813"/>
                  </a:lnTo>
                  <a:lnTo>
                    <a:pt x="10370" y="127736"/>
                  </a:lnTo>
                  <a:lnTo>
                    <a:pt x="10259" y="126727"/>
                  </a:lnTo>
                  <a:lnTo>
                    <a:pt x="10141" y="125718"/>
                  </a:lnTo>
                  <a:lnTo>
                    <a:pt x="10008" y="124742"/>
                  </a:lnTo>
                  <a:lnTo>
                    <a:pt x="9867" y="123800"/>
                  </a:lnTo>
                  <a:lnTo>
                    <a:pt x="9719" y="122858"/>
                  </a:lnTo>
                  <a:lnTo>
                    <a:pt x="9557" y="121984"/>
                  </a:lnTo>
                  <a:lnTo>
                    <a:pt x="9387" y="121143"/>
                  </a:lnTo>
                  <a:lnTo>
                    <a:pt x="9209" y="120335"/>
                  </a:lnTo>
                  <a:lnTo>
                    <a:pt x="9025" y="119562"/>
                  </a:lnTo>
                  <a:lnTo>
                    <a:pt x="8825" y="118821"/>
                  </a:lnTo>
                  <a:lnTo>
                    <a:pt x="8618" y="118115"/>
                  </a:lnTo>
                  <a:lnTo>
                    <a:pt x="8411" y="117476"/>
                  </a:lnTo>
                  <a:lnTo>
                    <a:pt x="8190" y="116870"/>
                  </a:lnTo>
                  <a:lnTo>
                    <a:pt x="7968" y="116298"/>
                  </a:lnTo>
                  <a:lnTo>
                    <a:pt x="7731" y="115794"/>
                  </a:lnTo>
                  <a:lnTo>
                    <a:pt x="7495" y="115323"/>
                  </a:lnTo>
                  <a:lnTo>
                    <a:pt x="7251" y="114885"/>
                  </a:lnTo>
                  <a:lnTo>
                    <a:pt x="7000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7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2" y="227046"/>
                  </a:lnTo>
                  <a:lnTo>
                    <a:pt x="4568" y="227214"/>
                  </a:lnTo>
                  <a:lnTo>
                    <a:pt x="4295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75" y="228761"/>
                  </a:lnTo>
                  <a:lnTo>
                    <a:pt x="3038" y="229232"/>
                  </a:lnTo>
                  <a:lnTo>
                    <a:pt x="2802" y="229771"/>
                  </a:lnTo>
                  <a:lnTo>
                    <a:pt x="2580" y="230309"/>
                  </a:lnTo>
                  <a:lnTo>
                    <a:pt x="2359" y="230915"/>
                  </a:lnTo>
                  <a:lnTo>
                    <a:pt x="2152" y="231587"/>
                  </a:lnTo>
                  <a:lnTo>
                    <a:pt x="1945" y="232260"/>
                  </a:lnTo>
                  <a:lnTo>
                    <a:pt x="1752" y="233000"/>
                  </a:lnTo>
                  <a:lnTo>
                    <a:pt x="1568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8" y="236331"/>
                  </a:lnTo>
                  <a:lnTo>
                    <a:pt x="910" y="237239"/>
                  </a:lnTo>
                  <a:lnTo>
                    <a:pt x="770" y="238181"/>
                  </a:lnTo>
                  <a:lnTo>
                    <a:pt x="644" y="239157"/>
                  </a:lnTo>
                  <a:lnTo>
                    <a:pt x="526" y="240166"/>
                  </a:lnTo>
                  <a:lnTo>
                    <a:pt x="415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2" y="245582"/>
                  </a:lnTo>
                  <a:lnTo>
                    <a:pt x="60" y="246726"/>
                  </a:lnTo>
                  <a:lnTo>
                    <a:pt x="31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1" y="252647"/>
                  </a:lnTo>
                  <a:lnTo>
                    <a:pt x="60" y="253824"/>
                  </a:lnTo>
                  <a:lnTo>
                    <a:pt x="112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15" y="259341"/>
                  </a:lnTo>
                  <a:lnTo>
                    <a:pt x="526" y="260384"/>
                  </a:lnTo>
                  <a:lnTo>
                    <a:pt x="644" y="261360"/>
                  </a:lnTo>
                  <a:lnTo>
                    <a:pt x="770" y="262336"/>
                  </a:lnTo>
                  <a:lnTo>
                    <a:pt x="910" y="263311"/>
                  </a:lnTo>
                  <a:lnTo>
                    <a:pt x="1058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8" y="266743"/>
                  </a:lnTo>
                  <a:lnTo>
                    <a:pt x="1752" y="267516"/>
                  </a:lnTo>
                  <a:lnTo>
                    <a:pt x="1945" y="268256"/>
                  </a:lnTo>
                  <a:lnTo>
                    <a:pt x="2152" y="268963"/>
                  </a:lnTo>
                  <a:lnTo>
                    <a:pt x="2359" y="269602"/>
                  </a:lnTo>
                  <a:lnTo>
                    <a:pt x="2580" y="270208"/>
                  </a:lnTo>
                  <a:lnTo>
                    <a:pt x="2802" y="270780"/>
                  </a:lnTo>
                  <a:lnTo>
                    <a:pt x="3038" y="271318"/>
                  </a:lnTo>
                  <a:lnTo>
                    <a:pt x="3275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295" y="273134"/>
                  </a:lnTo>
                  <a:lnTo>
                    <a:pt x="4568" y="273336"/>
                  </a:lnTo>
                  <a:lnTo>
                    <a:pt x="4842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7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7000" y="272563"/>
                  </a:lnTo>
                  <a:lnTo>
                    <a:pt x="7251" y="272193"/>
                  </a:lnTo>
                  <a:lnTo>
                    <a:pt x="7495" y="271789"/>
                  </a:lnTo>
                  <a:lnTo>
                    <a:pt x="7731" y="271318"/>
                  </a:lnTo>
                  <a:lnTo>
                    <a:pt x="7968" y="270780"/>
                  </a:lnTo>
                  <a:lnTo>
                    <a:pt x="8190" y="270208"/>
                  </a:lnTo>
                  <a:lnTo>
                    <a:pt x="8411" y="269602"/>
                  </a:lnTo>
                  <a:lnTo>
                    <a:pt x="8618" y="268963"/>
                  </a:lnTo>
                  <a:lnTo>
                    <a:pt x="8825" y="268256"/>
                  </a:lnTo>
                  <a:lnTo>
                    <a:pt x="9025" y="267516"/>
                  </a:lnTo>
                  <a:lnTo>
                    <a:pt x="9209" y="266743"/>
                  </a:lnTo>
                  <a:lnTo>
                    <a:pt x="9387" y="265935"/>
                  </a:lnTo>
                  <a:lnTo>
                    <a:pt x="9557" y="265094"/>
                  </a:lnTo>
                  <a:lnTo>
                    <a:pt x="9719" y="264220"/>
                  </a:lnTo>
                  <a:lnTo>
                    <a:pt x="9867" y="263311"/>
                  </a:lnTo>
                  <a:lnTo>
                    <a:pt x="10008" y="262336"/>
                  </a:lnTo>
                  <a:lnTo>
                    <a:pt x="10141" y="261360"/>
                  </a:lnTo>
                  <a:lnTo>
                    <a:pt x="10259" y="260384"/>
                  </a:lnTo>
                  <a:lnTo>
                    <a:pt x="10370" y="259341"/>
                  </a:lnTo>
                  <a:lnTo>
                    <a:pt x="10466" y="258265"/>
                  </a:lnTo>
                  <a:lnTo>
                    <a:pt x="10554" y="257188"/>
                  </a:lnTo>
                  <a:lnTo>
                    <a:pt x="10621" y="256078"/>
                  </a:lnTo>
                  <a:lnTo>
                    <a:pt x="10687" y="254968"/>
                  </a:lnTo>
                  <a:lnTo>
                    <a:pt x="10732" y="253824"/>
                  </a:lnTo>
                  <a:lnTo>
                    <a:pt x="10769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9" y="247903"/>
                  </a:lnTo>
                  <a:lnTo>
                    <a:pt x="10732" y="246726"/>
                  </a:lnTo>
                  <a:lnTo>
                    <a:pt x="10687" y="245582"/>
                  </a:lnTo>
                  <a:lnTo>
                    <a:pt x="10621" y="244438"/>
                  </a:lnTo>
                  <a:lnTo>
                    <a:pt x="10554" y="243328"/>
                  </a:lnTo>
                  <a:lnTo>
                    <a:pt x="10466" y="242252"/>
                  </a:lnTo>
                  <a:lnTo>
                    <a:pt x="10370" y="241209"/>
                  </a:lnTo>
                  <a:lnTo>
                    <a:pt x="10259" y="240166"/>
                  </a:lnTo>
                  <a:lnTo>
                    <a:pt x="10141" y="239157"/>
                  </a:lnTo>
                  <a:lnTo>
                    <a:pt x="10008" y="238181"/>
                  </a:lnTo>
                  <a:lnTo>
                    <a:pt x="9867" y="237239"/>
                  </a:lnTo>
                  <a:lnTo>
                    <a:pt x="9719" y="236331"/>
                  </a:lnTo>
                  <a:lnTo>
                    <a:pt x="9557" y="235422"/>
                  </a:lnTo>
                  <a:lnTo>
                    <a:pt x="9387" y="234581"/>
                  </a:lnTo>
                  <a:lnTo>
                    <a:pt x="9209" y="233774"/>
                  </a:lnTo>
                  <a:lnTo>
                    <a:pt x="9025" y="233000"/>
                  </a:lnTo>
                  <a:lnTo>
                    <a:pt x="8825" y="232260"/>
                  </a:lnTo>
                  <a:lnTo>
                    <a:pt x="8618" y="231587"/>
                  </a:lnTo>
                  <a:lnTo>
                    <a:pt x="8411" y="230915"/>
                  </a:lnTo>
                  <a:lnTo>
                    <a:pt x="8190" y="230309"/>
                  </a:lnTo>
                  <a:lnTo>
                    <a:pt x="7968" y="229771"/>
                  </a:lnTo>
                  <a:lnTo>
                    <a:pt x="7731" y="229232"/>
                  </a:lnTo>
                  <a:lnTo>
                    <a:pt x="7495" y="228761"/>
                  </a:lnTo>
                  <a:lnTo>
                    <a:pt x="7251" y="228358"/>
                  </a:lnTo>
                  <a:lnTo>
                    <a:pt x="7000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7" y="226945"/>
                  </a:lnTo>
                  <a:close/>
                  <a:moveTo>
                    <a:pt x="5115" y="340384"/>
                  </a:moveTo>
                  <a:lnTo>
                    <a:pt x="4842" y="340485"/>
                  </a:lnTo>
                  <a:lnTo>
                    <a:pt x="4568" y="340653"/>
                  </a:lnTo>
                  <a:lnTo>
                    <a:pt x="4295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75" y="342200"/>
                  </a:lnTo>
                  <a:lnTo>
                    <a:pt x="3038" y="342671"/>
                  </a:lnTo>
                  <a:lnTo>
                    <a:pt x="2802" y="343209"/>
                  </a:lnTo>
                  <a:lnTo>
                    <a:pt x="2580" y="343748"/>
                  </a:lnTo>
                  <a:lnTo>
                    <a:pt x="2359" y="344387"/>
                  </a:lnTo>
                  <a:lnTo>
                    <a:pt x="2152" y="345026"/>
                  </a:lnTo>
                  <a:lnTo>
                    <a:pt x="1945" y="345733"/>
                  </a:lnTo>
                  <a:lnTo>
                    <a:pt x="1752" y="346439"/>
                  </a:lnTo>
                  <a:lnTo>
                    <a:pt x="1568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8" y="349770"/>
                  </a:lnTo>
                  <a:lnTo>
                    <a:pt x="910" y="350678"/>
                  </a:lnTo>
                  <a:lnTo>
                    <a:pt x="770" y="351620"/>
                  </a:lnTo>
                  <a:lnTo>
                    <a:pt x="644" y="352595"/>
                  </a:lnTo>
                  <a:lnTo>
                    <a:pt x="526" y="353605"/>
                  </a:lnTo>
                  <a:lnTo>
                    <a:pt x="415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2" y="359021"/>
                  </a:lnTo>
                  <a:lnTo>
                    <a:pt x="60" y="360165"/>
                  </a:lnTo>
                  <a:lnTo>
                    <a:pt x="31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1" y="366086"/>
                  </a:lnTo>
                  <a:lnTo>
                    <a:pt x="60" y="367263"/>
                  </a:lnTo>
                  <a:lnTo>
                    <a:pt x="112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15" y="372780"/>
                  </a:lnTo>
                  <a:lnTo>
                    <a:pt x="526" y="373823"/>
                  </a:lnTo>
                  <a:lnTo>
                    <a:pt x="644" y="374799"/>
                  </a:lnTo>
                  <a:lnTo>
                    <a:pt x="770" y="375808"/>
                  </a:lnTo>
                  <a:lnTo>
                    <a:pt x="910" y="376750"/>
                  </a:lnTo>
                  <a:lnTo>
                    <a:pt x="1058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8" y="380215"/>
                  </a:lnTo>
                  <a:lnTo>
                    <a:pt x="1752" y="380989"/>
                  </a:lnTo>
                  <a:lnTo>
                    <a:pt x="1945" y="381695"/>
                  </a:lnTo>
                  <a:lnTo>
                    <a:pt x="2152" y="382402"/>
                  </a:lnTo>
                  <a:lnTo>
                    <a:pt x="2359" y="383041"/>
                  </a:lnTo>
                  <a:lnTo>
                    <a:pt x="2580" y="383680"/>
                  </a:lnTo>
                  <a:lnTo>
                    <a:pt x="2802" y="384218"/>
                  </a:lnTo>
                  <a:lnTo>
                    <a:pt x="3038" y="384757"/>
                  </a:lnTo>
                  <a:lnTo>
                    <a:pt x="3275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295" y="386573"/>
                  </a:lnTo>
                  <a:lnTo>
                    <a:pt x="4568" y="386775"/>
                  </a:lnTo>
                  <a:lnTo>
                    <a:pt x="4842" y="386943"/>
                  </a:lnTo>
                  <a:lnTo>
                    <a:pt x="5115" y="387044"/>
                  </a:lnTo>
                  <a:lnTo>
                    <a:pt x="5677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7000" y="386001"/>
                  </a:lnTo>
                  <a:lnTo>
                    <a:pt x="7251" y="385631"/>
                  </a:lnTo>
                  <a:lnTo>
                    <a:pt x="7495" y="385228"/>
                  </a:lnTo>
                  <a:lnTo>
                    <a:pt x="7731" y="384757"/>
                  </a:lnTo>
                  <a:lnTo>
                    <a:pt x="7968" y="384218"/>
                  </a:lnTo>
                  <a:lnTo>
                    <a:pt x="8190" y="383680"/>
                  </a:lnTo>
                  <a:lnTo>
                    <a:pt x="8411" y="383041"/>
                  </a:lnTo>
                  <a:lnTo>
                    <a:pt x="8618" y="382402"/>
                  </a:lnTo>
                  <a:lnTo>
                    <a:pt x="8825" y="381695"/>
                  </a:lnTo>
                  <a:lnTo>
                    <a:pt x="9025" y="380989"/>
                  </a:lnTo>
                  <a:lnTo>
                    <a:pt x="9209" y="380215"/>
                  </a:lnTo>
                  <a:lnTo>
                    <a:pt x="9387" y="379374"/>
                  </a:lnTo>
                  <a:lnTo>
                    <a:pt x="9557" y="378533"/>
                  </a:lnTo>
                  <a:lnTo>
                    <a:pt x="9719" y="377658"/>
                  </a:lnTo>
                  <a:lnTo>
                    <a:pt x="9867" y="376750"/>
                  </a:lnTo>
                  <a:lnTo>
                    <a:pt x="10008" y="375808"/>
                  </a:lnTo>
                  <a:lnTo>
                    <a:pt x="10141" y="374799"/>
                  </a:lnTo>
                  <a:lnTo>
                    <a:pt x="10259" y="373823"/>
                  </a:lnTo>
                  <a:lnTo>
                    <a:pt x="10370" y="372780"/>
                  </a:lnTo>
                  <a:lnTo>
                    <a:pt x="10466" y="371704"/>
                  </a:lnTo>
                  <a:lnTo>
                    <a:pt x="10554" y="370627"/>
                  </a:lnTo>
                  <a:lnTo>
                    <a:pt x="10621" y="369517"/>
                  </a:lnTo>
                  <a:lnTo>
                    <a:pt x="10687" y="368407"/>
                  </a:lnTo>
                  <a:lnTo>
                    <a:pt x="10732" y="367263"/>
                  </a:lnTo>
                  <a:lnTo>
                    <a:pt x="10769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9" y="361342"/>
                  </a:lnTo>
                  <a:lnTo>
                    <a:pt x="10732" y="360165"/>
                  </a:lnTo>
                  <a:lnTo>
                    <a:pt x="10687" y="359021"/>
                  </a:lnTo>
                  <a:lnTo>
                    <a:pt x="10621" y="357911"/>
                  </a:lnTo>
                  <a:lnTo>
                    <a:pt x="10554" y="356801"/>
                  </a:lnTo>
                  <a:lnTo>
                    <a:pt x="10466" y="355724"/>
                  </a:lnTo>
                  <a:lnTo>
                    <a:pt x="10370" y="354648"/>
                  </a:lnTo>
                  <a:lnTo>
                    <a:pt x="10259" y="353605"/>
                  </a:lnTo>
                  <a:lnTo>
                    <a:pt x="10141" y="352595"/>
                  </a:lnTo>
                  <a:lnTo>
                    <a:pt x="10008" y="351620"/>
                  </a:lnTo>
                  <a:lnTo>
                    <a:pt x="9867" y="350678"/>
                  </a:lnTo>
                  <a:lnTo>
                    <a:pt x="9719" y="349770"/>
                  </a:lnTo>
                  <a:lnTo>
                    <a:pt x="9557" y="348895"/>
                  </a:lnTo>
                  <a:lnTo>
                    <a:pt x="9387" y="348054"/>
                  </a:lnTo>
                  <a:lnTo>
                    <a:pt x="9209" y="347213"/>
                  </a:lnTo>
                  <a:lnTo>
                    <a:pt x="9025" y="346439"/>
                  </a:lnTo>
                  <a:lnTo>
                    <a:pt x="8825" y="345733"/>
                  </a:lnTo>
                  <a:lnTo>
                    <a:pt x="8618" y="345026"/>
                  </a:lnTo>
                  <a:lnTo>
                    <a:pt x="8411" y="344387"/>
                  </a:lnTo>
                  <a:lnTo>
                    <a:pt x="8190" y="343748"/>
                  </a:lnTo>
                  <a:lnTo>
                    <a:pt x="7968" y="343209"/>
                  </a:lnTo>
                  <a:lnTo>
                    <a:pt x="7731" y="342671"/>
                  </a:lnTo>
                  <a:lnTo>
                    <a:pt x="7495" y="342200"/>
                  </a:lnTo>
                  <a:lnTo>
                    <a:pt x="7251" y="341797"/>
                  </a:lnTo>
                  <a:lnTo>
                    <a:pt x="7000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7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2" y="453957"/>
                  </a:lnTo>
                  <a:lnTo>
                    <a:pt x="4568" y="454092"/>
                  </a:lnTo>
                  <a:lnTo>
                    <a:pt x="4295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75" y="455639"/>
                  </a:lnTo>
                  <a:lnTo>
                    <a:pt x="3038" y="456110"/>
                  </a:lnTo>
                  <a:lnTo>
                    <a:pt x="2802" y="456615"/>
                  </a:lnTo>
                  <a:lnTo>
                    <a:pt x="2580" y="457153"/>
                  </a:lnTo>
                  <a:lnTo>
                    <a:pt x="2359" y="457758"/>
                  </a:lnTo>
                  <a:lnTo>
                    <a:pt x="2152" y="458398"/>
                  </a:lnTo>
                  <a:lnTo>
                    <a:pt x="1945" y="459070"/>
                  </a:lnTo>
                  <a:lnTo>
                    <a:pt x="1752" y="459811"/>
                  </a:lnTo>
                  <a:lnTo>
                    <a:pt x="1568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8" y="463074"/>
                  </a:lnTo>
                  <a:lnTo>
                    <a:pt x="910" y="463982"/>
                  </a:lnTo>
                  <a:lnTo>
                    <a:pt x="770" y="464924"/>
                  </a:lnTo>
                  <a:lnTo>
                    <a:pt x="644" y="465900"/>
                  </a:lnTo>
                  <a:lnTo>
                    <a:pt x="526" y="466875"/>
                  </a:lnTo>
                  <a:lnTo>
                    <a:pt x="415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2" y="472258"/>
                  </a:lnTo>
                  <a:lnTo>
                    <a:pt x="60" y="473402"/>
                  </a:lnTo>
                  <a:lnTo>
                    <a:pt x="31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1" y="479356"/>
                  </a:lnTo>
                  <a:lnTo>
                    <a:pt x="60" y="480534"/>
                  </a:lnTo>
                  <a:lnTo>
                    <a:pt x="112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15" y="486152"/>
                  </a:lnTo>
                  <a:lnTo>
                    <a:pt x="526" y="487195"/>
                  </a:lnTo>
                  <a:lnTo>
                    <a:pt x="644" y="488204"/>
                  </a:lnTo>
                  <a:lnTo>
                    <a:pt x="770" y="489179"/>
                  </a:lnTo>
                  <a:lnTo>
                    <a:pt x="910" y="490155"/>
                  </a:lnTo>
                  <a:lnTo>
                    <a:pt x="1058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8" y="493620"/>
                  </a:lnTo>
                  <a:lnTo>
                    <a:pt x="1752" y="494394"/>
                  </a:lnTo>
                  <a:lnTo>
                    <a:pt x="1945" y="495134"/>
                  </a:lnTo>
                  <a:lnTo>
                    <a:pt x="2152" y="495840"/>
                  </a:lnTo>
                  <a:lnTo>
                    <a:pt x="2359" y="496513"/>
                  </a:lnTo>
                  <a:lnTo>
                    <a:pt x="2580" y="497119"/>
                  </a:lnTo>
                  <a:lnTo>
                    <a:pt x="2802" y="497691"/>
                  </a:lnTo>
                  <a:lnTo>
                    <a:pt x="3038" y="498195"/>
                  </a:lnTo>
                  <a:lnTo>
                    <a:pt x="3275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295" y="500046"/>
                  </a:lnTo>
                  <a:lnTo>
                    <a:pt x="4568" y="500248"/>
                  </a:lnTo>
                  <a:lnTo>
                    <a:pt x="4842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7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7000" y="499474"/>
                  </a:lnTo>
                  <a:lnTo>
                    <a:pt x="7251" y="499104"/>
                  </a:lnTo>
                  <a:lnTo>
                    <a:pt x="7495" y="498666"/>
                  </a:lnTo>
                  <a:lnTo>
                    <a:pt x="7731" y="498195"/>
                  </a:lnTo>
                  <a:lnTo>
                    <a:pt x="7968" y="497691"/>
                  </a:lnTo>
                  <a:lnTo>
                    <a:pt x="8190" y="497119"/>
                  </a:lnTo>
                  <a:lnTo>
                    <a:pt x="8411" y="496513"/>
                  </a:lnTo>
                  <a:lnTo>
                    <a:pt x="8618" y="495840"/>
                  </a:lnTo>
                  <a:lnTo>
                    <a:pt x="8825" y="495134"/>
                  </a:lnTo>
                  <a:lnTo>
                    <a:pt x="9025" y="494394"/>
                  </a:lnTo>
                  <a:lnTo>
                    <a:pt x="9209" y="493620"/>
                  </a:lnTo>
                  <a:lnTo>
                    <a:pt x="9387" y="492813"/>
                  </a:lnTo>
                  <a:lnTo>
                    <a:pt x="9557" y="491972"/>
                  </a:lnTo>
                  <a:lnTo>
                    <a:pt x="9719" y="491063"/>
                  </a:lnTo>
                  <a:lnTo>
                    <a:pt x="9867" y="490155"/>
                  </a:lnTo>
                  <a:lnTo>
                    <a:pt x="10008" y="489179"/>
                  </a:lnTo>
                  <a:lnTo>
                    <a:pt x="10141" y="488204"/>
                  </a:lnTo>
                  <a:lnTo>
                    <a:pt x="10259" y="487195"/>
                  </a:lnTo>
                  <a:lnTo>
                    <a:pt x="10370" y="486152"/>
                  </a:lnTo>
                  <a:lnTo>
                    <a:pt x="10466" y="485075"/>
                  </a:lnTo>
                  <a:lnTo>
                    <a:pt x="10554" y="483965"/>
                  </a:lnTo>
                  <a:lnTo>
                    <a:pt x="10621" y="482855"/>
                  </a:lnTo>
                  <a:lnTo>
                    <a:pt x="10687" y="481711"/>
                  </a:lnTo>
                  <a:lnTo>
                    <a:pt x="10732" y="480534"/>
                  </a:lnTo>
                  <a:lnTo>
                    <a:pt x="10769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9" y="474579"/>
                  </a:lnTo>
                  <a:lnTo>
                    <a:pt x="10732" y="473402"/>
                  </a:lnTo>
                  <a:lnTo>
                    <a:pt x="10687" y="472258"/>
                  </a:lnTo>
                  <a:lnTo>
                    <a:pt x="10621" y="471148"/>
                  </a:lnTo>
                  <a:lnTo>
                    <a:pt x="10554" y="470038"/>
                  </a:lnTo>
                  <a:lnTo>
                    <a:pt x="10466" y="468961"/>
                  </a:lnTo>
                  <a:lnTo>
                    <a:pt x="10370" y="467918"/>
                  </a:lnTo>
                  <a:lnTo>
                    <a:pt x="10259" y="466875"/>
                  </a:lnTo>
                  <a:lnTo>
                    <a:pt x="10141" y="465900"/>
                  </a:lnTo>
                  <a:lnTo>
                    <a:pt x="10008" y="464924"/>
                  </a:lnTo>
                  <a:lnTo>
                    <a:pt x="9867" y="463982"/>
                  </a:lnTo>
                  <a:lnTo>
                    <a:pt x="9719" y="463074"/>
                  </a:lnTo>
                  <a:lnTo>
                    <a:pt x="9557" y="462199"/>
                  </a:lnTo>
                  <a:lnTo>
                    <a:pt x="9387" y="461358"/>
                  </a:lnTo>
                  <a:lnTo>
                    <a:pt x="9209" y="460551"/>
                  </a:lnTo>
                  <a:lnTo>
                    <a:pt x="9025" y="459811"/>
                  </a:lnTo>
                  <a:lnTo>
                    <a:pt x="8825" y="459070"/>
                  </a:lnTo>
                  <a:lnTo>
                    <a:pt x="8618" y="458398"/>
                  </a:lnTo>
                  <a:lnTo>
                    <a:pt x="8411" y="457758"/>
                  </a:lnTo>
                  <a:lnTo>
                    <a:pt x="8190" y="457153"/>
                  </a:lnTo>
                  <a:lnTo>
                    <a:pt x="7968" y="456615"/>
                  </a:lnTo>
                  <a:lnTo>
                    <a:pt x="7731" y="456110"/>
                  </a:lnTo>
                  <a:lnTo>
                    <a:pt x="7495" y="455639"/>
                  </a:lnTo>
                  <a:lnTo>
                    <a:pt x="7251" y="455235"/>
                  </a:lnTo>
                  <a:lnTo>
                    <a:pt x="7000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7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2" y="567160"/>
                  </a:lnTo>
                  <a:lnTo>
                    <a:pt x="4568" y="567328"/>
                  </a:lnTo>
                  <a:lnTo>
                    <a:pt x="4295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75" y="568876"/>
                  </a:lnTo>
                  <a:lnTo>
                    <a:pt x="3038" y="569347"/>
                  </a:lnTo>
                  <a:lnTo>
                    <a:pt x="2802" y="569885"/>
                  </a:lnTo>
                  <a:lnTo>
                    <a:pt x="2580" y="570423"/>
                  </a:lnTo>
                  <a:lnTo>
                    <a:pt x="2359" y="571029"/>
                  </a:lnTo>
                  <a:lnTo>
                    <a:pt x="2152" y="571702"/>
                  </a:lnTo>
                  <a:lnTo>
                    <a:pt x="1945" y="572408"/>
                  </a:lnTo>
                  <a:lnTo>
                    <a:pt x="1752" y="573115"/>
                  </a:lnTo>
                  <a:lnTo>
                    <a:pt x="1568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8" y="576445"/>
                  </a:lnTo>
                  <a:lnTo>
                    <a:pt x="910" y="577354"/>
                  </a:lnTo>
                  <a:lnTo>
                    <a:pt x="770" y="578296"/>
                  </a:lnTo>
                  <a:lnTo>
                    <a:pt x="644" y="579271"/>
                  </a:lnTo>
                  <a:lnTo>
                    <a:pt x="526" y="580280"/>
                  </a:lnTo>
                  <a:lnTo>
                    <a:pt x="415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2" y="585697"/>
                  </a:lnTo>
                  <a:lnTo>
                    <a:pt x="60" y="586840"/>
                  </a:lnTo>
                  <a:lnTo>
                    <a:pt x="31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1" y="592795"/>
                  </a:lnTo>
                  <a:lnTo>
                    <a:pt x="60" y="593972"/>
                  </a:lnTo>
                  <a:lnTo>
                    <a:pt x="112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15" y="599557"/>
                  </a:lnTo>
                  <a:lnTo>
                    <a:pt x="526" y="600600"/>
                  </a:lnTo>
                  <a:lnTo>
                    <a:pt x="644" y="601609"/>
                  </a:lnTo>
                  <a:lnTo>
                    <a:pt x="770" y="602585"/>
                  </a:lnTo>
                  <a:lnTo>
                    <a:pt x="910" y="603527"/>
                  </a:lnTo>
                  <a:lnTo>
                    <a:pt x="1058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8" y="606958"/>
                  </a:lnTo>
                  <a:lnTo>
                    <a:pt x="1752" y="607732"/>
                  </a:lnTo>
                  <a:lnTo>
                    <a:pt x="1945" y="608472"/>
                  </a:lnTo>
                  <a:lnTo>
                    <a:pt x="2152" y="609145"/>
                  </a:lnTo>
                  <a:lnTo>
                    <a:pt x="2359" y="609784"/>
                  </a:lnTo>
                  <a:lnTo>
                    <a:pt x="2580" y="610389"/>
                  </a:lnTo>
                  <a:lnTo>
                    <a:pt x="2802" y="610961"/>
                  </a:lnTo>
                  <a:lnTo>
                    <a:pt x="3038" y="611466"/>
                  </a:lnTo>
                  <a:lnTo>
                    <a:pt x="3275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295" y="613249"/>
                  </a:lnTo>
                  <a:lnTo>
                    <a:pt x="4568" y="613451"/>
                  </a:lnTo>
                  <a:lnTo>
                    <a:pt x="4842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7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7000" y="612711"/>
                  </a:lnTo>
                  <a:lnTo>
                    <a:pt x="7251" y="612341"/>
                  </a:lnTo>
                  <a:lnTo>
                    <a:pt x="7495" y="611937"/>
                  </a:lnTo>
                  <a:lnTo>
                    <a:pt x="7731" y="611466"/>
                  </a:lnTo>
                  <a:lnTo>
                    <a:pt x="7968" y="610961"/>
                  </a:lnTo>
                  <a:lnTo>
                    <a:pt x="8190" y="610389"/>
                  </a:lnTo>
                  <a:lnTo>
                    <a:pt x="8411" y="609784"/>
                  </a:lnTo>
                  <a:lnTo>
                    <a:pt x="8618" y="609145"/>
                  </a:lnTo>
                  <a:lnTo>
                    <a:pt x="8825" y="608472"/>
                  </a:lnTo>
                  <a:lnTo>
                    <a:pt x="9025" y="607732"/>
                  </a:lnTo>
                  <a:lnTo>
                    <a:pt x="9209" y="606958"/>
                  </a:lnTo>
                  <a:lnTo>
                    <a:pt x="9387" y="606151"/>
                  </a:lnTo>
                  <a:lnTo>
                    <a:pt x="9557" y="605310"/>
                  </a:lnTo>
                  <a:lnTo>
                    <a:pt x="9719" y="604435"/>
                  </a:lnTo>
                  <a:lnTo>
                    <a:pt x="9867" y="603527"/>
                  </a:lnTo>
                  <a:lnTo>
                    <a:pt x="10008" y="602585"/>
                  </a:lnTo>
                  <a:lnTo>
                    <a:pt x="10141" y="601609"/>
                  </a:lnTo>
                  <a:lnTo>
                    <a:pt x="10259" y="600600"/>
                  </a:lnTo>
                  <a:lnTo>
                    <a:pt x="10370" y="599557"/>
                  </a:lnTo>
                  <a:lnTo>
                    <a:pt x="10466" y="598480"/>
                  </a:lnTo>
                  <a:lnTo>
                    <a:pt x="10554" y="597404"/>
                  </a:lnTo>
                  <a:lnTo>
                    <a:pt x="10621" y="596294"/>
                  </a:lnTo>
                  <a:lnTo>
                    <a:pt x="10687" y="595150"/>
                  </a:lnTo>
                  <a:lnTo>
                    <a:pt x="10732" y="593972"/>
                  </a:lnTo>
                  <a:lnTo>
                    <a:pt x="10769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9" y="588018"/>
                  </a:lnTo>
                  <a:lnTo>
                    <a:pt x="10732" y="586840"/>
                  </a:lnTo>
                  <a:lnTo>
                    <a:pt x="10687" y="585697"/>
                  </a:lnTo>
                  <a:lnTo>
                    <a:pt x="10621" y="584586"/>
                  </a:lnTo>
                  <a:lnTo>
                    <a:pt x="10554" y="583476"/>
                  </a:lnTo>
                  <a:lnTo>
                    <a:pt x="10466" y="582400"/>
                  </a:lnTo>
                  <a:lnTo>
                    <a:pt x="10370" y="581323"/>
                  </a:lnTo>
                  <a:lnTo>
                    <a:pt x="10259" y="580280"/>
                  </a:lnTo>
                  <a:lnTo>
                    <a:pt x="10141" y="579271"/>
                  </a:lnTo>
                  <a:lnTo>
                    <a:pt x="10008" y="578296"/>
                  </a:lnTo>
                  <a:lnTo>
                    <a:pt x="9867" y="577354"/>
                  </a:lnTo>
                  <a:lnTo>
                    <a:pt x="9719" y="576445"/>
                  </a:lnTo>
                  <a:lnTo>
                    <a:pt x="9557" y="575571"/>
                  </a:lnTo>
                  <a:lnTo>
                    <a:pt x="9387" y="574730"/>
                  </a:lnTo>
                  <a:lnTo>
                    <a:pt x="9209" y="573889"/>
                  </a:lnTo>
                  <a:lnTo>
                    <a:pt x="9025" y="573115"/>
                  </a:lnTo>
                  <a:lnTo>
                    <a:pt x="8825" y="572408"/>
                  </a:lnTo>
                  <a:lnTo>
                    <a:pt x="8618" y="571702"/>
                  </a:lnTo>
                  <a:lnTo>
                    <a:pt x="8411" y="571029"/>
                  </a:lnTo>
                  <a:lnTo>
                    <a:pt x="8190" y="570423"/>
                  </a:lnTo>
                  <a:lnTo>
                    <a:pt x="7968" y="569885"/>
                  </a:lnTo>
                  <a:lnTo>
                    <a:pt x="7731" y="569347"/>
                  </a:lnTo>
                  <a:lnTo>
                    <a:pt x="7495" y="568876"/>
                  </a:lnTo>
                  <a:lnTo>
                    <a:pt x="7251" y="568472"/>
                  </a:lnTo>
                  <a:lnTo>
                    <a:pt x="7000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7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" name="Google Shape;45;p3"/>
            <p:cNvSpPr/>
            <p:nvPr/>
          </p:nvSpPr>
          <p:spPr>
            <a:xfrm>
              <a:off x="11651245" y="3272898"/>
              <a:ext cx="55601" cy="876085"/>
            </a:xfrm>
            <a:custGeom>
              <a:avLst/>
              <a:gdLst/>
              <a:ahLst/>
              <a:cxnLst/>
              <a:rect l="l" t="t" r="r" b="b"/>
              <a:pathLst>
                <a:path w="10791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294" y="471"/>
                  </a:lnTo>
                  <a:lnTo>
                    <a:pt x="4035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74" y="1850"/>
                  </a:lnTo>
                  <a:lnTo>
                    <a:pt x="3038" y="2321"/>
                  </a:lnTo>
                  <a:lnTo>
                    <a:pt x="2801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0" y="6863"/>
                  </a:lnTo>
                  <a:lnTo>
                    <a:pt x="1382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43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4" y="18671"/>
                  </a:lnTo>
                  <a:lnTo>
                    <a:pt x="59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59" y="26879"/>
                  </a:lnTo>
                  <a:lnTo>
                    <a:pt x="104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43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82" y="39024"/>
                  </a:lnTo>
                  <a:lnTo>
                    <a:pt x="1560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1" y="43868"/>
                  </a:lnTo>
                  <a:lnTo>
                    <a:pt x="3038" y="44373"/>
                  </a:lnTo>
                  <a:lnTo>
                    <a:pt x="3274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5" y="45954"/>
                  </a:lnTo>
                  <a:lnTo>
                    <a:pt x="4294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0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18" y="42052"/>
                  </a:lnTo>
                  <a:lnTo>
                    <a:pt x="8824" y="41345"/>
                  </a:lnTo>
                  <a:lnTo>
                    <a:pt x="9017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67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0" y="24558"/>
                  </a:lnTo>
                  <a:lnTo>
                    <a:pt x="10790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7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17" y="6089"/>
                  </a:lnTo>
                  <a:lnTo>
                    <a:pt x="8824" y="5349"/>
                  </a:lnTo>
                  <a:lnTo>
                    <a:pt x="8618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0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294" y="113943"/>
                  </a:lnTo>
                  <a:lnTo>
                    <a:pt x="4035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74" y="115323"/>
                  </a:lnTo>
                  <a:lnTo>
                    <a:pt x="3038" y="115794"/>
                  </a:lnTo>
                  <a:lnTo>
                    <a:pt x="2801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0" y="120335"/>
                  </a:lnTo>
                  <a:lnTo>
                    <a:pt x="1382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43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4" y="132110"/>
                  </a:lnTo>
                  <a:lnTo>
                    <a:pt x="59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59" y="140352"/>
                  </a:lnTo>
                  <a:lnTo>
                    <a:pt x="104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43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82" y="152496"/>
                  </a:lnTo>
                  <a:lnTo>
                    <a:pt x="1560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1" y="157341"/>
                  </a:lnTo>
                  <a:lnTo>
                    <a:pt x="3038" y="157845"/>
                  </a:lnTo>
                  <a:lnTo>
                    <a:pt x="3274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5" y="159427"/>
                  </a:lnTo>
                  <a:lnTo>
                    <a:pt x="4294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0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18" y="155491"/>
                  </a:lnTo>
                  <a:lnTo>
                    <a:pt x="8824" y="154818"/>
                  </a:lnTo>
                  <a:lnTo>
                    <a:pt x="9017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67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0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7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17" y="119562"/>
                  </a:lnTo>
                  <a:lnTo>
                    <a:pt x="8824" y="118821"/>
                  </a:lnTo>
                  <a:lnTo>
                    <a:pt x="8618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0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294" y="227416"/>
                  </a:lnTo>
                  <a:lnTo>
                    <a:pt x="4035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74" y="228761"/>
                  </a:lnTo>
                  <a:lnTo>
                    <a:pt x="3038" y="229232"/>
                  </a:lnTo>
                  <a:lnTo>
                    <a:pt x="2801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0" y="233774"/>
                  </a:lnTo>
                  <a:lnTo>
                    <a:pt x="1382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43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4" y="245582"/>
                  </a:lnTo>
                  <a:lnTo>
                    <a:pt x="59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59" y="253824"/>
                  </a:lnTo>
                  <a:lnTo>
                    <a:pt x="104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43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82" y="265935"/>
                  </a:lnTo>
                  <a:lnTo>
                    <a:pt x="1560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1" y="270780"/>
                  </a:lnTo>
                  <a:lnTo>
                    <a:pt x="3038" y="271318"/>
                  </a:lnTo>
                  <a:lnTo>
                    <a:pt x="3274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5" y="272865"/>
                  </a:lnTo>
                  <a:lnTo>
                    <a:pt x="4294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0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18" y="268963"/>
                  </a:lnTo>
                  <a:lnTo>
                    <a:pt x="8824" y="268256"/>
                  </a:lnTo>
                  <a:lnTo>
                    <a:pt x="9017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67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0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7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17" y="233000"/>
                  </a:lnTo>
                  <a:lnTo>
                    <a:pt x="8824" y="232260"/>
                  </a:lnTo>
                  <a:lnTo>
                    <a:pt x="8618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0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4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294" y="340855"/>
                  </a:lnTo>
                  <a:lnTo>
                    <a:pt x="4035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74" y="342200"/>
                  </a:lnTo>
                  <a:lnTo>
                    <a:pt x="3038" y="342671"/>
                  </a:lnTo>
                  <a:lnTo>
                    <a:pt x="2801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0" y="347213"/>
                  </a:lnTo>
                  <a:lnTo>
                    <a:pt x="1382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43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4" y="359021"/>
                  </a:lnTo>
                  <a:lnTo>
                    <a:pt x="59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59" y="367263"/>
                  </a:lnTo>
                  <a:lnTo>
                    <a:pt x="104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43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82" y="379374"/>
                  </a:lnTo>
                  <a:lnTo>
                    <a:pt x="1560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1" y="384218"/>
                  </a:lnTo>
                  <a:lnTo>
                    <a:pt x="3038" y="384757"/>
                  </a:lnTo>
                  <a:lnTo>
                    <a:pt x="3274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5" y="386304"/>
                  </a:lnTo>
                  <a:lnTo>
                    <a:pt x="4294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4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0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18" y="382402"/>
                  </a:lnTo>
                  <a:lnTo>
                    <a:pt x="8824" y="381695"/>
                  </a:lnTo>
                  <a:lnTo>
                    <a:pt x="9017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67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0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7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17" y="346439"/>
                  </a:lnTo>
                  <a:lnTo>
                    <a:pt x="8824" y="345733"/>
                  </a:lnTo>
                  <a:lnTo>
                    <a:pt x="8618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0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294" y="454293"/>
                  </a:lnTo>
                  <a:lnTo>
                    <a:pt x="4035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74" y="455639"/>
                  </a:lnTo>
                  <a:lnTo>
                    <a:pt x="3038" y="456110"/>
                  </a:lnTo>
                  <a:lnTo>
                    <a:pt x="2801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0" y="460551"/>
                  </a:lnTo>
                  <a:lnTo>
                    <a:pt x="1382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09" y="463982"/>
                  </a:lnTo>
                  <a:lnTo>
                    <a:pt x="769" y="464924"/>
                  </a:lnTo>
                  <a:lnTo>
                    <a:pt x="643" y="465900"/>
                  </a:lnTo>
                  <a:lnTo>
                    <a:pt x="525" y="466875"/>
                  </a:lnTo>
                  <a:lnTo>
                    <a:pt x="414" y="467918"/>
                  </a:lnTo>
                  <a:lnTo>
                    <a:pt x="318" y="468961"/>
                  </a:lnTo>
                  <a:lnTo>
                    <a:pt x="237" y="470038"/>
                  </a:lnTo>
                  <a:lnTo>
                    <a:pt x="163" y="471148"/>
                  </a:lnTo>
                  <a:lnTo>
                    <a:pt x="104" y="472258"/>
                  </a:lnTo>
                  <a:lnTo>
                    <a:pt x="59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0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59" y="480534"/>
                  </a:lnTo>
                  <a:lnTo>
                    <a:pt x="104" y="481711"/>
                  </a:lnTo>
                  <a:lnTo>
                    <a:pt x="163" y="482855"/>
                  </a:lnTo>
                  <a:lnTo>
                    <a:pt x="237" y="483965"/>
                  </a:lnTo>
                  <a:lnTo>
                    <a:pt x="318" y="485075"/>
                  </a:lnTo>
                  <a:lnTo>
                    <a:pt x="414" y="486152"/>
                  </a:lnTo>
                  <a:lnTo>
                    <a:pt x="525" y="487195"/>
                  </a:lnTo>
                  <a:lnTo>
                    <a:pt x="643" y="488204"/>
                  </a:lnTo>
                  <a:lnTo>
                    <a:pt x="769" y="489179"/>
                  </a:lnTo>
                  <a:lnTo>
                    <a:pt x="909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82" y="492813"/>
                  </a:lnTo>
                  <a:lnTo>
                    <a:pt x="1560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1" y="497691"/>
                  </a:lnTo>
                  <a:lnTo>
                    <a:pt x="3038" y="498195"/>
                  </a:lnTo>
                  <a:lnTo>
                    <a:pt x="3274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5" y="499777"/>
                  </a:lnTo>
                  <a:lnTo>
                    <a:pt x="4294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0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18" y="495840"/>
                  </a:lnTo>
                  <a:lnTo>
                    <a:pt x="8824" y="495134"/>
                  </a:lnTo>
                  <a:lnTo>
                    <a:pt x="9017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67" y="490155"/>
                  </a:lnTo>
                  <a:lnTo>
                    <a:pt x="10007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46" y="483965"/>
                  </a:lnTo>
                  <a:lnTo>
                    <a:pt x="10620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0" y="478179"/>
                  </a:lnTo>
                  <a:lnTo>
                    <a:pt x="10790" y="476934"/>
                  </a:lnTo>
                  <a:lnTo>
                    <a:pt x="10790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0" y="471148"/>
                  </a:lnTo>
                  <a:lnTo>
                    <a:pt x="10546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07" y="464924"/>
                  </a:lnTo>
                  <a:lnTo>
                    <a:pt x="9867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17" y="459811"/>
                  </a:lnTo>
                  <a:lnTo>
                    <a:pt x="8824" y="459070"/>
                  </a:lnTo>
                  <a:lnTo>
                    <a:pt x="8618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0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294" y="567530"/>
                  </a:lnTo>
                  <a:lnTo>
                    <a:pt x="4035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74" y="568876"/>
                  </a:lnTo>
                  <a:lnTo>
                    <a:pt x="3038" y="569347"/>
                  </a:lnTo>
                  <a:lnTo>
                    <a:pt x="2801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0" y="573889"/>
                  </a:lnTo>
                  <a:lnTo>
                    <a:pt x="1382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43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4" y="585697"/>
                  </a:lnTo>
                  <a:lnTo>
                    <a:pt x="59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59" y="593972"/>
                  </a:lnTo>
                  <a:lnTo>
                    <a:pt x="104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43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82" y="606151"/>
                  </a:lnTo>
                  <a:lnTo>
                    <a:pt x="1560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1" y="610961"/>
                  </a:lnTo>
                  <a:lnTo>
                    <a:pt x="3038" y="611466"/>
                  </a:lnTo>
                  <a:lnTo>
                    <a:pt x="3274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5" y="613013"/>
                  </a:lnTo>
                  <a:lnTo>
                    <a:pt x="4294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0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18" y="609145"/>
                  </a:lnTo>
                  <a:lnTo>
                    <a:pt x="8824" y="608472"/>
                  </a:lnTo>
                  <a:lnTo>
                    <a:pt x="9017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67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0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7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17" y="573115"/>
                  </a:lnTo>
                  <a:lnTo>
                    <a:pt x="8824" y="572408"/>
                  </a:lnTo>
                  <a:lnTo>
                    <a:pt x="8618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0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cxnSp>
        <p:nvCxnSpPr>
          <p:cNvPr id="91" name="Google Shape;95;p7"/>
          <p:cNvCxnSpPr/>
          <p:nvPr/>
        </p:nvCxnSpPr>
        <p:spPr>
          <a:xfrm>
            <a:off x="14832" y="430094"/>
            <a:ext cx="2559403" cy="11347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" name="Прямоугольник 93"/>
          <p:cNvSpPr/>
          <p:nvPr/>
        </p:nvSpPr>
        <p:spPr>
          <a:xfrm>
            <a:off x="1464036" y="281595"/>
            <a:ext cx="84014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3200" dirty="0">
                <a:solidFill>
                  <a:srgbClr val="054375"/>
                </a:solidFill>
                <a:latin typeface="Bebas Neue Bold" panose="020B0606020202050201" pitchFamily="34" charset="-52"/>
              </a:rPr>
              <a:t>Для получения услуги необходимо зайти </a:t>
            </a:r>
          </a:p>
          <a:p>
            <a:pPr algn="ctr"/>
            <a:r>
              <a:rPr lang="ru-RU" sz="3200" dirty="0">
                <a:solidFill>
                  <a:srgbClr val="054375"/>
                </a:solidFill>
                <a:latin typeface="Bebas Neue Bold" panose="020B0606020202050201" pitchFamily="34" charset="-52"/>
              </a:rPr>
              <a:t>на </a:t>
            </a:r>
            <a:r>
              <a:rPr lang="ru-RU" sz="3200" dirty="0">
                <a:solidFill>
                  <a:srgbClr val="054375"/>
                </a:solidFill>
                <a:latin typeface="Bebas Neue Bold" panose="020B0606020202050201"/>
              </a:rPr>
              <a:t>сайт </a:t>
            </a:r>
            <a:r>
              <a:rPr lang="en-US" sz="3200" dirty="0">
                <a:solidFill>
                  <a:srgbClr val="054375"/>
                </a:solidFill>
                <a:latin typeface="Bebas Neue Bold" panose="020B0606020202050201" pitchFamily="34" charset="-52"/>
                <a:hlinkClick r:id="rId4"/>
              </a:rPr>
              <a:t>https://uslugi.mosreg.ru</a:t>
            </a:r>
            <a:r>
              <a:rPr lang="en-US" sz="3200" dirty="0" smtClean="0">
                <a:solidFill>
                  <a:srgbClr val="054375"/>
                </a:solidFill>
                <a:latin typeface="Bebas Neue Bold" panose="020B0606020202050201" pitchFamily="34" charset="-52"/>
                <a:hlinkClick r:id="rId4"/>
              </a:rPr>
              <a:t>/</a:t>
            </a:r>
            <a:r>
              <a:rPr lang="ru-RU" sz="3200" dirty="0" smtClean="0">
                <a:solidFill>
                  <a:srgbClr val="054375"/>
                </a:solidFill>
                <a:latin typeface="Bebas Neue Bold" panose="020B0606020202050201"/>
              </a:rPr>
              <a:t> </a:t>
            </a:r>
            <a:r>
              <a:rPr lang="ru-RU" sz="3200" dirty="0">
                <a:solidFill>
                  <a:srgbClr val="054375"/>
                </a:solidFill>
                <a:latin typeface="Bebas Neue Bold" panose="020B0606020202050201"/>
              </a:rPr>
              <a:t>нажать </a:t>
            </a:r>
            <a:r>
              <a:rPr lang="ru-RU" sz="3200" dirty="0">
                <a:solidFill>
                  <a:srgbClr val="054375"/>
                </a:solidFill>
                <a:latin typeface="Bebas Neue Bold" panose="020B0606020202050201" pitchFamily="34" charset="-52"/>
              </a:rPr>
              <a:t>«Получить услугу».</a:t>
            </a:r>
            <a:endParaRPr lang="ru-RU" sz="3200" dirty="0">
              <a:solidFill>
                <a:srgbClr val="637B9B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9143991" y="217561"/>
            <a:ext cx="25518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 smtClean="0">
                <a:solidFill>
                  <a:srgbClr val="054375"/>
                </a:solidFill>
                <a:latin typeface="Styrene A Web Med" pitchFamily="2" charset="-52"/>
              </a:rPr>
              <a:t>Городской округ Лотошино</a:t>
            </a:r>
            <a:endParaRPr lang="ru-RU" sz="1100" dirty="0">
              <a:solidFill>
                <a:srgbClr val="054375"/>
              </a:solidFill>
              <a:latin typeface="Styrene A Web Med" pitchFamily="2" charset="-52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90879E-D79B-0B8C-05F0-87C618352E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/>
          <a:srcRect/>
          <a:stretch/>
        </p:blipFill>
        <p:spPr>
          <a:xfrm>
            <a:off x="3333984" y="2869035"/>
            <a:ext cx="7124265" cy="374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9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 flipH="1">
            <a:off x="0" y="322"/>
            <a:ext cx="12187128" cy="6857678"/>
            <a:chOff x="-101187" y="-9108"/>
            <a:chExt cx="12187128" cy="6857678"/>
          </a:xfrm>
        </p:grpSpPr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1187" y="-9108"/>
              <a:ext cx="12187128" cy="6857678"/>
            </a:xfrm>
            <a:prstGeom prst="rect">
              <a:avLst/>
            </a:prstGeom>
          </p:spPr>
        </p:pic>
        <p:sp>
          <p:nvSpPr>
            <p:cNvPr id="72" name="Google Shape;30;p3"/>
            <p:cNvSpPr/>
            <p:nvPr/>
          </p:nvSpPr>
          <p:spPr>
            <a:xfrm>
              <a:off x="10617084" y="5704615"/>
              <a:ext cx="1356873" cy="822060"/>
            </a:xfrm>
            <a:prstGeom prst="rect">
              <a:avLst/>
            </a:prstGeom>
            <a:solidFill>
              <a:srgbClr val="637B9B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" name="Google Shape;31;p3"/>
            <p:cNvSpPr/>
            <p:nvPr/>
          </p:nvSpPr>
          <p:spPr>
            <a:xfrm>
              <a:off x="0" y="4742480"/>
              <a:ext cx="720000" cy="1349700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" name="Google Shape;33;p3"/>
            <p:cNvSpPr/>
            <p:nvPr/>
          </p:nvSpPr>
          <p:spPr>
            <a:xfrm>
              <a:off x="1099040" y="5159615"/>
              <a:ext cx="9786673" cy="1580025"/>
            </a:xfrm>
            <a:custGeom>
              <a:avLst/>
              <a:gdLst/>
              <a:ahLst/>
              <a:cxnLst/>
              <a:rect l="l" t="t" r="r" b="b"/>
              <a:pathLst>
                <a:path w="164054" h="63201" extrusionOk="0">
                  <a:moveTo>
                    <a:pt x="0" y="0"/>
                  </a:moveTo>
                  <a:lnTo>
                    <a:pt x="0" y="63201"/>
                  </a:lnTo>
                  <a:lnTo>
                    <a:pt x="164054" y="63201"/>
                  </a:lnTo>
                  <a:lnTo>
                    <a:pt x="164054" y="29135"/>
                  </a:lnTo>
                </a:path>
              </a:pathLst>
            </a:cu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75" name="Google Shape;34;p3"/>
            <p:cNvGrpSpPr/>
            <p:nvPr/>
          </p:nvGrpSpPr>
          <p:grpSpPr>
            <a:xfrm>
              <a:off x="11483046" y="5408640"/>
              <a:ext cx="363878" cy="826970"/>
              <a:chOff x="10849621" y="2593559"/>
              <a:chExt cx="326755" cy="742601"/>
            </a:xfrm>
          </p:grpSpPr>
          <p:sp>
            <p:nvSpPr>
              <p:cNvPr id="76" name="Google Shape;35;p3"/>
              <p:cNvSpPr/>
              <p:nvPr/>
            </p:nvSpPr>
            <p:spPr>
              <a:xfrm>
                <a:off x="10849621" y="2593559"/>
                <a:ext cx="55594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0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33" y="135"/>
                    </a:lnTo>
                    <a:lnTo>
                      <a:pt x="4560" y="269"/>
                    </a:lnTo>
                    <a:lnTo>
                      <a:pt x="4294" y="471"/>
                    </a:lnTo>
                    <a:lnTo>
                      <a:pt x="4028" y="740"/>
                    </a:lnTo>
                    <a:lnTo>
                      <a:pt x="3769" y="1043"/>
                    </a:lnTo>
                    <a:lnTo>
                      <a:pt x="3518" y="1413"/>
                    </a:lnTo>
                    <a:lnTo>
                      <a:pt x="3274" y="1850"/>
                    </a:lnTo>
                    <a:lnTo>
                      <a:pt x="3037" y="2321"/>
                    </a:lnTo>
                    <a:lnTo>
                      <a:pt x="2801" y="2826"/>
                    </a:lnTo>
                    <a:lnTo>
                      <a:pt x="2572" y="3398"/>
                    </a:lnTo>
                    <a:lnTo>
                      <a:pt x="2358" y="4003"/>
                    </a:lnTo>
                    <a:lnTo>
                      <a:pt x="2143" y="4643"/>
                    </a:lnTo>
                    <a:lnTo>
                      <a:pt x="1944" y="5349"/>
                    </a:lnTo>
                    <a:lnTo>
                      <a:pt x="1744" y="6089"/>
                    </a:lnTo>
                    <a:lnTo>
                      <a:pt x="1559" y="6863"/>
                    </a:lnTo>
                    <a:lnTo>
                      <a:pt x="1382" y="7670"/>
                    </a:lnTo>
                    <a:lnTo>
                      <a:pt x="1212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36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3" y="18671"/>
                    </a:lnTo>
                    <a:lnTo>
                      <a:pt x="59" y="19815"/>
                    </a:lnTo>
                    <a:lnTo>
                      <a:pt x="22" y="20959"/>
                    </a:lnTo>
                    <a:lnTo>
                      <a:pt x="0" y="22136"/>
                    </a:lnTo>
                    <a:lnTo>
                      <a:pt x="0" y="23347"/>
                    </a:lnTo>
                    <a:lnTo>
                      <a:pt x="0" y="24558"/>
                    </a:lnTo>
                    <a:lnTo>
                      <a:pt x="22" y="25736"/>
                    </a:lnTo>
                    <a:lnTo>
                      <a:pt x="59" y="26879"/>
                    </a:lnTo>
                    <a:lnTo>
                      <a:pt x="103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36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12" y="38183"/>
                    </a:lnTo>
                    <a:lnTo>
                      <a:pt x="1382" y="39024"/>
                    </a:lnTo>
                    <a:lnTo>
                      <a:pt x="1559" y="39831"/>
                    </a:lnTo>
                    <a:lnTo>
                      <a:pt x="1744" y="40605"/>
                    </a:lnTo>
                    <a:lnTo>
                      <a:pt x="1944" y="41345"/>
                    </a:lnTo>
                    <a:lnTo>
                      <a:pt x="2143" y="42052"/>
                    </a:lnTo>
                    <a:lnTo>
                      <a:pt x="2358" y="42691"/>
                    </a:lnTo>
                    <a:lnTo>
                      <a:pt x="2572" y="43296"/>
                    </a:lnTo>
                    <a:lnTo>
                      <a:pt x="2801" y="43868"/>
                    </a:lnTo>
                    <a:lnTo>
                      <a:pt x="3037" y="44373"/>
                    </a:lnTo>
                    <a:lnTo>
                      <a:pt x="3274" y="44844"/>
                    </a:lnTo>
                    <a:lnTo>
                      <a:pt x="3518" y="45281"/>
                    </a:lnTo>
                    <a:lnTo>
                      <a:pt x="3769" y="45651"/>
                    </a:lnTo>
                    <a:lnTo>
                      <a:pt x="4028" y="45954"/>
                    </a:lnTo>
                    <a:lnTo>
                      <a:pt x="4294" y="46223"/>
                    </a:lnTo>
                    <a:lnTo>
                      <a:pt x="4560" y="46425"/>
                    </a:lnTo>
                    <a:lnTo>
                      <a:pt x="4833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68" y="46661"/>
                    </a:lnTo>
                    <a:lnTo>
                      <a:pt x="5942" y="46560"/>
                    </a:lnTo>
                    <a:lnTo>
                      <a:pt x="6215" y="46425"/>
                    </a:lnTo>
                    <a:lnTo>
                      <a:pt x="6474" y="46223"/>
                    </a:lnTo>
                    <a:lnTo>
                      <a:pt x="6740" y="45954"/>
                    </a:lnTo>
                    <a:lnTo>
                      <a:pt x="6991" y="45651"/>
                    </a:lnTo>
                    <a:lnTo>
                      <a:pt x="7243" y="45281"/>
                    </a:lnTo>
                    <a:lnTo>
                      <a:pt x="7486" y="44844"/>
                    </a:lnTo>
                    <a:lnTo>
                      <a:pt x="7730" y="44373"/>
                    </a:lnTo>
                    <a:lnTo>
                      <a:pt x="7959" y="43868"/>
                    </a:lnTo>
                    <a:lnTo>
                      <a:pt x="8189" y="43296"/>
                    </a:lnTo>
                    <a:lnTo>
                      <a:pt x="8403" y="42691"/>
                    </a:lnTo>
                    <a:lnTo>
                      <a:pt x="8617" y="42052"/>
                    </a:lnTo>
                    <a:lnTo>
                      <a:pt x="8824" y="41345"/>
                    </a:lnTo>
                    <a:lnTo>
                      <a:pt x="9016" y="40605"/>
                    </a:lnTo>
                    <a:lnTo>
                      <a:pt x="9208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1" y="37275"/>
                    </a:lnTo>
                    <a:lnTo>
                      <a:pt x="9866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1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79" y="28023"/>
                    </a:lnTo>
                    <a:lnTo>
                      <a:pt x="10731" y="26879"/>
                    </a:lnTo>
                    <a:lnTo>
                      <a:pt x="10760" y="25736"/>
                    </a:lnTo>
                    <a:lnTo>
                      <a:pt x="10783" y="24558"/>
                    </a:lnTo>
                    <a:lnTo>
                      <a:pt x="10790" y="23347"/>
                    </a:lnTo>
                    <a:lnTo>
                      <a:pt x="10783" y="22136"/>
                    </a:lnTo>
                    <a:lnTo>
                      <a:pt x="10760" y="20959"/>
                    </a:lnTo>
                    <a:lnTo>
                      <a:pt x="10731" y="19815"/>
                    </a:lnTo>
                    <a:lnTo>
                      <a:pt x="10679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1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6" y="10328"/>
                    </a:lnTo>
                    <a:lnTo>
                      <a:pt x="9711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8" y="6863"/>
                    </a:lnTo>
                    <a:lnTo>
                      <a:pt x="9016" y="6089"/>
                    </a:lnTo>
                    <a:lnTo>
                      <a:pt x="8824" y="5349"/>
                    </a:lnTo>
                    <a:lnTo>
                      <a:pt x="8617" y="4643"/>
                    </a:lnTo>
                    <a:lnTo>
                      <a:pt x="8403" y="4003"/>
                    </a:lnTo>
                    <a:lnTo>
                      <a:pt x="8189" y="3398"/>
                    </a:lnTo>
                    <a:lnTo>
                      <a:pt x="7959" y="2826"/>
                    </a:lnTo>
                    <a:lnTo>
                      <a:pt x="7730" y="2321"/>
                    </a:lnTo>
                    <a:lnTo>
                      <a:pt x="7486" y="1850"/>
                    </a:lnTo>
                    <a:lnTo>
                      <a:pt x="7243" y="1413"/>
                    </a:lnTo>
                    <a:lnTo>
                      <a:pt x="6991" y="1043"/>
                    </a:lnTo>
                    <a:lnTo>
                      <a:pt x="6740" y="740"/>
                    </a:lnTo>
                    <a:lnTo>
                      <a:pt x="6474" y="471"/>
                    </a:lnTo>
                    <a:lnTo>
                      <a:pt x="6215" y="269"/>
                    </a:lnTo>
                    <a:lnTo>
                      <a:pt x="5942" y="135"/>
                    </a:lnTo>
                    <a:lnTo>
                      <a:pt x="5668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33" y="113573"/>
                    </a:lnTo>
                    <a:lnTo>
                      <a:pt x="4560" y="113742"/>
                    </a:lnTo>
                    <a:lnTo>
                      <a:pt x="4294" y="113943"/>
                    </a:lnTo>
                    <a:lnTo>
                      <a:pt x="4028" y="114213"/>
                    </a:lnTo>
                    <a:lnTo>
                      <a:pt x="3769" y="114515"/>
                    </a:lnTo>
                    <a:lnTo>
                      <a:pt x="3518" y="114885"/>
                    </a:lnTo>
                    <a:lnTo>
                      <a:pt x="3274" y="115323"/>
                    </a:lnTo>
                    <a:lnTo>
                      <a:pt x="3037" y="115794"/>
                    </a:lnTo>
                    <a:lnTo>
                      <a:pt x="2801" y="116298"/>
                    </a:lnTo>
                    <a:lnTo>
                      <a:pt x="2572" y="116870"/>
                    </a:lnTo>
                    <a:lnTo>
                      <a:pt x="2358" y="117476"/>
                    </a:lnTo>
                    <a:lnTo>
                      <a:pt x="2143" y="118115"/>
                    </a:lnTo>
                    <a:lnTo>
                      <a:pt x="1944" y="118821"/>
                    </a:lnTo>
                    <a:lnTo>
                      <a:pt x="1744" y="119562"/>
                    </a:lnTo>
                    <a:lnTo>
                      <a:pt x="1559" y="120335"/>
                    </a:lnTo>
                    <a:lnTo>
                      <a:pt x="1382" y="121143"/>
                    </a:lnTo>
                    <a:lnTo>
                      <a:pt x="1212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36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3" y="132110"/>
                    </a:lnTo>
                    <a:lnTo>
                      <a:pt x="59" y="133254"/>
                    </a:lnTo>
                    <a:lnTo>
                      <a:pt x="22" y="134431"/>
                    </a:lnTo>
                    <a:lnTo>
                      <a:pt x="0" y="135608"/>
                    </a:lnTo>
                    <a:lnTo>
                      <a:pt x="0" y="136820"/>
                    </a:lnTo>
                    <a:lnTo>
                      <a:pt x="0" y="137997"/>
                    </a:lnTo>
                    <a:lnTo>
                      <a:pt x="22" y="139174"/>
                    </a:lnTo>
                    <a:lnTo>
                      <a:pt x="59" y="140352"/>
                    </a:lnTo>
                    <a:lnTo>
                      <a:pt x="103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36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12" y="151622"/>
                    </a:lnTo>
                    <a:lnTo>
                      <a:pt x="1382" y="152496"/>
                    </a:lnTo>
                    <a:lnTo>
                      <a:pt x="1559" y="153304"/>
                    </a:lnTo>
                    <a:lnTo>
                      <a:pt x="1744" y="154078"/>
                    </a:lnTo>
                    <a:lnTo>
                      <a:pt x="1944" y="154818"/>
                    </a:lnTo>
                    <a:lnTo>
                      <a:pt x="2143" y="155491"/>
                    </a:lnTo>
                    <a:lnTo>
                      <a:pt x="2358" y="156163"/>
                    </a:lnTo>
                    <a:lnTo>
                      <a:pt x="2572" y="156769"/>
                    </a:lnTo>
                    <a:lnTo>
                      <a:pt x="2801" y="157341"/>
                    </a:lnTo>
                    <a:lnTo>
                      <a:pt x="3037" y="157845"/>
                    </a:lnTo>
                    <a:lnTo>
                      <a:pt x="3274" y="158316"/>
                    </a:lnTo>
                    <a:lnTo>
                      <a:pt x="3518" y="158720"/>
                    </a:lnTo>
                    <a:lnTo>
                      <a:pt x="3769" y="159090"/>
                    </a:lnTo>
                    <a:lnTo>
                      <a:pt x="4028" y="159427"/>
                    </a:lnTo>
                    <a:lnTo>
                      <a:pt x="4294" y="159696"/>
                    </a:lnTo>
                    <a:lnTo>
                      <a:pt x="4560" y="159898"/>
                    </a:lnTo>
                    <a:lnTo>
                      <a:pt x="4833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68" y="160133"/>
                    </a:lnTo>
                    <a:lnTo>
                      <a:pt x="5942" y="160032"/>
                    </a:lnTo>
                    <a:lnTo>
                      <a:pt x="6215" y="159898"/>
                    </a:lnTo>
                    <a:lnTo>
                      <a:pt x="6474" y="159696"/>
                    </a:lnTo>
                    <a:lnTo>
                      <a:pt x="6740" y="159427"/>
                    </a:lnTo>
                    <a:lnTo>
                      <a:pt x="6991" y="159090"/>
                    </a:lnTo>
                    <a:lnTo>
                      <a:pt x="7243" y="158720"/>
                    </a:lnTo>
                    <a:lnTo>
                      <a:pt x="7486" y="158316"/>
                    </a:lnTo>
                    <a:lnTo>
                      <a:pt x="7730" y="157845"/>
                    </a:lnTo>
                    <a:lnTo>
                      <a:pt x="7959" y="157341"/>
                    </a:lnTo>
                    <a:lnTo>
                      <a:pt x="8189" y="156769"/>
                    </a:lnTo>
                    <a:lnTo>
                      <a:pt x="8403" y="156163"/>
                    </a:lnTo>
                    <a:lnTo>
                      <a:pt x="8617" y="155491"/>
                    </a:lnTo>
                    <a:lnTo>
                      <a:pt x="8824" y="154818"/>
                    </a:lnTo>
                    <a:lnTo>
                      <a:pt x="9016" y="154078"/>
                    </a:lnTo>
                    <a:lnTo>
                      <a:pt x="9208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1" y="150747"/>
                    </a:lnTo>
                    <a:lnTo>
                      <a:pt x="9866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1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79" y="141496"/>
                    </a:lnTo>
                    <a:lnTo>
                      <a:pt x="10731" y="140352"/>
                    </a:lnTo>
                    <a:lnTo>
                      <a:pt x="10760" y="139174"/>
                    </a:lnTo>
                    <a:lnTo>
                      <a:pt x="10783" y="137997"/>
                    </a:lnTo>
                    <a:lnTo>
                      <a:pt x="10790" y="136820"/>
                    </a:lnTo>
                    <a:lnTo>
                      <a:pt x="10783" y="135608"/>
                    </a:lnTo>
                    <a:lnTo>
                      <a:pt x="10760" y="134431"/>
                    </a:lnTo>
                    <a:lnTo>
                      <a:pt x="10731" y="133254"/>
                    </a:lnTo>
                    <a:lnTo>
                      <a:pt x="10679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1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6" y="123800"/>
                    </a:lnTo>
                    <a:lnTo>
                      <a:pt x="9711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8" y="120335"/>
                    </a:lnTo>
                    <a:lnTo>
                      <a:pt x="9016" y="119562"/>
                    </a:lnTo>
                    <a:lnTo>
                      <a:pt x="8824" y="118821"/>
                    </a:lnTo>
                    <a:lnTo>
                      <a:pt x="8617" y="118115"/>
                    </a:lnTo>
                    <a:lnTo>
                      <a:pt x="8403" y="117476"/>
                    </a:lnTo>
                    <a:lnTo>
                      <a:pt x="8189" y="116870"/>
                    </a:lnTo>
                    <a:lnTo>
                      <a:pt x="7959" y="116298"/>
                    </a:lnTo>
                    <a:lnTo>
                      <a:pt x="7730" y="115794"/>
                    </a:lnTo>
                    <a:lnTo>
                      <a:pt x="7486" y="115323"/>
                    </a:lnTo>
                    <a:lnTo>
                      <a:pt x="7243" y="114885"/>
                    </a:lnTo>
                    <a:lnTo>
                      <a:pt x="6991" y="114515"/>
                    </a:lnTo>
                    <a:lnTo>
                      <a:pt x="6740" y="114213"/>
                    </a:lnTo>
                    <a:lnTo>
                      <a:pt x="6474" y="113943"/>
                    </a:lnTo>
                    <a:lnTo>
                      <a:pt x="6215" y="113742"/>
                    </a:lnTo>
                    <a:lnTo>
                      <a:pt x="5942" y="113573"/>
                    </a:lnTo>
                    <a:lnTo>
                      <a:pt x="5668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33" y="227046"/>
                    </a:lnTo>
                    <a:lnTo>
                      <a:pt x="4560" y="227214"/>
                    </a:lnTo>
                    <a:lnTo>
                      <a:pt x="4294" y="227416"/>
                    </a:lnTo>
                    <a:lnTo>
                      <a:pt x="4028" y="227651"/>
                    </a:lnTo>
                    <a:lnTo>
                      <a:pt x="3769" y="227988"/>
                    </a:lnTo>
                    <a:lnTo>
                      <a:pt x="3518" y="228358"/>
                    </a:lnTo>
                    <a:lnTo>
                      <a:pt x="3274" y="228761"/>
                    </a:lnTo>
                    <a:lnTo>
                      <a:pt x="3037" y="229232"/>
                    </a:lnTo>
                    <a:lnTo>
                      <a:pt x="2801" y="229771"/>
                    </a:lnTo>
                    <a:lnTo>
                      <a:pt x="2572" y="230309"/>
                    </a:lnTo>
                    <a:lnTo>
                      <a:pt x="2358" y="230915"/>
                    </a:lnTo>
                    <a:lnTo>
                      <a:pt x="2143" y="231587"/>
                    </a:lnTo>
                    <a:lnTo>
                      <a:pt x="1944" y="232260"/>
                    </a:lnTo>
                    <a:lnTo>
                      <a:pt x="1744" y="233000"/>
                    </a:lnTo>
                    <a:lnTo>
                      <a:pt x="1559" y="233774"/>
                    </a:lnTo>
                    <a:lnTo>
                      <a:pt x="1382" y="234581"/>
                    </a:lnTo>
                    <a:lnTo>
                      <a:pt x="1212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36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3" y="245582"/>
                    </a:lnTo>
                    <a:lnTo>
                      <a:pt x="59" y="246726"/>
                    </a:lnTo>
                    <a:lnTo>
                      <a:pt x="22" y="247903"/>
                    </a:lnTo>
                    <a:lnTo>
                      <a:pt x="0" y="249081"/>
                    </a:lnTo>
                    <a:lnTo>
                      <a:pt x="0" y="250258"/>
                    </a:lnTo>
                    <a:lnTo>
                      <a:pt x="0" y="251469"/>
                    </a:lnTo>
                    <a:lnTo>
                      <a:pt x="22" y="252647"/>
                    </a:lnTo>
                    <a:lnTo>
                      <a:pt x="59" y="253824"/>
                    </a:lnTo>
                    <a:lnTo>
                      <a:pt x="103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36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12" y="265094"/>
                    </a:lnTo>
                    <a:lnTo>
                      <a:pt x="1382" y="265935"/>
                    </a:lnTo>
                    <a:lnTo>
                      <a:pt x="1559" y="266743"/>
                    </a:lnTo>
                    <a:lnTo>
                      <a:pt x="1744" y="267516"/>
                    </a:lnTo>
                    <a:lnTo>
                      <a:pt x="1944" y="268256"/>
                    </a:lnTo>
                    <a:lnTo>
                      <a:pt x="2143" y="268963"/>
                    </a:lnTo>
                    <a:lnTo>
                      <a:pt x="2358" y="269602"/>
                    </a:lnTo>
                    <a:lnTo>
                      <a:pt x="2572" y="270208"/>
                    </a:lnTo>
                    <a:lnTo>
                      <a:pt x="2801" y="270780"/>
                    </a:lnTo>
                    <a:lnTo>
                      <a:pt x="3037" y="271318"/>
                    </a:lnTo>
                    <a:lnTo>
                      <a:pt x="3274" y="271789"/>
                    </a:lnTo>
                    <a:lnTo>
                      <a:pt x="3518" y="272193"/>
                    </a:lnTo>
                    <a:lnTo>
                      <a:pt x="3769" y="272563"/>
                    </a:lnTo>
                    <a:lnTo>
                      <a:pt x="4028" y="272865"/>
                    </a:lnTo>
                    <a:lnTo>
                      <a:pt x="4294" y="273134"/>
                    </a:lnTo>
                    <a:lnTo>
                      <a:pt x="4560" y="273336"/>
                    </a:lnTo>
                    <a:lnTo>
                      <a:pt x="4833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68" y="273572"/>
                    </a:lnTo>
                    <a:lnTo>
                      <a:pt x="5942" y="273505"/>
                    </a:lnTo>
                    <a:lnTo>
                      <a:pt x="6215" y="273336"/>
                    </a:lnTo>
                    <a:lnTo>
                      <a:pt x="6474" y="273134"/>
                    </a:lnTo>
                    <a:lnTo>
                      <a:pt x="6740" y="272865"/>
                    </a:lnTo>
                    <a:lnTo>
                      <a:pt x="6991" y="272563"/>
                    </a:lnTo>
                    <a:lnTo>
                      <a:pt x="7243" y="272193"/>
                    </a:lnTo>
                    <a:lnTo>
                      <a:pt x="7486" y="271789"/>
                    </a:lnTo>
                    <a:lnTo>
                      <a:pt x="7730" y="271318"/>
                    </a:lnTo>
                    <a:lnTo>
                      <a:pt x="7959" y="270780"/>
                    </a:lnTo>
                    <a:lnTo>
                      <a:pt x="8189" y="270208"/>
                    </a:lnTo>
                    <a:lnTo>
                      <a:pt x="8403" y="269602"/>
                    </a:lnTo>
                    <a:lnTo>
                      <a:pt x="8617" y="268963"/>
                    </a:lnTo>
                    <a:lnTo>
                      <a:pt x="8824" y="268256"/>
                    </a:lnTo>
                    <a:lnTo>
                      <a:pt x="9016" y="267516"/>
                    </a:lnTo>
                    <a:lnTo>
                      <a:pt x="9208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1" y="264220"/>
                    </a:lnTo>
                    <a:lnTo>
                      <a:pt x="9866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1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79" y="254968"/>
                    </a:lnTo>
                    <a:lnTo>
                      <a:pt x="10731" y="253824"/>
                    </a:lnTo>
                    <a:lnTo>
                      <a:pt x="10760" y="252647"/>
                    </a:lnTo>
                    <a:lnTo>
                      <a:pt x="10783" y="251469"/>
                    </a:lnTo>
                    <a:lnTo>
                      <a:pt x="10790" y="250258"/>
                    </a:lnTo>
                    <a:lnTo>
                      <a:pt x="10783" y="249081"/>
                    </a:lnTo>
                    <a:lnTo>
                      <a:pt x="10760" y="247903"/>
                    </a:lnTo>
                    <a:lnTo>
                      <a:pt x="10731" y="246726"/>
                    </a:lnTo>
                    <a:lnTo>
                      <a:pt x="10679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1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6" y="237239"/>
                    </a:lnTo>
                    <a:lnTo>
                      <a:pt x="9711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8" y="233774"/>
                    </a:lnTo>
                    <a:lnTo>
                      <a:pt x="9016" y="233000"/>
                    </a:lnTo>
                    <a:lnTo>
                      <a:pt x="8824" y="232260"/>
                    </a:lnTo>
                    <a:lnTo>
                      <a:pt x="8617" y="231587"/>
                    </a:lnTo>
                    <a:lnTo>
                      <a:pt x="8403" y="230915"/>
                    </a:lnTo>
                    <a:lnTo>
                      <a:pt x="8189" y="230309"/>
                    </a:lnTo>
                    <a:lnTo>
                      <a:pt x="7959" y="229771"/>
                    </a:lnTo>
                    <a:lnTo>
                      <a:pt x="7730" y="229232"/>
                    </a:lnTo>
                    <a:lnTo>
                      <a:pt x="7486" y="228761"/>
                    </a:lnTo>
                    <a:lnTo>
                      <a:pt x="7243" y="228358"/>
                    </a:lnTo>
                    <a:lnTo>
                      <a:pt x="6991" y="227988"/>
                    </a:lnTo>
                    <a:lnTo>
                      <a:pt x="6740" y="227651"/>
                    </a:lnTo>
                    <a:lnTo>
                      <a:pt x="6474" y="227416"/>
                    </a:lnTo>
                    <a:lnTo>
                      <a:pt x="6215" y="227214"/>
                    </a:lnTo>
                    <a:lnTo>
                      <a:pt x="5942" y="227046"/>
                    </a:lnTo>
                    <a:lnTo>
                      <a:pt x="5668" y="226945"/>
                    </a:lnTo>
                    <a:close/>
                    <a:moveTo>
                      <a:pt x="5114" y="340384"/>
                    </a:moveTo>
                    <a:lnTo>
                      <a:pt x="4833" y="340485"/>
                    </a:lnTo>
                    <a:lnTo>
                      <a:pt x="4560" y="340653"/>
                    </a:lnTo>
                    <a:lnTo>
                      <a:pt x="4294" y="340855"/>
                    </a:lnTo>
                    <a:lnTo>
                      <a:pt x="4028" y="341124"/>
                    </a:lnTo>
                    <a:lnTo>
                      <a:pt x="3769" y="341426"/>
                    </a:lnTo>
                    <a:lnTo>
                      <a:pt x="3518" y="341797"/>
                    </a:lnTo>
                    <a:lnTo>
                      <a:pt x="3274" y="342200"/>
                    </a:lnTo>
                    <a:lnTo>
                      <a:pt x="3037" y="342671"/>
                    </a:lnTo>
                    <a:lnTo>
                      <a:pt x="2801" y="343209"/>
                    </a:lnTo>
                    <a:lnTo>
                      <a:pt x="2572" y="343748"/>
                    </a:lnTo>
                    <a:lnTo>
                      <a:pt x="2358" y="344387"/>
                    </a:lnTo>
                    <a:lnTo>
                      <a:pt x="2143" y="345026"/>
                    </a:lnTo>
                    <a:lnTo>
                      <a:pt x="1944" y="345733"/>
                    </a:lnTo>
                    <a:lnTo>
                      <a:pt x="1744" y="346439"/>
                    </a:lnTo>
                    <a:lnTo>
                      <a:pt x="1559" y="347213"/>
                    </a:lnTo>
                    <a:lnTo>
                      <a:pt x="1382" y="348054"/>
                    </a:lnTo>
                    <a:lnTo>
                      <a:pt x="1212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36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3" y="359021"/>
                    </a:lnTo>
                    <a:lnTo>
                      <a:pt x="59" y="360165"/>
                    </a:lnTo>
                    <a:lnTo>
                      <a:pt x="22" y="361342"/>
                    </a:lnTo>
                    <a:lnTo>
                      <a:pt x="0" y="362520"/>
                    </a:lnTo>
                    <a:lnTo>
                      <a:pt x="0" y="363697"/>
                    </a:lnTo>
                    <a:lnTo>
                      <a:pt x="0" y="364908"/>
                    </a:lnTo>
                    <a:lnTo>
                      <a:pt x="22" y="366086"/>
                    </a:lnTo>
                    <a:lnTo>
                      <a:pt x="59" y="367263"/>
                    </a:lnTo>
                    <a:lnTo>
                      <a:pt x="103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36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12" y="378533"/>
                    </a:lnTo>
                    <a:lnTo>
                      <a:pt x="1382" y="379374"/>
                    </a:lnTo>
                    <a:lnTo>
                      <a:pt x="1559" y="380215"/>
                    </a:lnTo>
                    <a:lnTo>
                      <a:pt x="1744" y="380989"/>
                    </a:lnTo>
                    <a:lnTo>
                      <a:pt x="1944" y="381695"/>
                    </a:lnTo>
                    <a:lnTo>
                      <a:pt x="2143" y="382402"/>
                    </a:lnTo>
                    <a:lnTo>
                      <a:pt x="2358" y="383041"/>
                    </a:lnTo>
                    <a:lnTo>
                      <a:pt x="2572" y="383680"/>
                    </a:lnTo>
                    <a:lnTo>
                      <a:pt x="2801" y="384218"/>
                    </a:lnTo>
                    <a:lnTo>
                      <a:pt x="3037" y="384757"/>
                    </a:lnTo>
                    <a:lnTo>
                      <a:pt x="3274" y="385228"/>
                    </a:lnTo>
                    <a:lnTo>
                      <a:pt x="3518" y="385631"/>
                    </a:lnTo>
                    <a:lnTo>
                      <a:pt x="3769" y="386001"/>
                    </a:lnTo>
                    <a:lnTo>
                      <a:pt x="4028" y="386304"/>
                    </a:lnTo>
                    <a:lnTo>
                      <a:pt x="4294" y="386573"/>
                    </a:lnTo>
                    <a:lnTo>
                      <a:pt x="4560" y="386775"/>
                    </a:lnTo>
                    <a:lnTo>
                      <a:pt x="4833" y="386943"/>
                    </a:lnTo>
                    <a:lnTo>
                      <a:pt x="5114" y="387044"/>
                    </a:lnTo>
                    <a:lnTo>
                      <a:pt x="5668" y="387044"/>
                    </a:lnTo>
                    <a:lnTo>
                      <a:pt x="5942" y="386943"/>
                    </a:lnTo>
                    <a:lnTo>
                      <a:pt x="6215" y="386775"/>
                    </a:lnTo>
                    <a:lnTo>
                      <a:pt x="6474" y="386573"/>
                    </a:lnTo>
                    <a:lnTo>
                      <a:pt x="6740" y="386304"/>
                    </a:lnTo>
                    <a:lnTo>
                      <a:pt x="6991" y="386001"/>
                    </a:lnTo>
                    <a:lnTo>
                      <a:pt x="7243" y="385631"/>
                    </a:lnTo>
                    <a:lnTo>
                      <a:pt x="7486" y="385228"/>
                    </a:lnTo>
                    <a:lnTo>
                      <a:pt x="7730" y="384757"/>
                    </a:lnTo>
                    <a:lnTo>
                      <a:pt x="7959" y="384218"/>
                    </a:lnTo>
                    <a:lnTo>
                      <a:pt x="8189" y="383680"/>
                    </a:lnTo>
                    <a:lnTo>
                      <a:pt x="8403" y="383041"/>
                    </a:lnTo>
                    <a:lnTo>
                      <a:pt x="8617" y="382402"/>
                    </a:lnTo>
                    <a:lnTo>
                      <a:pt x="8824" y="381695"/>
                    </a:lnTo>
                    <a:lnTo>
                      <a:pt x="9016" y="380989"/>
                    </a:lnTo>
                    <a:lnTo>
                      <a:pt x="9208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1" y="377658"/>
                    </a:lnTo>
                    <a:lnTo>
                      <a:pt x="9866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1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79" y="368407"/>
                    </a:lnTo>
                    <a:lnTo>
                      <a:pt x="10731" y="367263"/>
                    </a:lnTo>
                    <a:lnTo>
                      <a:pt x="10760" y="366086"/>
                    </a:lnTo>
                    <a:lnTo>
                      <a:pt x="10783" y="364908"/>
                    </a:lnTo>
                    <a:lnTo>
                      <a:pt x="10790" y="363697"/>
                    </a:lnTo>
                    <a:lnTo>
                      <a:pt x="10783" y="362520"/>
                    </a:lnTo>
                    <a:lnTo>
                      <a:pt x="10760" y="361342"/>
                    </a:lnTo>
                    <a:lnTo>
                      <a:pt x="10731" y="360165"/>
                    </a:lnTo>
                    <a:lnTo>
                      <a:pt x="10679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1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6" y="350678"/>
                    </a:lnTo>
                    <a:lnTo>
                      <a:pt x="9711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8" y="347213"/>
                    </a:lnTo>
                    <a:lnTo>
                      <a:pt x="9016" y="346439"/>
                    </a:lnTo>
                    <a:lnTo>
                      <a:pt x="8824" y="345733"/>
                    </a:lnTo>
                    <a:lnTo>
                      <a:pt x="8617" y="345026"/>
                    </a:lnTo>
                    <a:lnTo>
                      <a:pt x="8403" y="344387"/>
                    </a:lnTo>
                    <a:lnTo>
                      <a:pt x="8189" y="343748"/>
                    </a:lnTo>
                    <a:lnTo>
                      <a:pt x="7959" y="343209"/>
                    </a:lnTo>
                    <a:lnTo>
                      <a:pt x="7730" y="342671"/>
                    </a:lnTo>
                    <a:lnTo>
                      <a:pt x="7486" y="342200"/>
                    </a:lnTo>
                    <a:lnTo>
                      <a:pt x="7243" y="341797"/>
                    </a:lnTo>
                    <a:lnTo>
                      <a:pt x="6991" y="341426"/>
                    </a:lnTo>
                    <a:lnTo>
                      <a:pt x="6740" y="341124"/>
                    </a:lnTo>
                    <a:lnTo>
                      <a:pt x="6474" y="340855"/>
                    </a:lnTo>
                    <a:lnTo>
                      <a:pt x="6215" y="340653"/>
                    </a:lnTo>
                    <a:lnTo>
                      <a:pt x="5942" y="340485"/>
                    </a:lnTo>
                    <a:lnTo>
                      <a:pt x="5668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33" y="453957"/>
                    </a:lnTo>
                    <a:lnTo>
                      <a:pt x="4560" y="454092"/>
                    </a:lnTo>
                    <a:lnTo>
                      <a:pt x="4294" y="454293"/>
                    </a:lnTo>
                    <a:lnTo>
                      <a:pt x="4028" y="454562"/>
                    </a:lnTo>
                    <a:lnTo>
                      <a:pt x="3769" y="454865"/>
                    </a:lnTo>
                    <a:lnTo>
                      <a:pt x="3518" y="455235"/>
                    </a:lnTo>
                    <a:lnTo>
                      <a:pt x="3274" y="455639"/>
                    </a:lnTo>
                    <a:lnTo>
                      <a:pt x="3037" y="456110"/>
                    </a:lnTo>
                    <a:lnTo>
                      <a:pt x="2801" y="456615"/>
                    </a:lnTo>
                    <a:lnTo>
                      <a:pt x="2572" y="457153"/>
                    </a:lnTo>
                    <a:lnTo>
                      <a:pt x="2358" y="457758"/>
                    </a:lnTo>
                    <a:lnTo>
                      <a:pt x="2143" y="458398"/>
                    </a:lnTo>
                    <a:lnTo>
                      <a:pt x="1944" y="459104"/>
                    </a:lnTo>
                    <a:lnTo>
                      <a:pt x="1744" y="459811"/>
                    </a:lnTo>
                    <a:lnTo>
                      <a:pt x="1559" y="460584"/>
                    </a:lnTo>
                    <a:lnTo>
                      <a:pt x="1382" y="461392"/>
                    </a:lnTo>
                    <a:lnTo>
                      <a:pt x="1212" y="462233"/>
                    </a:lnTo>
                    <a:lnTo>
                      <a:pt x="1057" y="463141"/>
                    </a:lnTo>
                    <a:lnTo>
                      <a:pt x="909" y="464049"/>
                    </a:lnTo>
                    <a:lnTo>
                      <a:pt x="769" y="464991"/>
                    </a:lnTo>
                    <a:lnTo>
                      <a:pt x="636" y="465967"/>
                    </a:lnTo>
                    <a:lnTo>
                      <a:pt x="525" y="466976"/>
                    </a:lnTo>
                    <a:lnTo>
                      <a:pt x="414" y="468019"/>
                    </a:lnTo>
                    <a:lnTo>
                      <a:pt x="318" y="469062"/>
                    </a:lnTo>
                    <a:lnTo>
                      <a:pt x="237" y="470172"/>
                    </a:lnTo>
                    <a:lnTo>
                      <a:pt x="163" y="471282"/>
                    </a:lnTo>
                    <a:lnTo>
                      <a:pt x="103" y="472426"/>
                    </a:lnTo>
                    <a:lnTo>
                      <a:pt x="59" y="473570"/>
                    </a:lnTo>
                    <a:lnTo>
                      <a:pt x="22" y="474747"/>
                    </a:lnTo>
                    <a:lnTo>
                      <a:pt x="0" y="475958"/>
                    </a:lnTo>
                    <a:lnTo>
                      <a:pt x="0" y="477170"/>
                    </a:lnTo>
                    <a:lnTo>
                      <a:pt x="0" y="478381"/>
                    </a:lnTo>
                    <a:lnTo>
                      <a:pt x="22" y="479558"/>
                    </a:lnTo>
                    <a:lnTo>
                      <a:pt x="59" y="480702"/>
                    </a:lnTo>
                    <a:lnTo>
                      <a:pt x="103" y="481879"/>
                    </a:lnTo>
                    <a:lnTo>
                      <a:pt x="163" y="482989"/>
                    </a:lnTo>
                    <a:lnTo>
                      <a:pt x="237" y="484100"/>
                    </a:lnTo>
                    <a:lnTo>
                      <a:pt x="318" y="485176"/>
                    </a:lnTo>
                    <a:lnTo>
                      <a:pt x="414" y="486253"/>
                    </a:lnTo>
                    <a:lnTo>
                      <a:pt x="525" y="487262"/>
                    </a:lnTo>
                    <a:lnTo>
                      <a:pt x="636" y="488271"/>
                    </a:lnTo>
                    <a:lnTo>
                      <a:pt x="769" y="489247"/>
                    </a:lnTo>
                    <a:lnTo>
                      <a:pt x="909" y="490189"/>
                    </a:lnTo>
                    <a:lnTo>
                      <a:pt x="1057" y="491131"/>
                    </a:lnTo>
                    <a:lnTo>
                      <a:pt x="1212" y="492005"/>
                    </a:lnTo>
                    <a:lnTo>
                      <a:pt x="1382" y="492846"/>
                    </a:lnTo>
                    <a:lnTo>
                      <a:pt x="1559" y="493654"/>
                    </a:lnTo>
                    <a:lnTo>
                      <a:pt x="1744" y="494428"/>
                    </a:lnTo>
                    <a:lnTo>
                      <a:pt x="1944" y="495168"/>
                    </a:lnTo>
                    <a:lnTo>
                      <a:pt x="2143" y="495874"/>
                    </a:lnTo>
                    <a:lnTo>
                      <a:pt x="2358" y="496513"/>
                    </a:lnTo>
                    <a:lnTo>
                      <a:pt x="2572" y="497119"/>
                    </a:lnTo>
                    <a:lnTo>
                      <a:pt x="2801" y="497691"/>
                    </a:lnTo>
                    <a:lnTo>
                      <a:pt x="3037" y="498195"/>
                    </a:lnTo>
                    <a:lnTo>
                      <a:pt x="3274" y="498666"/>
                    </a:lnTo>
                    <a:lnTo>
                      <a:pt x="3518" y="499104"/>
                    </a:lnTo>
                    <a:lnTo>
                      <a:pt x="3769" y="499474"/>
                    </a:lnTo>
                    <a:lnTo>
                      <a:pt x="4028" y="499777"/>
                    </a:lnTo>
                    <a:lnTo>
                      <a:pt x="4294" y="500046"/>
                    </a:lnTo>
                    <a:lnTo>
                      <a:pt x="4560" y="500248"/>
                    </a:lnTo>
                    <a:lnTo>
                      <a:pt x="4833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68" y="500483"/>
                    </a:lnTo>
                    <a:lnTo>
                      <a:pt x="5942" y="500382"/>
                    </a:lnTo>
                    <a:lnTo>
                      <a:pt x="6215" y="500248"/>
                    </a:lnTo>
                    <a:lnTo>
                      <a:pt x="6474" y="500046"/>
                    </a:lnTo>
                    <a:lnTo>
                      <a:pt x="6740" y="499777"/>
                    </a:lnTo>
                    <a:lnTo>
                      <a:pt x="6991" y="499474"/>
                    </a:lnTo>
                    <a:lnTo>
                      <a:pt x="7243" y="499104"/>
                    </a:lnTo>
                    <a:lnTo>
                      <a:pt x="7486" y="498666"/>
                    </a:lnTo>
                    <a:lnTo>
                      <a:pt x="7730" y="498195"/>
                    </a:lnTo>
                    <a:lnTo>
                      <a:pt x="7959" y="497691"/>
                    </a:lnTo>
                    <a:lnTo>
                      <a:pt x="8189" y="497119"/>
                    </a:lnTo>
                    <a:lnTo>
                      <a:pt x="8403" y="496513"/>
                    </a:lnTo>
                    <a:lnTo>
                      <a:pt x="8617" y="495874"/>
                    </a:lnTo>
                    <a:lnTo>
                      <a:pt x="8824" y="495168"/>
                    </a:lnTo>
                    <a:lnTo>
                      <a:pt x="9016" y="494428"/>
                    </a:lnTo>
                    <a:lnTo>
                      <a:pt x="9208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1" y="491131"/>
                    </a:lnTo>
                    <a:lnTo>
                      <a:pt x="9866" y="490189"/>
                    </a:lnTo>
                    <a:lnTo>
                      <a:pt x="10007" y="489247"/>
                    </a:lnTo>
                    <a:lnTo>
                      <a:pt x="10140" y="488271"/>
                    </a:lnTo>
                    <a:lnTo>
                      <a:pt x="10258" y="487262"/>
                    </a:lnTo>
                    <a:lnTo>
                      <a:pt x="10361" y="486253"/>
                    </a:lnTo>
                    <a:lnTo>
                      <a:pt x="10465" y="485176"/>
                    </a:lnTo>
                    <a:lnTo>
                      <a:pt x="10546" y="484100"/>
                    </a:lnTo>
                    <a:lnTo>
                      <a:pt x="10620" y="482989"/>
                    </a:lnTo>
                    <a:lnTo>
                      <a:pt x="10679" y="481879"/>
                    </a:lnTo>
                    <a:lnTo>
                      <a:pt x="10731" y="480702"/>
                    </a:lnTo>
                    <a:lnTo>
                      <a:pt x="10760" y="479558"/>
                    </a:lnTo>
                    <a:lnTo>
                      <a:pt x="10783" y="478381"/>
                    </a:lnTo>
                    <a:lnTo>
                      <a:pt x="10790" y="477170"/>
                    </a:lnTo>
                    <a:lnTo>
                      <a:pt x="10783" y="475958"/>
                    </a:lnTo>
                    <a:lnTo>
                      <a:pt x="10760" y="474747"/>
                    </a:lnTo>
                    <a:lnTo>
                      <a:pt x="10731" y="473570"/>
                    </a:lnTo>
                    <a:lnTo>
                      <a:pt x="10679" y="472426"/>
                    </a:lnTo>
                    <a:lnTo>
                      <a:pt x="10620" y="471282"/>
                    </a:lnTo>
                    <a:lnTo>
                      <a:pt x="10546" y="470172"/>
                    </a:lnTo>
                    <a:lnTo>
                      <a:pt x="10465" y="469062"/>
                    </a:lnTo>
                    <a:lnTo>
                      <a:pt x="10361" y="468019"/>
                    </a:lnTo>
                    <a:lnTo>
                      <a:pt x="10258" y="466976"/>
                    </a:lnTo>
                    <a:lnTo>
                      <a:pt x="10140" y="465967"/>
                    </a:lnTo>
                    <a:lnTo>
                      <a:pt x="10007" y="464991"/>
                    </a:lnTo>
                    <a:lnTo>
                      <a:pt x="9866" y="464049"/>
                    </a:lnTo>
                    <a:lnTo>
                      <a:pt x="9711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8" y="460584"/>
                    </a:lnTo>
                    <a:lnTo>
                      <a:pt x="9016" y="459811"/>
                    </a:lnTo>
                    <a:lnTo>
                      <a:pt x="8824" y="459104"/>
                    </a:lnTo>
                    <a:lnTo>
                      <a:pt x="8617" y="458398"/>
                    </a:lnTo>
                    <a:lnTo>
                      <a:pt x="8403" y="457758"/>
                    </a:lnTo>
                    <a:lnTo>
                      <a:pt x="8189" y="457153"/>
                    </a:lnTo>
                    <a:lnTo>
                      <a:pt x="7959" y="456615"/>
                    </a:lnTo>
                    <a:lnTo>
                      <a:pt x="7730" y="456110"/>
                    </a:lnTo>
                    <a:lnTo>
                      <a:pt x="7486" y="455639"/>
                    </a:lnTo>
                    <a:lnTo>
                      <a:pt x="7243" y="455235"/>
                    </a:lnTo>
                    <a:lnTo>
                      <a:pt x="6991" y="454865"/>
                    </a:lnTo>
                    <a:lnTo>
                      <a:pt x="6740" y="454562"/>
                    </a:lnTo>
                    <a:lnTo>
                      <a:pt x="6474" y="454293"/>
                    </a:lnTo>
                    <a:lnTo>
                      <a:pt x="6215" y="454092"/>
                    </a:lnTo>
                    <a:lnTo>
                      <a:pt x="5942" y="453957"/>
                    </a:lnTo>
                    <a:lnTo>
                      <a:pt x="5668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33" y="567160"/>
                    </a:lnTo>
                    <a:lnTo>
                      <a:pt x="4560" y="567328"/>
                    </a:lnTo>
                    <a:lnTo>
                      <a:pt x="4294" y="567530"/>
                    </a:lnTo>
                    <a:lnTo>
                      <a:pt x="4028" y="567766"/>
                    </a:lnTo>
                    <a:lnTo>
                      <a:pt x="3769" y="568102"/>
                    </a:lnTo>
                    <a:lnTo>
                      <a:pt x="3518" y="568472"/>
                    </a:lnTo>
                    <a:lnTo>
                      <a:pt x="3274" y="568876"/>
                    </a:lnTo>
                    <a:lnTo>
                      <a:pt x="3037" y="569347"/>
                    </a:lnTo>
                    <a:lnTo>
                      <a:pt x="2801" y="569885"/>
                    </a:lnTo>
                    <a:lnTo>
                      <a:pt x="2572" y="570423"/>
                    </a:lnTo>
                    <a:lnTo>
                      <a:pt x="2358" y="571029"/>
                    </a:lnTo>
                    <a:lnTo>
                      <a:pt x="2143" y="571702"/>
                    </a:lnTo>
                    <a:lnTo>
                      <a:pt x="1944" y="572408"/>
                    </a:lnTo>
                    <a:lnTo>
                      <a:pt x="1744" y="573115"/>
                    </a:lnTo>
                    <a:lnTo>
                      <a:pt x="1559" y="573889"/>
                    </a:lnTo>
                    <a:lnTo>
                      <a:pt x="1382" y="574730"/>
                    </a:lnTo>
                    <a:lnTo>
                      <a:pt x="1212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36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3" y="585697"/>
                    </a:lnTo>
                    <a:lnTo>
                      <a:pt x="59" y="586840"/>
                    </a:lnTo>
                    <a:lnTo>
                      <a:pt x="22" y="588018"/>
                    </a:lnTo>
                    <a:lnTo>
                      <a:pt x="0" y="589195"/>
                    </a:lnTo>
                    <a:lnTo>
                      <a:pt x="0" y="590373"/>
                    </a:lnTo>
                    <a:lnTo>
                      <a:pt x="0" y="591618"/>
                    </a:lnTo>
                    <a:lnTo>
                      <a:pt x="22" y="592795"/>
                    </a:lnTo>
                    <a:lnTo>
                      <a:pt x="59" y="593972"/>
                    </a:lnTo>
                    <a:lnTo>
                      <a:pt x="103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36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12" y="605310"/>
                    </a:lnTo>
                    <a:lnTo>
                      <a:pt x="1382" y="606151"/>
                    </a:lnTo>
                    <a:lnTo>
                      <a:pt x="1559" y="606958"/>
                    </a:lnTo>
                    <a:lnTo>
                      <a:pt x="1744" y="607732"/>
                    </a:lnTo>
                    <a:lnTo>
                      <a:pt x="1944" y="608472"/>
                    </a:lnTo>
                    <a:lnTo>
                      <a:pt x="2143" y="609145"/>
                    </a:lnTo>
                    <a:lnTo>
                      <a:pt x="2358" y="609784"/>
                    </a:lnTo>
                    <a:lnTo>
                      <a:pt x="2572" y="610389"/>
                    </a:lnTo>
                    <a:lnTo>
                      <a:pt x="2801" y="610961"/>
                    </a:lnTo>
                    <a:lnTo>
                      <a:pt x="3037" y="611466"/>
                    </a:lnTo>
                    <a:lnTo>
                      <a:pt x="3274" y="611937"/>
                    </a:lnTo>
                    <a:lnTo>
                      <a:pt x="3518" y="612341"/>
                    </a:lnTo>
                    <a:lnTo>
                      <a:pt x="3769" y="612711"/>
                    </a:lnTo>
                    <a:lnTo>
                      <a:pt x="4028" y="613013"/>
                    </a:lnTo>
                    <a:lnTo>
                      <a:pt x="4294" y="613249"/>
                    </a:lnTo>
                    <a:lnTo>
                      <a:pt x="4560" y="613451"/>
                    </a:lnTo>
                    <a:lnTo>
                      <a:pt x="4833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68" y="613686"/>
                    </a:lnTo>
                    <a:lnTo>
                      <a:pt x="5942" y="613619"/>
                    </a:lnTo>
                    <a:lnTo>
                      <a:pt x="6215" y="613451"/>
                    </a:lnTo>
                    <a:lnTo>
                      <a:pt x="6474" y="613249"/>
                    </a:lnTo>
                    <a:lnTo>
                      <a:pt x="6740" y="613013"/>
                    </a:lnTo>
                    <a:lnTo>
                      <a:pt x="6991" y="612711"/>
                    </a:lnTo>
                    <a:lnTo>
                      <a:pt x="7243" y="612341"/>
                    </a:lnTo>
                    <a:lnTo>
                      <a:pt x="7486" y="611937"/>
                    </a:lnTo>
                    <a:lnTo>
                      <a:pt x="7730" y="611466"/>
                    </a:lnTo>
                    <a:lnTo>
                      <a:pt x="7959" y="610961"/>
                    </a:lnTo>
                    <a:lnTo>
                      <a:pt x="8189" y="610389"/>
                    </a:lnTo>
                    <a:lnTo>
                      <a:pt x="8403" y="609784"/>
                    </a:lnTo>
                    <a:lnTo>
                      <a:pt x="8617" y="609145"/>
                    </a:lnTo>
                    <a:lnTo>
                      <a:pt x="8824" y="608472"/>
                    </a:lnTo>
                    <a:lnTo>
                      <a:pt x="9016" y="607732"/>
                    </a:lnTo>
                    <a:lnTo>
                      <a:pt x="9208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1" y="604435"/>
                    </a:lnTo>
                    <a:lnTo>
                      <a:pt x="9866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1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79" y="595150"/>
                    </a:lnTo>
                    <a:lnTo>
                      <a:pt x="10731" y="593972"/>
                    </a:lnTo>
                    <a:lnTo>
                      <a:pt x="10760" y="592795"/>
                    </a:lnTo>
                    <a:lnTo>
                      <a:pt x="10783" y="591618"/>
                    </a:lnTo>
                    <a:lnTo>
                      <a:pt x="10790" y="590373"/>
                    </a:lnTo>
                    <a:lnTo>
                      <a:pt x="10783" y="589195"/>
                    </a:lnTo>
                    <a:lnTo>
                      <a:pt x="10760" y="588018"/>
                    </a:lnTo>
                    <a:lnTo>
                      <a:pt x="10731" y="586840"/>
                    </a:lnTo>
                    <a:lnTo>
                      <a:pt x="10679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1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6" y="577354"/>
                    </a:lnTo>
                    <a:lnTo>
                      <a:pt x="9711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8" y="573889"/>
                    </a:lnTo>
                    <a:lnTo>
                      <a:pt x="9016" y="573115"/>
                    </a:lnTo>
                    <a:lnTo>
                      <a:pt x="8824" y="572408"/>
                    </a:lnTo>
                    <a:lnTo>
                      <a:pt x="8617" y="571702"/>
                    </a:lnTo>
                    <a:lnTo>
                      <a:pt x="8403" y="571029"/>
                    </a:lnTo>
                    <a:lnTo>
                      <a:pt x="8189" y="570423"/>
                    </a:lnTo>
                    <a:lnTo>
                      <a:pt x="7959" y="569885"/>
                    </a:lnTo>
                    <a:lnTo>
                      <a:pt x="7730" y="569347"/>
                    </a:lnTo>
                    <a:lnTo>
                      <a:pt x="7486" y="568876"/>
                    </a:lnTo>
                    <a:lnTo>
                      <a:pt x="7243" y="568472"/>
                    </a:lnTo>
                    <a:lnTo>
                      <a:pt x="6991" y="568102"/>
                    </a:lnTo>
                    <a:lnTo>
                      <a:pt x="6740" y="567766"/>
                    </a:lnTo>
                    <a:lnTo>
                      <a:pt x="6474" y="567530"/>
                    </a:lnTo>
                    <a:lnTo>
                      <a:pt x="6215" y="567328"/>
                    </a:lnTo>
                    <a:lnTo>
                      <a:pt x="5942" y="567160"/>
                    </a:lnTo>
                    <a:lnTo>
                      <a:pt x="5668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Google Shape;36;p3"/>
              <p:cNvSpPr/>
              <p:nvPr/>
            </p:nvSpPr>
            <p:spPr>
              <a:xfrm>
                <a:off x="10985029" y="2593559"/>
                <a:ext cx="55636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403" y="0"/>
                    </a:moveTo>
                    <a:lnTo>
                      <a:pt x="5122" y="34"/>
                    </a:lnTo>
                    <a:lnTo>
                      <a:pt x="4848" y="135"/>
                    </a:lnTo>
                    <a:lnTo>
                      <a:pt x="4582" y="269"/>
                    </a:lnTo>
                    <a:lnTo>
                      <a:pt x="4316" y="471"/>
                    </a:lnTo>
                    <a:lnTo>
                      <a:pt x="4050" y="740"/>
                    </a:lnTo>
                    <a:lnTo>
                      <a:pt x="3799" y="1043"/>
                    </a:lnTo>
                    <a:lnTo>
                      <a:pt x="3548" y="1413"/>
                    </a:lnTo>
                    <a:lnTo>
                      <a:pt x="3304" y="1850"/>
                    </a:lnTo>
                    <a:lnTo>
                      <a:pt x="3060" y="2321"/>
                    </a:lnTo>
                    <a:lnTo>
                      <a:pt x="2831" y="2826"/>
                    </a:lnTo>
                    <a:lnTo>
                      <a:pt x="2602" y="3398"/>
                    </a:lnTo>
                    <a:lnTo>
                      <a:pt x="2387" y="4003"/>
                    </a:lnTo>
                    <a:lnTo>
                      <a:pt x="2173" y="4643"/>
                    </a:lnTo>
                    <a:lnTo>
                      <a:pt x="1966" y="5349"/>
                    </a:lnTo>
                    <a:lnTo>
                      <a:pt x="1774" y="6089"/>
                    </a:lnTo>
                    <a:lnTo>
                      <a:pt x="1589" y="6863"/>
                    </a:lnTo>
                    <a:lnTo>
                      <a:pt x="1404" y="7670"/>
                    </a:lnTo>
                    <a:lnTo>
                      <a:pt x="1234" y="8511"/>
                    </a:lnTo>
                    <a:lnTo>
                      <a:pt x="1079" y="9420"/>
                    </a:lnTo>
                    <a:lnTo>
                      <a:pt x="924" y="10328"/>
                    </a:lnTo>
                    <a:lnTo>
                      <a:pt x="784" y="11270"/>
                    </a:lnTo>
                    <a:lnTo>
                      <a:pt x="658" y="12245"/>
                    </a:lnTo>
                    <a:lnTo>
                      <a:pt x="532" y="13255"/>
                    </a:lnTo>
                    <a:lnTo>
                      <a:pt x="429" y="14298"/>
                    </a:lnTo>
                    <a:lnTo>
                      <a:pt x="333" y="15340"/>
                    </a:lnTo>
                    <a:lnTo>
                      <a:pt x="244" y="16417"/>
                    </a:lnTo>
                    <a:lnTo>
                      <a:pt x="170" y="17527"/>
                    </a:lnTo>
                    <a:lnTo>
                      <a:pt x="111" y="18671"/>
                    </a:lnTo>
                    <a:lnTo>
                      <a:pt x="67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69"/>
                    </a:lnTo>
                    <a:lnTo>
                      <a:pt x="67" y="26947"/>
                    </a:lnTo>
                    <a:lnTo>
                      <a:pt x="111" y="28091"/>
                    </a:lnTo>
                    <a:lnTo>
                      <a:pt x="170" y="29234"/>
                    </a:lnTo>
                    <a:lnTo>
                      <a:pt x="244" y="30345"/>
                    </a:lnTo>
                    <a:lnTo>
                      <a:pt x="333" y="31455"/>
                    </a:lnTo>
                    <a:lnTo>
                      <a:pt x="429" y="32531"/>
                    </a:lnTo>
                    <a:lnTo>
                      <a:pt x="532" y="33540"/>
                    </a:lnTo>
                    <a:lnTo>
                      <a:pt x="658" y="34550"/>
                    </a:lnTo>
                    <a:lnTo>
                      <a:pt x="784" y="35525"/>
                    </a:lnTo>
                    <a:lnTo>
                      <a:pt x="924" y="36501"/>
                    </a:lnTo>
                    <a:lnTo>
                      <a:pt x="1079" y="37409"/>
                    </a:lnTo>
                    <a:lnTo>
                      <a:pt x="1234" y="38284"/>
                    </a:lnTo>
                    <a:lnTo>
                      <a:pt x="1404" y="39125"/>
                    </a:lnTo>
                    <a:lnTo>
                      <a:pt x="1589" y="39932"/>
                    </a:lnTo>
                    <a:lnTo>
                      <a:pt x="1774" y="40706"/>
                    </a:lnTo>
                    <a:lnTo>
                      <a:pt x="1966" y="41413"/>
                    </a:lnTo>
                    <a:lnTo>
                      <a:pt x="2173" y="42119"/>
                    </a:lnTo>
                    <a:lnTo>
                      <a:pt x="2387" y="42758"/>
                    </a:lnTo>
                    <a:lnTo>
                      <a:pt x="2602" y="43364"/>
                    </a:lnTo>
                    <a:lnTo>
                      <a:pt x="2831" y="43902"/>
                    </a:lnTo>
                    <a:lnTo>
                      <a:pt x="3060" y="44407"/>
                    </a:lnTo>
                    <a:lnTo>
                      <a:pt x="3304" y="44878"/>
                    </a:lnTo>
                    <a:lnTo>
                      <a:pt x="3548" y="45281"/>
                    </a:lnTo>
                    <a:lnTo>
                      <a:pt x="3799" y="45651"/>
                    </a:lnTo>
                    <a:lnTo>
                      <a:pt x="4050" y="45954"/>
                    </a:lnTo>
                    <a:lnTo>
                      <a:pt x="4316" y="46223"/>
                    </a:lnTo>
                    <a:lnTo>
                      <a:pt x="4582" y="46425"/>
                    </a:lnTo>
                    <a:lnTo>
                      <a:pt x="4848" y="46560"/>
                    </a:lnTo>
                    <a:lnTo>
                      <a:pt x="5122" y="46661"/>
                    </a:lnTo>
                    <a:lnTo>
                      <a:pt x="5403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78"/>
                    </a:lnTo>
                    <a:lnTo>
                      <a:pt x="7731" y="44407"/>
                    </a:lnTo>
                    <a:lnTo>
                      <a:pt x="7967" y="43902"/>
                    </a:lnTo>
                    <a:lnTo>
                      <a:pt x="8189" y="43364"/>
                    </a:lnTo>
                    <a:lnTo>
                      <a:pt x="8411" y="42758"/>
                    </a:lnTo>
                    <a:lnTo>
                      <a:pt x="8625" y="42119"/>
                    </a:lnTo>
                    <a:lnTo>
                      <a:pt x="8824" y="41413"/>
                    </a:lnTo>
                    <a:lnTo>
                      <a:pt x="9024" y="40706"/>
                    </a:lnTo>
                    <a:lnTo>
                      <a:pt x="9209" y="39932"/>
                    </a:lnTo>
                    <a:lnTo>
                      <a:pt x="9386" y="39125"/>
                    </a:lnTo>
                    <a:lnTo>
                      <a:pt x="9556" y="38284"/>
                    </a:lnTo>
                    <a:lnTo>
                      <a:pt x="9719" y="37409"/>
                    </a:lnTo>
                    <a:lnTo>
                      <a:pt x="9874" y="36501"/>
                    </a:lnTo>
                    <a:lnTo>
                      <a:pt x="10014" y="35525"/>
                    </a:lnTo>
                    <a:lnTo>
                      <a:pt x="10140" y="34550"/>
                    </a:lnTo>
                    <a:lnTo>
                      <a:pt x="10266" y="33540"/>
                    </a:lnTo>
                    <a:lnTo>
                      <a:pt x="10369" y="32531"/>
                    </a:lnTo>
                    <a:lnTo>
                      <a:pt x="10465" y="31455"/>
                    </a:lnTo>
                    <a:lnTo>
                      <a:pt x="10554" y="30345"/>
                    </a:lnTo>
                    <a:lnTo>
                      <a:pt x="10628" y="29234"/>
                    </a:lnTo>
                    <a:lnTo>
                      <a:pt x="10687" y="28091"/>
                    </a:lnTo>
                    <a:lnTo>
                      <a:pt x="10731" y="26947"/>
                    </a:lnTo>
                    <a:lnTo>
                      <a:pt x="10768" y="25769"/>
                    </a:lnTo>
                    <a:lnTo>
                      <a:pt x="10790" y="24558"/>
                    </a:lnTo>
                    <a:lnTo>
                      <a:pt x="10798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66" y="13255"/>
                    </a:lnTo>
                    <a:lnTo>
                      <a:pt x="10140" y="12245"/>
                    </a:lnTo>
                    <a:lnTo>
                      <a:pt x="10014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4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403" y="0"/>
                    </a:lnTo>
                    <a:close/>
                    <a:moveTo>
                      <a:pt x="5403" y="113472"/>
                    </a:moveTo>
                    <a:lnTo>
                      <a:pt x="5122" y="113506"/>
                    </a:lnTo>
                    <a:lnTo>
                      <a:pt x="4848" y="113573"/>
                    </a:lnTo>
                    <a:lnTo>
                      <a:pt x="4582" y="113742"/>
                    </a:lnTo>
                    <a:lnTo>
                      <a:pt x="4316" y="113943"/>
                    </a:lnTo>
                    <a:lnTo>
                      <a:pt x="4050" y="114213"/>
                    </a:lnTo>
                    <a:lnTo>
                      <a:pt x="3799" y="114515"/>
                    </a:lnTo>
                    <a:lnTo>
                      <a:pt x="3548" y="114885"/>
                    </a:lnTo>
                    <a:lnTo>
                      <a:pt x="3304" y="115323"/>
                    </a:lnTo>
                    <a:lnTo>
                      <a:pt x="3060" y="115794"/>
                    </a:lnTo>
                    <a:lnTo>
                      <a:pt x="2831" y="116298"/>
                    </a:lnTo>
                    <a:lnTo>
                      <a:pt x="2602" y="116870"/>
                    </a:lnTo>
                    <a:lnTo>
                      <a:pt x="2387" y="117476"/>
                    </a:lnTo>
                    <a:lnTo>
                      <a:pt x="2173" y="118115"/>
                    </a:lnTo>
                    <a:lnTo>
                      <a:pt x="1966" y="118821"/>
                    </a:lnTo>
                    <a:lnTo>
                      <a:pt x="1774" y="119562"/>
                    </a:lnTo>
                    <a:lnTo>
                      <a:pt x="1589" y="120335"/>
                    </a:lnTo>
                    <a:lnTo>
                      <a:pt x="1404" y="121143"/>
                    </a:lnTo>
                    <a:lnTo>
                      <a:pt x="1234" y="121984"/>
                    </a:lnTo>
                    <a:lnTo>
                      <a:pt x="1079" y="122858"/>
                    </a:lnTo>
                    <a:lnTo>
                      <a:pt x="924" y="123800"/>
                    </a:lnTo>
                    <a:lnTo>
                      <a:pt x="784" y="124742"/>
                    </a:lnTo>
                    <a:lnTo>
                      <a:pt x="658" y="125718"/>
                    </a:lnTo>
                    <a:lnTo>
                      <a:pt x="532" y="126727"/>
                    </a:lnTo>
                    <a:lnTo>
                      <a:pt x="429" y="127736"/>
                    </a:lnTo>
                    <a:lnTo>
                      <a:pt x="333" y="128813"/>
                    </a:lnTo>
                    <a:lnTo>
                      <a:pt x="244" y="129889"/>
                    </a:lnTo>
                    <a:lnTo>
                      <a:pt x="170" y="131000"/>
                    </a:lnTo>
                    <a:lnTo>
                      <a:pt x="111" y="132110"/>
                    </a:lnTo>
                    <a:lnTo>
                      <a:pt x="67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7" y="140352"/>
                    </a:lnTo>
                    <a:lnTo>
                      <a:pt x="111" y="141496"/>
                    </a:lnTo>
                    <a:lnTo>
                      <a:pt x="170" y="142640"/>
                    </a:lnTo>
                    <a:lnTo>
                      <a:pt x="244" y="143716"/>
                    </a:lnTo>
                    <a:lnTo>
                      <a:pt x="333" y="144826"/>
                    </a:lnTo>
                    <a:lnTo>
                      <a:pt x="429" y="145869"/>
                    </a:lnTo>
                    <a:lnTo>
                      <a:pt x="532" y="146912"/>
                    </a:lnTo>
                    <a:lnTo>
                      <a:pt x="658" y="147921"/>
                    </a:lnTo>
                    <a:lnTo>
                      <a:pt x="784" y="148897"/>
                    </a:lnTo>
                    <a:lnTo>
                      <a:pt x="924" y="149839"/>
                    </a:lnTo>
                    <a:lnTo>
                      <a:pt x="1079" y="150747"/>
                    </a:lnTo>
                    <a:lnTo>
                      <a:pt x="1234" y="151622"/>
                    </a:lnTo>
                    <a:lnTo>
                      <a:pt x="1404" y="152496"/>
                    </a:lnTo>
                    <a:lnTo>
                      <a:pt x="1589" y="153304"/>
                    </a:lnTo>
                    <a:lnTo>
                      <a:pt x="1774" y="154078"/>
                    </a:lnTo>
                    <a:lnTo>
                      <a:pt x="1966" y="154818"/>
                    </a:lnTo>
                    <a:lnTo>
                      <a:pt x="2173" y="155491"/>
                    </a:lnTo>
                    <a:lnTo>
                      <a:pt x="2387" y="156163"/>
                    </a:lnTo>
                    <a:lnTo>
                      <a:pt x="2602" y="156769"/>
                    </a:lnTo>
                    <a:lnTo>
                      <a:pt x="2831" y="157341"/>
                    </a:lnTo>
                    <a:lnTo>
                      <a:pt x="3060" y="157845"/>
                    </a:lnTo>
                    <a:lnTo>
                      <a:pt x="3304" y="158316"/>
                    </a:lnTo>
                    <a:lnTo>
                      <a:pt x="3548" y="158720"/>
                    </a:lnTo>
                    <a:lnTo>
                      <a:pt x="3799" y="159090"/>
                    </a:lnTo>
                    <a:lnTo>
                      <a:pt x="4050" y="159427"/>
                    </a:lnTo>
                    <a:lnTo>
                      <a:pt x="4316" y="159696"/>
                    </a:lnTo>
                    <a:lnTo>
                      <a:pt x="4582" y="159898"/>
                    </a:lnTo>
                    <a:lnTo>
                      <a:pt x="4848" y="160032"/>
                    </a:lnTo>
                    <a:lnTo>
                      <a:pt x="5122" y="160133"/>
                    </a:lnTo>
                    <a:lnTo>
                      <a:pt x="5403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4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4" y="148897"/>
                    </a:lnTo>
                    <a:lnTo>
                      <a:pt x="10140" y="147921"/>
                    </a:lnTo>
                    <a:lnTo>
                      <a:pt x="10266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8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66" y="126727"/>
                    </a:lnTo>
                    <a:lnTo>
                      <a:pt x="10140" y="125718"/>
                    </a:lnTo>
                    <a:lnTo>
                      <a:pt x="10014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4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403" y="113472"/>
                    </a:lnTo>
                    <a:close/>
                    <a:moveTo>
                      <a:pt x="5122" y="226945"/>
                    </a:moveTo>
                    <a:lnTo>
                      <a:pt x="4848" y="227046"/>
                    </a:lnTo>
                    <a:lnTo>
                      <a:pt x="4582" y="227214"/>
                    </a:lnTo>
                    <a:lnTo>
                      <a:pt x="4316" y="227416"/>
                    </a:lnTo>
                    <a:lnTo>
                      <a:pt x="4050" y="227651"/>
                    </a:lnTo>
                    <a:lnTo>
                      <a:pt x="3799" y="227988"/>
                    </a:lnTo>
                    <a:lnTo>
                      <a:pt x="3548" y="228358"/>
                    </a:lnTo>
                    <a:lnTo>
                      <a:pt x="3304" y="228761"/>
                    </a:lnTo>
                    <a:lnTo>
                      <a:pt x="3060" y="229232"/>
                    </a:lnTo>
                    <a:lnTo>
                      <a:pt x="2831" y="229771"/>
                    </a:lnTo>
                    <a:lnTo>
                      <a:pt x="2602" y="230309"/>
                    </a:lnTo>
                    <a:lnTo>
                      <a:pt x="2387" y="230915"/>
                    </a:lnTo>
                    <a:lnTo>
                      <a:pt x="2173" y="231587"/>
                    </a:lnTo>
                    <a:lnTo>
                      <a:pt x="1966" y="232260"/>
                    </a:lnTo>
                    <a:lnTo>
                      <a:pt x="1774" y="233000"/>
                    </a:lnTo>
                    <a:lnTo>
                      <a:pt x="1589" y="233774"/>
                    </a:lnTo>
                    <a:lnTo>
                      <a:pt x="1404" y="234581"/>
                    </a:lnTo>
                    <a:lnTo>
                      <a:pt x="1234" y="235422"/>
                    </a:lnTo>
                    <a:lnTo>
                      <a:pt x="1079" y="236331"/>
                    </a:lnTo>
                    <a:lnTo>
                      <a:pt x="924" y="237239"/>
                    </a:lnTo>
                    <a:lnTo>
                      <a:pt x="784" y="238181"/>
                    </a:lnTo>
                    <a:lnTo>
                      <a:pt x="658" y="239157"/>
                    </a:lnTo>
                    <a:lnTo>
                      <a:pt x="532" y="240166"/>
                    </a:lnTo>
                    <a:lnTo>
                      <a:pt x="429" y="241209"/>
                    </a:lnTo>
                    <a:lnTo>
                      <a:pt x="333" y="242252"/>
                    </a:lnTo>
                    <a:lnTo>
                      <a:pt x="244" y="243328"/>
                    </a:lnTo>
                    <a:lnTo>
                      <a:pt x="170" y="244438"/>
                    </a:lnTo>
                    <a:lnTo>
                      <a:pt x="111" y="245582"/>
                    </a:lnTo>
                    <a:lnTo>
                      <a:pt x="67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7" y="253824"/>
                    </a:lnTo>
                    <a:lnTo>
                      <a:pt x="111" y="254968"/>
                    </a:lnTo>
                    <a:lnTo>
                      <a:pt x="170" y="256078"/>
                    </a:lnTo>
                    <a:lnTo>
                      <a:pt x="244" y="257188"/>
                    </a:lnTo>
                    <a:lnTo>
                      <a:pt x="333" y="258265"/>
                    </a:lnTo>
                    <a:lnTo>
                      <a:pt x="429" y="259341"/>
                    </a:lnTo>
                    <a:lnTo>
                      <a:pt x="532" y="260384"/>
                    </a:lnTo>
                    <a:lnTo>
                      <a:pt x="658" y="261360"/>
                    </a:lnTo>
                    <a:lnTo>
                      <a:pt x="784" y="262336"/>
                    </a:lnTo>
                    <a:lnTo>
                      <a:pt x="924" y="263311"/>
                    </a:lnTo>
                    <a:lnTo>
                      <a:pt x="1079" y="264220"/>
                    </a:lnTo>
                    <a:lnTo>
                      <a:pt x="1234" y="265094"/>
                    </a:lnTo>
                    <a:lnTo>
                      <a:pt x="1404" y="265935"/>
                    </a:lnTo>
                    <a:lnTo>
                      <a:pt x="1589" y="266743"/>
                    </a:lnTo>
                    <a:lnTo>
                      <a:pt x="1774" y="267516"/>
                    </a:lnTo>
                    <a:lnTo>
                      <a:pt x="1966" y="268256"/>
                    </a:lnTo>
                    <a:lnTo>
                      <a:pt x="2173" y="268963"/>
                    </a:lnTo>
                    <a:lnTo>
                      <a:pt x="2387" y="269602"/>
                    </a:lnTo>
                    <a:lnTo>
                      <a:pt x="2602" y="270208"/>
                    </a:lnTo>
                    <a:lnTo>
                      <a:pt x="2831" y="270780"/>
                    </a:lnTo>
                    <a:lnTo>
                      <a:pt x="3060" y="271318"/>
                    </a:lnTo>
                    <a:lnTo>
                      <a:pt x="3304" y="271789"/>
                    </a:lnTo>
                    <a:lnTo>
                      <a:pt x="3548" y="272193"/>
                    </a:lnTo>
                    <a:lnTo>
                      <a:pt x="3799" y="272563"/>
                    </a:lnTo>
                    <a:lnTo>
                      <a:pt x="4050" y="272865"/>
                    </a:lnTo>
                    <a:lnTo>
                      <a:pt x="4316" y="273134"/>
                    </a:lnTo>
                    <a:lnTo>
                      <a:pt x="4582" y="273336"/>
                    </a:lnTo>
                    <a:lnTo>
                      <a:pt x="4848" y="273505"/>
                    </a:lnTo>
                    <a:lnTo>
                      <a:pt x="5122" y="273572"/>
                    </a:lnTo>
                    <a:lnTo>
                      <a:pt x="5403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4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4" y="262336"/>
                    </a:lnTo>
                    <a:lnTo>
                      <a:pt x="10140" y="261360"/>
                    </a:lnTo>
                    <a:lnTo>
                      <a:pt x="10266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8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66" y="240166"/>
                    </a:lnTo>
                    <a:lnTo>
                      <a:pt x="10140" y="239157"/>
                    </a:lnTo>
                    <a:lnTo>
                      <a:pt x="10014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4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22" y="340384"/>
                    </a:moveTo>
                    <a:lnTo>
                      <a:pt x="4848" y="340485"/>
                    </a:lnTo>
                    <a:lnTo>
                      <a:pt x="4582" y="340653"/>
                    </a:lnTo>
                    <a:lnTo>
                      <a:pt x="4316" y="340855"/>
                    </a:lnTo>
                    <a:lnTo>
                      <a:pt x="4050" y="341124"/>
                    </a:lnTo>
                    <a:lnTo>
                      <a:pt x="3799" y="341426"/>
                    </a:lnTo>
                    <a:lnTo>
                      <a:pt x="3548" y="341797"/>
                    </a:lnTo>
                    <a:lnTo>
                      <a:pt x="3304" y="342200"/>
                    </a:lnTo>
                    <a:lnTo>
                      <a:pt x="3060" y="342671"/>
                    </a:lnTo>
                    <a:lnTo>
                      <a:pt x="2831" y="343209"/>
                    </a:lnTo>
                    <a:lnTo>
                      <a:pt x="2602" y="343748"/>
                    </a:lnTo>
                    <a:lnTo>
                      <a:pt x="2387" y="344387"/>
                    </a:lnTo>
                    <a:lnTo>
                      <a:pt x="2173" y="345026"/>
                    </a:lnTo>
                    <a:lnTo>
                      <a:pt x="1966" y="345733"/>
                    </a:lnTo>
                    <a:lnTo>
                      <a:pt x="1774" y="346439"/>
                    </a:lnTo>
                    <a:lnTo>
                      <a:pt x="1589" y="347213"/>
                    </a:lnTo>
                    <a:lnTo>
                      <a:pt x="1404" y="348054"/>
                    </a:lnTo>
                    <a:lnTo>
                      <a:pt x="1234" y="348895"/>
                    </a:lnTo>
                    <a:lnTo>
                      <a:pt x="1079" y="349770"/>
                    </a:lnTo>
                    <a:lnTo>
                      <a:pt x="924" y="350678"/>
                    </a:lnTo>
                    <a:lnTo>
                      <a:pt x="784" y="351620"/>
                    </a:lnTo>
                    <a:lnTo>
                      <a:pt x="658" y="352595"/>
                    </a:lnTo>
                    <a:lnTo>
                      <a:pt x="532" y="353605"/>
                    </a:lnTo>
                    <a:lnTo>
                      <a:pt x="429" y="354648"/>
                    </a:lnTo>
                    <a:lnTo>
                      <a:pt x="333" y="355724"/>
                    </a:lnTo>
                    <a:lnTo>
                      <a:pt x="244" y="356801"/>
                    </a:lnTo>
                    <a:lnTo>
                      <a:pt x="170" y="357911"/>
                    </a:lnTo>
                    <a:lnTo>
                      <a:pt x="111" y="359021"/>
                    </a:lnTo>
                    <a:lnTo>
                      <a:pt x="67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7" y="367263"/>
                    </a:lnTo>
                    <a:lnTo>
                      <a:pt x="111" y="368407"/>
                    </a:lnTo>
                    <a:lnTo>
                      <a:pt x="170" y="369517"/>
                    </a:lnTo>
                    <a:lnTo>
                      <a:pt x="244" y="370627"/>
                    </a:lnTo>
                    <a:lnTo>
                      <a:pt x="333" y="371704"/>
                    </a:lnTo>
                    <a:lnTo>
                      <a:pt x="429" y="372780"/>
                    </a:lnTo>
                    <a:lnTo>
                      <a:pt x="532" y="373823"/>
                    </a:lnTo>
                    <a:lnTo>
                      <a:pt x="658" y="374799"/>
                    </a:lnTo>
                    <a:lnTo>
                      <a:pt x="784" y="375808"/>
                    </a:lnTo>
                    <a:lnTo>
                      <a:pt x="924" y="376750"/>
                    </a:lnTo>
                    <a:lnTo>
                      <a:pt x="1079" y="377658"/>
                    </a:lnTo>
                    <a:lnTo>
                      <a:pt x="1234" y="378533"/>
                    </a:lnTo>
                    <a:lnTo>
                      <a:pt x="1404" y="379374"/>
                    </a:lnTo>
                    <a:lnTo>
                      <a:pt x="1589" y="380215"/>
                    </a:lnTo>
                    <a:lnTo>
                      <a:pt x="1774" y="380989"/>
                    </a:lnTo>
                    <a:lnTo>
                      <a:pt x="1966" y="381695"/>
                    </a:lnTo>
                    <a:lnTo>
                      <a:pt x="2173" y="382402"/>
                    </a:lnTo>
                    <a:lnTo>
                      <a:pt x="2387" y="383041"/>
                    </a:lnTo>
                    <a:lnTo>
                      <a:pt x="2602" y="383680"/>
                    </a:lnTo>
                    <a:lnTo>
                      <a:pt x="2831" y="384218"/>
                    </a:lnTo>
                    <a:lnTo>
                      <a:pt x="3060" y="384757"/>
                    </a:lnTo>
                    <a:lnTo>
                      <a:pt x="3304" y="385228"/>
                    </a:lnTo>
                    <a:lnTo>
                      <a:pt x="3548" y="385631"/>
                    </a:lnTo>
                    <a:lnTo>
                      <a:pt x="3799" y="386001"/>
                    </a:lnTo>
                    <a:lnTo>
                      <a:pt x="4050" y="386304"/>
                    </a:lnTo>
                    <a:lnTo>
                      <a:pt x="4316" y="386573"/>
                    </a:lnTo>
                    <a:lnTo>
                      <a:pt x="4582" y="386775"/>
                    </a:lnTo>
                    <a:lnTo>
                      <a:pt x="4848" y="386943"/>
                    </a:lnTo>
                    <a:lnTo>
                      <a:pt x="5122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4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4" y="375808"/>
                    </a:lnTo>
                    <a:lnTo>
                      <a:pt x="10140" y="374799"/>
                    </a:lnTo>
                    <a:lnTo>
                      <a:pt x="10266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8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66" y="353605"/>
                    </a:lnTo>
                    <a:lnTo>
                      <a:pt x="10140" y="352595"/>
                    </a:lnTo>
                    <a:lnTo>
                      <a:pt x="10014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4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403" y="453822"/>
                    </a:moveTo>
                    <a:lnTo>
                      <a:pt x="5122" y="453856"/>
                    </a:lnTo>
                    <a:lnTo>
                      <a:pt x="4848" y="453957"/>
                    </a:lnTo>
                    <a:lnTo>
                      <a:pt x="4582" y="454092"/>
                    </a:lnTo>
                    <a:lnTo>
                      <a:pt x="4316" y="454293"/>
                    </a:lnTo>
                    <a:lnTo>
                      <a:pt x="4050" y="454562"/>
                    </a:lnTo>
                    <a:lnTo>
                      <a:pt x="3799" y="454865"/>
                    </a:lnTo>
                    <a:lnTo>
                      <a:pt x="3548" y="455235"/>
                    </a:lnTo>
                    <a:lnTo>
                      <a:pt x="3304" y="455639"/>
                    </a:lnTo>
                    <a:lnTo>
                      <a:pt x="3060" y="456110"/>
                    </a:lnTo>
                    <a:lnTo>
                      <a:pt x="2831" y="456615"/>
                    </a:lnTo>
                    <a:lnTo>
                      <a:pt x="2602" y="457153"/>
                    </a:lnTo>
                    <a:lnTo>
                      <a:pt x="2387" y="457758"/>
                    </a:lnTo>
                    <a:lnTo>
                      <a:pt x="2173" y="458398"/>
                    </a:lnTo>
                    <a:lnTo>
                      <a:pt x="1966" y="459104"/>
                    </a:lnTo>
                    <a:lnTo>
                      <a:pt x="1774" y="459811"/>
                    </a:lnTo>
                    <a:lnTo>
                      <a:pt x="1589" y="460584"/>
                    </a:lnTo>
                    <a:lnTo>
                      <a:pt x="1404" y="461392"/>
                    </a:lnTo>
                    <a:lnTo>
                      <a:pt x="1234" y="462233"/>
                    </a:lnTo>
                    <a:lnTo>
                      <a:pt x="1079" y="463141"/>
                    </a:lnTo>
                    <a:lnTo>
                      <a:pt x="924" y="464049"/>
                    </a:lnTo>
                    <a:lnTo>
                      <a:pt x="784" y="464991"/>
                    </a:lnTo>
                    <a:lnTo>
                      <a:pt x="658" y="465967"/>
                    </a:lnTo>
                    <a:lnTo>
                      <a:pt x="532" y="466976"/>
                    </a:lnTo>
                    <a:lnTo>
                      <a:pt x="429" y="468019"/>
                    </a:lnTo>
                    <a:lnTo>
                      <a:pt x="333" y="469062"/>
                    </a:lnTo>
                    <a:lnTo>
                      <a:pt x="244" y="470172"/>
                    </a:lnTo>
                    <a:lnTo>
                      <a:pt x="170" y="471282"/>
                    </a:lnTo>
                    <a:lnTo>
                      <a:pt x="111" y="472426"/>
                    </a:lnTo>
                    <a:lnTo>
                      <a:pt x="67" y="473570"/>
                    </a:lnTo>
                    <a:lnTo>
                      <a:pt x="30" y="474747"/>
                    </a:lnTo>
                    <a:lnTo>
                      <a:pt x="8" y="475958"/>
                    </a:lnTo>
                    <a:lnTo>
                      <a:pt x="0" y="477170"/>
                    </a:lnTo>
                    <a:lnTo>
                      <a:pt x="8" y="478381"/>
                    </a:lnTo>
                    <a:lnTo>
                      <a:pt x="30" y="479558"/>
                    </a:lnTo>
                    <a:lnTo>
                      <a:pt x="67" y="480702"/>
                    </a:lnTo>
                    <a:lnTo>
                      <a:pt x="111" y="481879"/>
                    </a:lnTo>
                    <a:lnTo>
                      <a:pt x="170" y="482989"/>
                    </a:lnTo>
                    <a:lnTo>
                      <a:pt x="244" y="484100"/>
                    </a:lnTo>
                    <a:lnTo>
                      <a:pt x="333" y="485176"/>
                    </a:lnTo>
                    <a:lnTo>
                      <a:pt x="429" y="486253"/>
                    </a:lnTo>
                    <a:lnTo>
                      <a:pt x="532" y="487262"/>
                    </a:lnTo>
                    <a:lnTo>
                      <a:pt x="658" y="488271"/>
                    </a:lnTo>
                    <a:lnTo>
                      <a:pt x="784" y="489247"/>
                    </a:lnTo>
                    <a:lnTo>
                      <a:pt x="924" y="490189"/>
                    </a:lnTo>
                    <a:lnTo>
                      <a:pt x="1079" y="491131"/>
                    </a:lnTo>
                    <a:lnTo>
                      <a:pt x="1234" y="492005"/>
                    </a:lnTo>
                    <a:lnTo>
                      <a:pt x="1404" y="492846"/>
                    </a:lnTo>
                    <a:lnTo>
                      <a:pt x="1589" y="493654"/>
                    </a:lnTo>
                    <a:lnTo>
                      <a:pt x="1774" y="494428"/>
                    </a:lnTo>
                    <a:lnTo>
                      <a:pt x="1966" y="495168"/>
                    </a:lnTo>
                    <a:lnTo>
                      <a:pt x="2173" y="495874"/>
                    </a:lnTo>
                    <a:lnTo>
                      <a:pt x="2387" y="496513"/>
                    </a:lnTo>
                    <a:lnTo>
                      <a:pt x="2602" y="497119"/>
                    </a:lnTo>
                    <a:lnTo>
                      <a:pt x="2831" y="497691"/>
                    </a:lnTo>
                    <a:lnTo>
                      <a:pt x="3060" y="498195"/>
                    </a:lnTo>
                    <a:lnTo>
                      <a:pt x="3304" y="498666"/>
                    </a:lnTo>
                    <a:lnTo>
                      <a:pt x="3548" y="499104"/>
                    </a:lnTo>
                    <a:lnTo>
                      <a:pt x="3799" y="499474"/>
                    </a:lnTo>
                    <a:lnTo>
                      <a:pt x="4050" y="499777"/>
                    </a:lnTo>
                    <a:lnTo>
                      <a:pt x="4316" y="500046"/>
                    </a:lnTo>
                    <a:lnTo>
                      <a:pt x="4582" y="500248"/>
                    </a:lnTo>
                    <a:lnTo>
                      <a:pt x="4848" y="500382"/>
                    </a:lnTo>
                    <a:lnTo>
                      <a:pt x="5122" y="500483"/>
                    </a:lnTo>
                    <a:lnTo>
                      <a:pt x="5403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74"/>
                    </a:lnTo>
                    <a:lnTo>
                      <a:pt x="8824" y="495168"/>
                    </a:lnTo>
                    <a:lnTo>
                      <a:pt x="9024" y="494428"/>
                    </a:lnTo>
                    <a:lnTo>
                      <a:pt x="9209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9" y="491131"/>
                    </a:lnTo>
                    <a:lnTo>
                      <a:pt x="9874" y="490189"/>
                    </a:lnTo>
                    <a:lnTo>
                      <a:pt x="10014" y="489247"/>
                    </a:lnTo>
                    <a:lnTo>
                      <a:pt x="10140" y="488271"/>
                    </a:lnTo>
                    <a:lnTo>
                      <a:pt x="10266" y="487262"/>
                    </a:lnTo>
                    <a:lnTo>
                      <a:pt x="10369" y="486253"/>
                    </a:lnTo>
                    <a:lnTo>
                      <a:pt x="10465" y="485176"/>
                    </a:lnTo>
                    <a:lnTo>
                      <a:pt x="10554" y="484100"/>
                    </a:lnTo>
                    <a:lnTo>
                      <a:pt x="10628" y="482989"/>
                    </a:lnTo>
                    <a:lnTo>
                      <a:pt x="10687" y="481879"/>
                    </a:lnTo>
                    <a:lnTo>
                      <a:pt x="10731" y="480702"/>
                    </a:lnTo>
                    <a:lnTo>
                      <a:pt x="10768" y="479558"/>
                    </a:lnTo>
                    <a:lnTo>
                      <a:pt x="10790" y="478381"/>
                    </a:lnTo>
                    <a:lnTo>
                      <a:pt x="10798" y="477170"/>
                    </a:lnTo>
                    <a:lnTo>
                      <a:pt x="10790" y="475958"/>
                    </a:lnTo>
                    <a:lnTo>
                      <a:pt x="10768" y="474747"/>
                    </a:lnTo>
                    <a:lnTo>
                      <a:pt x="10731" y="473570"/>
                    </a:lnTo>
                    <a:lnTo>
                      <a:pt x="10687" y="472426"/>
                    </a:lnTo>
                    <a:lnTo>
                      <a:pt x="10628" y="471282"/>
                    </a:lnTo>
                    <a:lnTo>
                      <a:pt x="10554" y="470172"/>
                    </a:lnTo>
                    <a:lnTo>
                      <a:pt x="10465" y="469062"/>
                    </a:lnTo>
                    <a:lnTo>
                      <a:pt x="10369" y="468019"/>
                    </a:lnTo>
                    <a:lnTo>
                      <a:pt x="10266" y="466976"/>
                    </a:lnTo>
                    <a:lnTo>
                      <a:pt x="10140" y="465967"/>
                    </a:lnTo>
                    <a:lnTo>
                      <a:pt x="10014" y="464991"/>
                    </a:lnTo>
                    <a:lnTo>
                      <a:pt x="9874" y="464049"/>
                    </a:lnTo>
                    <a:lnTo>
                      <a:pt x="9719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9" y="460584"/>
                    </a:lnTo>
                    <a:lnTo>
                      <a:pt x="9024" y="459811"/>
                    </a:lnTo>
                    <a:lnTo>
                      <a:pt x="8824" y="459104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403" y="453822"/>
                    </a:lnTo>
                    <a:close/>
                    <a:moveTo>
                      <a:pt x="5122" y="567059"/>
                    </a:moveTo>
                    <a:lnTo>
                      <a:pt x="4848" y="567160"/>
                    </a:lnTo>
                    <a:lnTo>
                      <a:pt x="4582" y="567328"/>
                    </a:lnTo>
                    <a:lnTo>
                      <a:pt x="4316" y="567530"/>
                    </a:lnTo>
                    <a:lnTo>
                      <a:pt x="4050" y="567766"/>
                    </a:lnTo>
                    <a:lnTo>
                      <a:pt x="3799" y="568102"/>
                    </a:lnTo>
                    <a:lnTo>
                      <a:pt x="3548" y="568472"/>
                    </a:lnTo>
                    <a:lnTo>
                      <a:pt x="3304" y="568876"/>
                    </a:lnTo>
                    <a:lnTo>
                      <a:pt x="3060" y="569347"/>
                    </a:lnTo>
                    <a:lnTo>
                      <a:pt x="2831" y="569885"/>
                    </a:lnTo>
                    <a:lnTo>
                      <a:pt x="2602" y="570423"/>
                    </a:lnTo>
                    <a:lnTo>
                      <a:pt x="2387" y="571029"/>
                    </a:lnTo>
                    <a:lnTo>
                      <a:pt x="2173" y="571702"/>
                    </a:lnTo>
                    <a:lnTo>
                      <a:pt x="1966" y="572408"/>
                    </a:lnTo>
                    <a:lnTo>
                      <a:pt x="1774" y="573115"/>
                    </a:lnTo>
                    <a:lnTo>
                      <a:pt x="1589" y="573889"/>
                    </a:lnTo>
                    <a:lnTo>
                      <a:pt x="1404" y="574730"/>
                    </a:lnTo>
                    <a:lnTo>
                      <a:pt x="1234" y="575571"/>
                    </a:lnTo>
                    <a:lnTo>
                      <a:pt x="1079" y="576445"/>
                    </a:lnTo>
                    <a:lnTo>
                      <a:pt x="924" y="577354"/>
                    </a:lnTo>
                    <a:lnTo>
                      <a:pt x="784" y="578296"/>
                    </a:lnTo>
                    <a:lnTo>
                      <a:pt x="658" y="579271"/>
                    </a:lnTo>
                    <a:lnTo>
                      <a:pt x="532" y="580280"/>
                    </a:lnTo>
                    <a:lnTo>
                      <a:pt x="429" y="581323"/>
                    </a:lnTo>
                    <a:lnTo>
                      <a:pt x="333" y="582400"/>
                    </a:lnTo>
                    <a:lnTo>
                      <a:pt x="244" y="583476"/>
                    </a:lnTo>
                    <a:lnTo>
                      <a:pt x="170" y="584586"/>
                    </a:lnTo>
                    <a:lnTo>
                      <a:pt x="111" y="585697"/>
                    </a:lnTo>
                    <a:lnTo>
                      <a:pt x="67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7" y="593972"/>
                    </a:lnTo>
                    <a:lnTo>
                      <a:pt x="111" y="595150"/>
                    </a:lnTo>
                    <a:lnTo>
                      <a:pt x="170" y="596294"/>
                    </a:lnTo>
                    <a:lnTo>
                      <a:pt x="244" y="597404"/>
                    </a:lnTo>
                    <a:lnTo>
                      <a:pt x="333" y="598480"/>
                    </a:lnTo>
                    <a:lnTo>
                      <a:pt x="429" y="599557"/>
                    </a:lnTo>
                    <a:lnTo>
                      <a:pt x="532" y="600600"/>
                    </a:lnTo>
                    <a:lnTo>
                      <a:pt x="658" y="601609"/>
                    </a:lnTo>
                    <a:lnTo>
                      <a:pt x="784" y="602585"/>
                    </a:lnTo>
                    <a:lnTo>
                      <a:pt x="924" y="603527"/>
                    </a:lnTo>
                    <a:lnTo>
                      <a:pt x="1079" y="604435"/>
                    </a:lnTo>
                    <a:lnTo>
                      <a:pt x="1234" y="605310"/>
                    </a:lnTo>
                    <a:lnTo>
                      <a:pt x="1404" y="606151"/>
                    </a:lnTo>
                    <a:lnTo>
                      <a:pt x="1589" y="606958"/>
                    </a:lnTo>
                    <a:lnTo>
                      <a:pt x="1774" y="607732"/>
                    </a:lnTo>
                    <a:lnTo>
                      <a:pt x="1966" y="608472"/>
                    </a:lnTo>
                    <a:lnTo>
                      <a:pt x="2173" y="609145"/>
                    </a:lnTo>
                    <a:lnTo>
                      <a:pt x="2387" y="609784"/>
                    </a:lnTo>
                    <a:lnTo>
                      <a:pt x="2602" y="610389"/>
                    </a:lnTo>
                    <a:lnTo>
                      <a:pt x="2831" y="610961"/>
                    </a:lnTo>
                    <a:lnTo>
                      <a:pt x="3060" y="611466"/>
                    </a:lnTo>
                    <a:lnTo>
                      <a:pt x="3304" y="611937"/>
                    </a:lnTo>
                    <a:lnTo>
                      <a:pt x="3548" y="612341"/>
                    </a:lnTo>
                    <a:lnTo>
                      <a:pt x="3799" y="612711"/>
                    </a:lnTo>
                    <a:lnTo>
                      <a:pt x="4050" y="613013"/>
                    </a:lnTo>
                    <a:lnTo>
                      <a:pt x="4316" y="613249"/>
                    </a:lnTo>
                    <a:lnTo>
                      <a:pt x="4582" y="613451"/>
                    </a:lnTo>
                    <a:lnTo>
                      <a:pt x="4848" y="613619"/>
                    </a:lnTo>
                    <a:lnTo>
                      <a:pt x="5122" y="613686"/>
                    </a:lnTo>
                    <a:lnTo>
                      <a:pt x="5403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4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4" y="602585"/>
                    </a:lnTo>
                    <a:lnTo>
                      <a:pt x="10140" y="601609"/>
                    </a:lnTo>
                    <a:lnTo>
                      <a:pt x="10266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8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66" y="580280"/>
                    </a:lnTo>
                    <a:lnTo>
                      <a:pt x="10140" y="579271"/>
                    </a:lnTo>
                    <a:lnTo>
                      <a:pt x="10014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4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Google Shape;37;p3"/>
              <p:cNvSpPr/>
              <p:nvPr/>
            </p:nvSpPr>
            <p:spPr>
              <a:xfrm>
                <a:off x="11120740" y="2593559"/>
                <a:ext cx="55636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302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82" y="1850"/>
                    </a:lnTo>
                    <a:lnTo>
                      <a:pt x="3038" y="2321"/>
                    </a:lnTo>
                    <a:lnTo>
                      <a:pt x="2809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7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10" y="10328"/>
                    </a:lnTo>
                    <a:lnTo>
                      <a:pt x="769" y="11270"/>
                    </a:lnTo>
                    <a:lnTo>
                      <a:pt x="644" y="12245"/>
                    </a:lnTo>
                    <a:lnTo>
                      <a:pt x="525" y="13255"/>
                    </a:lnTo>
                    <a:lnTo>
                      <a:pt x="422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1" y="18671"/>
                    </a:lnTo>
                    <a:lnTo>
                      <a:pt x="60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60" y="26879"/>
                    </a:lnTo>
                    <a:lnTo>
                      <a:pt x="111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22" y="32397"/>
                    </a:lnTo>
                    <a:lnTo>
                      <a:pt x="525" y="33440"/>
                    </a:lnTo>
                    <a:lnTo>
                      <a:pt x="644" y="34449"/>
                    </a:lnTo>
                    <a:lnTo>
                      <a:pt x="769" y="35424"/>
                    </a:lnTo>
                    <a:lnTo>
                      <a:pt x="910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7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9" y="43868"/>
                    </a:lnTo>
                    <a:lnTo>
                      <a:pt x="3038" y="44373"/>
                    </a:lnTo>
                    <a:lnTo>
                      <a:pt x="3282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302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6999" y="45651"/>
                    </a:lnTo>
                    <a:lnTo>
                      <a:pt x="7251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7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25" y="42052"/>
                    </a:lnTo>
                    <a:lnTo>
                      <a:pt x="8825" y="41345"/>
                    </a:lnTo>
                    <a:lnTo>
                      <a:pt x="9024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74" y="36366"/>
                    </a:lnTo>
                    <a:lnTo>
                      <a:pt x="10015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54" y="30277"/>
                    </a:lnTo>
                    <a:lnTo>
                      <a:pt x="10628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15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5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1" y="1413"/>
                    </a:lnTo>
                    <a:lnTo>
                      <a:pt x="6999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302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82" y="115323"/>
                    </a:lnTo>
                    <a:lnTo>
                      <a:pt x="3038" y="115794"/>
                    </a:lnTo>
                    <a:lnTo>
                      <a:pt x="2809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7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10" y="123800"/>
                    </a:lnTo>
                    <a:lnTo>
                      <a:pt x="769" y="124742"/>
                    </a:lnTo>
                    <a:lnTo>
                      <a:pt x="644" y="125718"/>
                    </a:lnTo>
                    <a:lnTo>
                      <a:pt x="525" y="126727"/>
                    </a:lnTo>
                    <a:lnTo>
                      <a:pt x="422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1" y="132110"/>
                    </a:lnTo>
                    <a:lnTo>
                      <a:pt x="60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0" y="140352"/>
                    </a:lnTo>
                    <a:lnTo>
                      <a:pt x="111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22" y="145869"/>
                    </a:lnTo>
                    <a:lnTo>
                      <a:pt x="525" y="146912"/>
                    </a:lnTo>
                    <a:lnTo>
                      <a:pt x="644" y="147921"/>
                    </a:lnTo>
                    <a:lnTo>
                      <a:pt x="769" y="148897"/>
                    </a:lnTo>
                    <a:lnTo>
                      <a:pt x="910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7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9" y="157341"/>
                    </a:lnTo>
                    <a:lnTo>
                      <a:pt x="3038" y="157845"/>
                    </a:lnTo>
                    <a:lnTo>
                      <a:pt x="3282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302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6999" y="159090"/>
                    </a:lnTo>
                    <a:lnTo>
                      <a:pt x="7251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5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5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15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5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1" y="114885"/>
                    </a:lnTo>
                    <a:lnTo>
                      <a:pt x="6999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302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82" y="228761"/>
                    </a:lnTo>
                    <a:lnTo>
                      <a:pt x="3038" y="229232"/>
                    </a:lnTo>
                    <a:lnTo>
                      <a:pt x="2809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7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10" y="237239"/>
                    </a:lnTo>
                    <a:lnTo>
                      <a:pt x="769" y="238181"/>
                    </a:lnTo>
                    <a:lnTo>
                      <a:pt x="644" y="239157"/>
                    </a:lnTo>
                    <a:lnTo>
                      <a:pt x="525" y="240166"/>
                    </a:lnTo>
                    <a:lnTo>
                      <a:pt x="422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1" y="245582"/>
                    </a:lnTo>
                    <a:lnTo>
                      <a:pt x="60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0" y="253824"/>
                    </a:lnTo>
                    <a:lnTo>
                      <a:pt x="111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22" y="259341"/>
                    </a:lnTo>
                    <a:lnTo>
                      <a:pt x="525" y="260384"/>
                    </a:lnTo>
                    <a:lnTo>
                      <a:pt x="644" y="261360"/>
                    </a:lnTo>
                    <a:lnTo>
                      <a:pt x="769" y="262336"/>
                    </a:lnTo>
                    <a:lnTo>
                      <a:pt x="910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7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9" y="270780"/>
                    </a:lnTo>
                    <a:lnTo>
                      <a:pt x="3038" y="271318"/>
                    </a:lnTo>
                    <a:lnTo>
                      <a:pt x="3282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302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6999" y="272563"/>
                    </a:lnTo>
                    <a:lnTo>
                      <a:pt x="7251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5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5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15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5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1" y="228358"/>
                    </a:lnTo>
                    <a:lnTo>
                      <a:pt x="6999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5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302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82" y="342200"/>
                    </a:lnTo>
                    <a:lnTo>
                      <a:pt x="3038" y="342671"/>
                    </a:lnTo>
                    <a:lnTo>
                      <a:pt x="2809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7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10" y="350678"/>
                    </a:lnTo>
                    <a:lnTo>
                      <a:pt x="769" y="351620"/>
                    </a:lnTo>
                    <a:lnTo>
                      <a:pt x="644" y="352595"/>
                    </a:lnTo>
                    <a:lnTo>
                      <a:pt x="525" y="353605"/>
                    </a:lnTo>
                    <a:lnTo>
                      <a:pt x="422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1" y="359021"/>
                    </a:lnTo>
                    <a:lnTo>
                      <a:pt x="60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0" y="367263"/>
                    </a:lnTo>
                    <a:lnTo>
                      <a:pt x="111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22" y="372780"/>
                    </a:lnTo>
                    <a:lnTo>
                      <a:pt x="525" y="373823"/>
                    </a:lnTo>
                    <a:lnTo>
                      <a:pt x="644" y="374799"/>
                    </a:lnTo>
                    <a:lnTo>
                      <a:pt x="769" y="375808"/>
                    </a:lnTo>
                    <a:lnTo>
                      <a:pt x="910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7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9" y="384218"/>
                    </a:lnTo>
                    <a:lnTo>
                      <a:pt x="3038" y="384757"/>
                    </a:lnTo>
                    <a:lnTo>
                      <a:pt x="3282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302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5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6999" y="386001"/>
                    </a:lnTo>
                    <a:lnTo>
                      <a:pt x="7251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5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5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15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5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1" y="341797"/>
                    </a:lnTo>
                    <a:lnTo>
                      <a:pt x="6999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302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82" y="455639"/>
                    </a:lnTo>
                    <a:lnTo>
                      <a:pt x="3038" y="456110"/>
                    </a:lnTo>
                    <a:lnTo>
                      <a:pt x="2809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7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10" y="463982"/>
                    </a:lnTo>
                    <a:lnTo>
                      <a:pt x="769" y="464924"/>
                    </a:lnTo>
                    <a:lnTo>
                      <a:pt x="644" y="465900"/>
                    </a:lnTo>
                    <a:lnTo>
                      <a:pt x="525" y="466875"/>
                    </a:lnTo>
                    <a:lnTo>
                      <a:pt x="422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1" y="472258"/>
                    </a:lnTo>
                    <a:lnTo>
                      <a:pt x="60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60" y="480534"/>
                    </a:lnTo>
                    <a:lnTo>
                      <a:pt x="111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22" y="486152"/>
                    </a:lnTo>
                    <a:lnTo>
                      <a:pt x="525" y="487195"/>
                    </a:lnTo>
                    <a:lnTo>
                      <a:pt x="644" y="488204"/>
                    </a:lnTo>
                    <a:lnTo>
                      <a:pt x="769" y="489179"/>
                    </a:lnTo>
                    <a:lnTo>
                      <a:pt x="910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7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9" y="497691"/>
                    </a:lnTo>
                    <a:lnTo>
                      <a:pt x="3038" y="498195"/>
                    </a:lnTo>
                    <a:lnTo>
                      <a:pt x="3282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302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6999" y="499474"/>
                    </a:lnTo>
                    <a:lnTo>
                      <a:pt x="7251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40"/>
                    </a:lnTo>
                    <a:lnTo>
                      <a:pt x="8825" y="495134"/>
                    </a:lnTo>
                    <a:lnTo>
                      <a:pt x="9024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74" y="490155"/>
                    </a:lnTo>
                    <a:lnTo>
                      <a:pt x="10015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54" y="483965"/>
                    </a:lnTo>
                    <a:lnTo>
                      <a:pt x="10628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8" y="471148"/>
                    </a:lnTo>
                    <a:lnTo>
                      <a:pt x="10554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15" y="464924"/>
                    </a:lnTo>
                    <a:lnTo>
                      <a:pt x="9874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24" y="459811"/>
                    </a:lnTo>
                    <a:lnTo>
                      <a:pt x="8825" y="459070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1" y="455235"/>
                    </a:lnTo>
                    <a:lnTo>
                      <a:pt x="6999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302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82" y="568876"/>
                    </a:lnTo>
                    <a:lnTo>
                      <a:pt x="3038" y="569347"/>
                    </a:lnTo>
                    <a:lnTo>
                      <a:pt x="2809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7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10" y="577354"/>
                    </a:lnTo>
                    <a:lnTo>
                      <a:pt x="769" y="578296"/>
                    </a:lnTo>
                    <a:lnTo>
                      <a:pt x="644" y="579271"/>
                    </a:lnTo>
                    <a:lnTo>
                      <a:pt x="525" y="580280"/>
                    </a:lnTo>
                    <a:lnTo>
                      <a:pt x="422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1" y="585697"/>
                    </a:lnTo>
                    <a:lnTo>
                      <a:pt x="60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0" y="593972"/>
                    </a:lnTo>
                    <a:lnTo>
                      <a:pt x="111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22" y="599557"/>
                    </a:lnTo>
                    <a:lnTo>
                      <a:pt x="525" y="600600"/>
                    </a:lnTo>
                    <a:lnTo>
                      <a:pt x="644" y="601609"/>
                    </a:lnTo>
                    <a:lnTo>
                      <a:pt x="769" y="602585"/>
                    </a:lnTo>
                    <a:lnTo>
                      <a:pt x="910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7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9" y="610961"/>
                    </a:lnTo>
                    <a:lnTo>
                      <a:pt x="3038" y="611466"/>
                    </a:lnTo>
                    <a:lnTo>
                      <a:pt x="3282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302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6999" y="612711"/>
                    </a:lnTo>
                    <a:lnTo>
                      <a:pt x="7251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5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5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15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5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1" y="568472"/>
                    </a:lnTo>
                    <a:lnTo>
                      <a:pt x="6999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79" name="Google Shape;39;p3"/>
            <p:cNvSpPr/>
            <p:nvPr/>
          </p:nvSpPr>
          <p:spPr>
            <a:xfrm>
              <a:off x="5024027" y="12334"/>
              <a:ext cx="2743200" cy="274200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80" name="Google Shape;40;p3"/>
            <p:cNvGrpSpPr/>
            <p:nvPr/>
          </p:nvGrpSpPr>
          <p:grpSpPr>
            <a:xfrm>
              <a:off x="600276" y="4540436"/>
              <a:ext cx="326769" cy="405540"/>
              <a:chOff x="11108696" y="3272898"/>
              <a:chExt cx="598150" cy="876085"/>
            </a:xfrm>
          </p:grpSpPr>
          <p:sp>
            <p:nvSpPr>
              <p:cNvPr id="81" name="Google Shape;41;p3"/>
              <p:cNvSpPr/>
              <p:nvPr/>
            </p:nvSpPr>
            <p:spPr>
              <a:xfrm>
                <a:off x="11108696" y="3272898"/>
                <a:ext cx="5559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0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33" y="135"/>
                    </a:lnTo>
                    <a:lnTo>
                      <a:pt x="4560" y="269"/>
                    </a:lnTo>
                    <a:lnTo>
                      <a:pt x="4294" y="471"/>
                    </a:lnTo>
                    <a:lnTo>
                      <a:pt x="4028" y="740"/>
                    </a:lnTo>
                    <a:lnTo>
                      <a:pt x="3769" y="1043"/>
                    </a:lnTo>
                    <a:lnTo>
                      <a:pt x="3518" y="1413"/>
                    </a:lnTo>
                    <a:lnTo>
                      <a:pt x="3274" y="1850"/>
                    </a:lnTo>
                    <a:lnTo>
                      <a:pt x="3037" y="2321"/>
                    </a:lnTo>
                    <a:lnTo>
                      <a:pt x="2801" y="2826"/>
                    </a:lnTo>
                    <a:lnTo>
                      <a:pt x="2572" y="3398"/>
                    </a:lnTo>
                    <a:lnTo>
                      <a:pt x="2358" y="4003"/>
                    </a:lnTo>
                    <a:lnTo>
                      <a:pt x="2143" y="4643"/>
                    </a:lnTo>
                    <a:lnTo>
                      <a:pt x="1944" y="5349"/>
                    </a:lnTo>
                    <a:lnTo>
                      <a:pt x="1744" y="6089"/>
                    </a:lnTo>
                    <a:lnTo>
                      <a:pt x="1559" y="6863"/>
                    </a:lnTo>
                    <a:lnTo>
                      <a:pt x="1382" y="7670"/>
                    </a:lnTo>
                    <a:lnTo>
                      <a:pt x="1212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36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3" y="18671"/>
                    </a:lnTo>
                    <a:lnTo>
                      <a:pt x="59" y="19815"/>
                    </a:lnTo>
                    <a:lnTo>
                      <a:pt x="22" y="20959"/>
                    </a:lnTo>
                    <a:lnTo>
                      <a:pt x="0" y="22136"/>
                    </a:lnTo>
                    <a:lnTo>
                      <a:pt x="0" y="23347"/>
                    </a:lnTo>
                    <a:lnTo>
                      <a:pt x="0" y="24558"/>
                    </a:lnTo>
                    <a:lnTo>
                      <a:pt x="22" y="25736"/>
                    </a:lnTo>
                    <a:lnTo>
                      <a:pt x="59" y="26879"/>
                    </a:lnTo>
                    <a:lnTo>
                      <a:pt x="103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36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12" y="38183"/>
                    </a:lnTo>
                    <a:lnTo>
                      <a:pt x="1382" y="39024"/>
                    </a:lnTo>
                    <a:lnTo>
                      <a:pt x="1559" y="39831"/>
                    </a:lnTo>
                    <a:lnTo>
                      <a:pt x="1744" y="40605"/>
                    </a:lnTo>
                    <a:lnTo>
                      <a:pt x="1944" y="41345"/>
                    </a:lnTo>
                    <a:lnTo>
                      <a:pt x="2143" y="42052"/>
                    </a:lnTo>
                    <a:lnTo>
                      <a:pt x="2358" y="42691"/>
                    </a:lnTo>
                    <a:lnTo>
                      <a:pt x="2572" y="43296"/>
                    </a:lnTo>
                    <a:lnTo>
                      <a:pt x="2801" y="43868"/>
                    </a:lnTo>
                    <a:lnTo>
                      <a:pt x="3037" y="44373"/>
                    </a:lnTo>
                    <a:lnTo>
                      <a:pt x="3274" y="44844"/>
                    </a:lnTo>
                    <a:lnTo>
                      <a:pt x="3518" y="45281"/>
                    </a:lnTo>
                    <a:lnTo>
                      <a:pt x="3769" y="45651"/>
                    </a:lnTo>
                    <a:lnTo>
                      <a:pt x="4028" y="45954"/>
                    </a:lnTo>
                    <a:lnTo>
                      <a:pt x="4294" y="46223"/>
                    </a:lnTo>
                    <a:lnTo>
                      <a:pt x="4560" y="46425"/>
                    </a:lnTo>
                    <a:lnTo>
                      <a:pt x="4833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68" y="46661"/>
                    </a:lnTo>
                    <a:lnTo>
                      <a:pt x="5942" y="46560"/>
                    </a:lnTo>
                    <a:lnTo>
                      <a:pt x="6215" y="46425"/>
                    </a:lnTo>
                    <a:lnTo>
                      <a:pt x="6474" y="46223"/>
                    </a:lnTo>
                    <a:lnTo>
                      <a:pt x="6740" y="45954"/>
                    </a:lnTo>
                    <a:lnTo>
                      <a:pt x="6991" y="45651"/>
                    </a:lnTo>
                    <a:lnTo>
                      <a:pt x="7243" y="45281"/>
                    </a:lnTo>
                    <a:lnTo>
                      <a:pt x="7486" y="44844"/>
                    </a:lnTo>
                    <a:lnTo>
                      <a:pt x="7730" y="44373"/>
                    </a:lnTo>
                    <a:lnTo>
                      <a:pt x="7959" y="43868"/>
                    </a:lnTo>
                    <a:lnTo>
                      <a:pt x="8189" y="43296"/>
                    </a:lnTo>
                    <a:lnTo>
                      <a:pt x="8403" y="42691"/>
                    </a:lnTo>
                    <a:lnTo>
                      <a:pt x="8617" y="42052"/>
                    </a:lnTo>
                    <a:lnTo>
                      <a:pt x="8824" y="41345"/>
                    </a:lnTo>
                    <a:lnTo>
                      <a:pt x="9016" y="40605"/>
                    </a:lnTo>
                    <a:lnTo>
                      <a:pt x="9208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1" y="37275"/>
                    </a:lnTo>
                    <a:lnTo>
                      <a:pt x="9866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1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79" y="28023"/>
                    </a:lnTo>
                    <a:lnTo>
                      <a:pt x="10731" y="26879"/>
                    </a:lnTo>
                    <a:lnTo>
                      <a:pt x="10760" y="25736"/>
                    </a:lnTo>
                    <a:lnTo>
                      <a:pt x="10783" y="24558"/>
                    </a:lnTo>
                    <a:lnTo>
                      <a:pt x="10790" y="23347"/>
                    </a:lnTo>
                    <a:lnTo>
                      <a:pt x="10783" y="22136"/>
                    </a:lnTo>
                    <a:lnTo>
                      <a:pt x="10760" y="20959"/>
                    </a:lnTo>
                    <a:lnTo>
                      <a:pt x="10731" y="19815"/>
                    </a:lnTo>
                    <a:lnTo>
                      <a:pt x="10679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1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6" y="10328"/>
                    </a:lnTo>
                    <a:lnTo>
                      <a:pt x="9711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8" y="6863"/>
                    </a:lnTo>
                    <a:lnTo>
                      <a:pt x="9016" y="6089"/>
                    </a:lnTo>
                    <a:lnTo>
                      <a:pt x="8824" y="5349"/>
                    </a:lnTo>
                    <a:lnTo>
                      <a:pt x="8617" y="4643"/>
                    </a:lnTo>
                    <a:lnTo>
                      <a:pt x="8403" y="4003"/>
                    </a:lnTo>
                    <a:lnTo>
                      <a:pt x="8189" y="3398"/>
                    </a:lnTo>
                    <a:lnTo>
                      <a:pt x="7959" y="2826"/>
                    </a:lnTo>
                    <a:lnTo>
                      <a:pt x="7730" y="2321"/>
                    </a:lnTo>
                    <a:lnTo>
                      <a:pt x="7486" y="1850"/>
                    </a:lnTo>
                    <a:lnTo>
                      <a:pt x="7243" y="1413"/>
                    </a:lnTo>
                    <a:lnTo>
                      <a:pt x="6991" y="1043"/>
                    </a:lnTo>
                    <a:lnTo>
                      <a:pt x="6740" y="740"/>
                    </a:lnTo>
                    <a:lnTo>
                      <a:pt x="6474" y="471"/>
                    </a:lnTo>
                    <a:lnTo>
                      <a:pt x="6215" y="269"/>
                    </a:lnTo>
                    <a:lnTo>
                      <a:pt x="5942" y="135"/>
                    </a:lnTo>
                    <a:lnTo>
                      <a:pt x="5668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33" y="113573"/>
                    </a:lnTo>
                    <a:lnTo>
                      <a:pt x="4560" y="113742"/>
                    </a:lnTo>
                    <a:lnTo>
                      <a:pt x="4294" y="113943"/>
                    </a:lnTo>
                    <a:lnTo>
                      <a:pt x="4028" y="114213"/>
                    </a:lnTo>
                    <a:lnTo>
                      <a:pt x="3769" y="114515"/>
                    </a:lnTo>
                    <a:lnTo>
                      <a:pt x="3518" y="114885"/>
                    </a:lnTo>
                    <a:lnTo>
                      <a:pt x="3274" y="115323"/>
                    </a:lnTo>
                    <a:lnTo>
                      <a:pt x="3037" y="115794"/>
                    </a:lnTo>
                    <a:lnTo>
                      <a:pt x="2801" y="116298"/>
                    </a:lnTo>
                    <a:lnTo>
                      <a:pt x="2572" y="116870"/>
                    </a:lnTo>
                    <a:lnTo>
                      <a:pt x="2358" y="117476"/>
                    </a:lnTo>
                    <a:lnTo>
                      <a:pt x="2143" y="118115"/>
                    </a:lnTo>
                    <a:lnTo>
                      <a:pt x="1944" y="118821"/>
                    </a:lnTo>
                    <a:lnTo>
                      <a:pt x="1744" y="119562"/>
                    </a:lnTo>
                    <a:lnTo>
                      <a:pt x="1559" y="120335"/>
                    </a:lnTo>
                    <a:lnTo>
                      <a:pt x="1382" y="121143"/>
                    </a:lnTo>
                    <a:lnTo>
                      <a:pt x="1212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36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3" y="132110"/>
                    </a:lnTo>
                    <a:lnTo>
                      <a:pt x="59" y="133254"/>
                    </a:lnTo>
                    <a:lnTo>
                      <a:pt x="22" y="134431"/>
                    </a:lnTo>
                    <a:lnTo>
                      <a:pt x="0" y="135608"/>
                    </a:lnTo>
                    <a:lnTo>
                      <a:pt x="0" y="136820"/>
                    </a:lnTo>
                    <a:lnTo>
                      <a:pt x="0" y="137997"/>
                    </a:lnTo>
                    <a:lnTo>
                      <a:pt x="22" y="139174"/>
                    </a:lnTo>
                    <a:lnTo>
                      <a:pt x="59" y="140352"/>
                    </a:lnTo>
                    <a:lnTo>
                      <a:pt x="103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36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12" y="151622"/>
                    </a:lnTo>
                    <a:lnTo>
                      <a:pt x="1382" y="152496"/>
                    </a:lnTo>
                    <a:lnTo>
                      <a:pt x="1559" y="153304"/>
                    </a:lnTo>
                    <a:lnTo>
                      <a:pt x="1744" y="154078"/>
                    </a:lnTo>
                    <a:lnTo>
                      <a:pt x="1944" y="154818"/>
                    </a:lnTo>
                    <a:lnTo>
                      <a:pt x="2143" y="155491"/>
                    </a:lnTo>
                    <a:lnTo>
                      <a:pt x="2358" y="156163"/>
                    </a:lnTo>
                    <a:lnTo>
                      <a:pt x="2572" y="156769"/>
                    </a:lnTo>
                    <a:lnTo>
                      <a:pt x="2801" y="157341"/>
                    </a:lnTo>
                    <a:lnTo>
                      <a:pt x="3037" y="157845"/>
                    </a:lnTo>
                    <a:lnTo>
                      <a:pt x="3274" y="158316"/>
                    </a:lnTo>
                    <a:lnTo>
                      <a:pt x="3518" y="158720"/>
                    </a:lnTo>
                    <a:lnTo>
                      <a:pt x="3769" y="159090"/>
                    </a:lnTo>
                    <a:lnTo>
                      <a:pt x="4028" y="159427"/>
                    </a:lnTo>
                    <a:lnTo>
                      <a:pt x="4294" y="159696"/>
                    </a:lnTo>
                    <a:lnTo>
                      <a:pt x="4560" y="159898"/>
                    </a:lnTo>
                    <a:lnTo>
                      <a:pt x="4833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68" y="160133"/>
                    </a:lnTo>
                    <a:lnTo>
                      <a:pt x="5942" y="160032"/>
                    </a:lnTo>
                    <a:lnTo>
                      <a:pt x="6215" y="159898"/>
                    </a:lnTo>
                    <a:lnTo>
                      <a:pt x="6474" y="159696"/>
                    </a:lnTo>
                    <a:lnTo>
                      <a:pt x="6740" y="159427"/>
                    </a:lnTo>
                    <a:lnTo>
                      <a:pt x="6991" y="159090"/>
                    </a:lnTo>
                    <a:lnTo>
                      <a:pt x="7243" y="158720"/>
                    </a:lnTo>
                    <a:lnTo>
                      <a:pt x="7486" y="158316"/>
                    </a:lnTo>
                    <a:lnTo>
                      <a:pt x="7730" y="157845"/>
                    </a:lnTo>
                    <a:lnTo>
                      <a:pt x="7959" y="157341"/>
                    </a:lnTo>
                    <a:lnTo>
                      <a:pt x="8189" y="156769"/>
                    </a:lnTo>
                    <a:lnTo>
                      <a:pt x="8403" y="156163"/>
                    </a:lnTo>
                    <a:lnTo>
                      <a:pt x="8617" y="155491"/>
                    </a:lnTo>
                    <a:lnTo>
                      <a:pt x="8824" y="154818"/>
                    </a:lnTo>
                    <a:lnTo>
                      <a:pt x="9016" y="154078"/>
                    </a:lnTo>
                    <a:lnTo>
                      <a:pt x="9208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1" y="150747"/>
                    </a:lnTo>
                    <a:lnTo>
                      <a:pt x="9866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1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79" y="141496"/>
                    </a:lnTo>
                    <a:lnTo>
                      <a:pt x="10731" y="140352"/>
                    </a:lnTo>
                    <a:lnTo>
                      <a:pt x="10760" y="139174"/>
                    </a:lnTo>
                    <a:lnTo>
                      <a:pt x="10783" y="137997"/>
                    </a:lnTo>
                    <a:lnTo>
                      <a:pt x="10790" y="136820"/>
                    </a:lnTo>
                    <a:lnTo>
                      <a:pt x="10783" y="135608"/>
                    </a:lnTo>
                    <a:lnTo>
                      <a:pt x="10760" y="134431"/>
                    </a:lnTo>
                    <a:lnTo>
                      <a:pt x="10731" y="133254"/>
                    </a:lnTo>
                    <a:lnTo>
                      <a:pt x="10679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1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6" y="123800"/>
                    </a:lnTo>
                    <a:lnTo>
                      <a:pt x="9711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8" y="120335"/>
                    </a:lnTo>
                    <a:lnTo>
                      <a:pt x="9016" y="119562"/>
                    </a:lnTo>
                    <a:lnTo>
                      <a:pt x="8824" y="118821"/>
                    </a:lnTo>
                    <a:lnTo>
                      <a:pt x="8617" y="118115"/>
                    </a:lnTo>
                    <a:lnTo>
                      <a:pt x="8403" y="117476"/>
                    </a:lnTo>
                    <a:lnTo>
                      <a:pt x="8189" y="116870"/>
                    </a:lnTo>
                    <a:lnTo>
                      <a:pt x="7959" y="116298"/>
                    </a:lnTo>
                    <a:lnTo>
                      <a:pt x="7730" y="115794"/>
                    </a:lnTo>
                    <a:lnTo>
                      <a:pt x="7486" y="115323"/>
                    </a:lnTo>
                    <a:lnTo>
                      <a:pt x="7243" y="114885"/>
                    </a:lnTo>
                    <a:lnTo>
                      <a:pt x="6991" y="114515"/>
                    </a:lnTo>
                    <a:lnTo>
                      <a:pt x="6740" y="114213"/>
                    </a:lnTo>
                    <a:lnTo>
                      <a:pt x="6474" y="113943"/>
                    </a:lnTo>
                    <a:lnTo>
                      <a:pt x="6215" y="113742"/>
                    </a:lnTo>
                    <a:lnTo>
                      <a:pt x="5942" y="113573"/>
                    </a:lnTo>
                    <a:lnTo>
                      <a:pt x="5668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33" y="227046"/>
                    </a:lnTo>
                    <a:lnTo>
                      <a:pt x="4560" y="227214"/>
                    </a:lnTo>
                    <a:lnTo>
                      <a:pt x="4294" y="227416"/>
                    </a:lnTo>
                    <a:lnTo>
                      <a:pt x="4028" y="227651"/>
                    </a:lnTo>
                    <a:lnTo>
                      <a:pt x="3769" y="227988"/>
                    </a:lnTo>
                    <a:lnTo>
                      <a:pt x="3518" y="228358"/>
                    </a:lnTo>
                    <a:lnTo>
                      <a:pt x="3274" y="228761"/>
                    </a:lnTo>
                    <a:lnTo>
                      <a:pt x="3037" y="229232"/>
                    </a:lnTo>
                    <a:lnTo>
                      <a:pt x="2801" y="229771"/>
                    </a:lnTo>
                    <a:lnTo>
                      <a:pt x="2572" y="230309"/>
                    </a:lnTo>
                    <a:lnTo>
                      <a:pt x="2358" y="230915"/>
                    </a:lnTo>
                    <a:lnTo>
                      <a:pt x="2143" y="231587"/>
                    </a:lnTo>
                    <a:lnTo>
                      <a:pt x="1944" y="232260"/>
                    </a:lnTo>
                    <a:lnTo>
                      <a:pt x="1744" y="233000"/>
                    </a:lnTo>
                    <a:lnTo>
                      <a:pt x="1559" y="233774"/>
                    </a:lnTo>
                    <a:lnTo>
                      <a:pt x="1382" y="234581"/>
                    </a:lnTo>
                    <a:lnTo>
                      <a:pt x="1212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36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3" y="245582"/>
                    </a:lnTo>
                    <a:lnTo>
                      <a:pt x="59" y="246726"/>
                    </a:lnTo>
                    <a:lnTo>
                      <a:pt x="22" y="247903"/>
                    </a:lnTo>
                    <a:lnTo>
                      <a:pt x="0" y="249081"/>
                    </a:lnTo>
                    <a:lnTo>
                      <a:pt x="0" y="250258"/>
                    </a:lnTo>
                    <a:lnTo>
                      <a:pt x="0" y="251469"/>
                    </a:lnTo>
                    <a:lnTo>
                      <a:pt x="22" y="252647"/>
                    </a:lnTo>
                    <a:lnTo>
                      <a:pt x="59" y="253824"/>
                    </a:lnTo>
                    <a:lnTo>
                      <a:pt x="103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36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12" y="265094"/>
                    </a:lnTo>
                    <a:lnTo>
                      <a:pt x="1382" y="265935"/>
                    </a:lnTo>
                    <a:lnTo>
                      <a:pt x="1559" y="266743"/>
                    </a:lnTo>
                    <a:lnTo>
                      <a:pt x="1744" y="267516"/>
                    </a:lnTo>
                    <a:lnTo>
                      <a:pt x="1944" y="268256"/>
                    </a:lnTo>
                    <a:lnTo>
                      <a:pt x="2143" y="268963"/>
                    </a:lnTo>
                    <a:lnTo>
                      <a:pt x="2358" y="269602"/>
                    </a:lnTo>
                    <a:lnTo>
                      <a:pt x="2572" y="270208"/>
                    </a:lnTo>
                    <a:lnTo>
                      <a:pt x="2801" y="270780"/>
                    </a:lnTo>
                    <a:lnTo>
                      <a:pt x="3037" y="271318"/>
                    </a:lnTo>
                    <a:lnTo>
                      <a:pt x="3274" y="271789"/>
                    </a:lnTo>
                    <a:lnTo>
                      <a:pt x="3518" y="272193"/>
                    </a:lnTo>
                    <a:lnTo>
                      <a:pt x="3769" y="272563"/>
                    </a:lnTo>
                    <a:lnTo>
                      <a:pt x="4028" y="272865"/>
                    </a:lnTo>
                    <a:lnTo>
                      <a:pt x="4294" y="273134"/>
                    </a:lnTo>
                    <a:lnTo>
                      <a:pt x="4560" y="273336"/>
                    </a:lnTo>
                    <a:lnTo>
                      <a:pt x="4833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68" y="273572"/>
                    </a:lnTo>
                    <a:lnTo>
                      <a:pt x="5942" y="273505"/>
                    </a:lnTo>
                    <a:lnTo>
                      <a:pt x="6215" y="273336"/>
                    </a:lnTo>
                    <a:lnTo>
                      <a:pt x="6474" y="273134"/>
                    </a:lnTo>
                    <a:lnTo>
                      <a:pt x="6740" y="272865"/>
                    </a:lnTo>
                    <a:lnTo>
                      <a:pt x="6991" y="272563"/>
                    </a:lnTo>
                    <a:lnTo>
                      <a:pt x="7243" y="272193"/>
                    </a:lnTo>
                    <a:lnTo>
                      <a:pt x="7486" y="271789"/>
                    </a:lnTo>
                    <a:lnTo>
                      <a:pt x="7730" y="271318"/>
                    </a:lnTo>
                    <a:lnTo>
                      <a:pt x="7959" y="270780"/>
                    </a:lnTo>
                    <a:lnTo>
                      <a:pt x="8189" y="270208"/>
                    </a:lnTo>
                    <a:lnTo>
                      <a:pt x="8403" y="269602"/>
                    </a:lnTo>
                    <a:lnTo>
                      <a:pt x="8617" y="268963"/>
                    </a:lnTo>
                    <a:lnTo>
                      <a:pt x="8824" y="268256"/>
                    </a:lnTo>
                    <a:lnTo>
                      <a:pt x="9016" y="267516"/>
                    </a:lnTo>
                    <a:lnTo>
                      <a:pt x="9208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1" y="264220"/>
                    </a:lnTo>
                    <a:lnTo>
                      <a:pt x="9866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1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79" y="254968"/>
                    </a:lnTo>
                    <a:lnTo>
                      <a:pt x="10731" y="253824"/>
                    </a:lnTo>
                    <a:lnTo>
                      <a:pt x="10760" y="252647"/>
                    </a:lnTo>
                    <a:lnTo>
                      <a:pt x="10783" y="251469"/>
                    </a:lnTo>
                    <a:lnTo>
                      <a:pt x="10790" y="250258"/>
                    </a:lnTo>
                    <a:lnTo>
                      <a:pt x="10783" y="249081"/>
                    </a:lnTo>
                    <a:lnTo>
                      <a:pt x="10760" y="247903"/>
                    </a:lnTo>
                    <a:lnTo>
                      <a:pt x="10731" y="246726"/>
                    </a:lnTo>
                    <a:lnTo>
                      <a:pt x="10679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1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6" y="237239"/>
                    </a:lnTo>
                    <a:lnTo>
                      <a:pt x="9711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8" y="233774"/>
                    </a:lnTo>
                    <a:lnTo>
                      <a:pt x="9016" y="233000"/>
                    </a:lnTo>
                    <a:lnTo>
                      <a:pt x="8824" y="232260"/>
                    </a:lnTo>
                    <a:lnTo>
                      <a:pt x="8617" y="231587"/>
                    </a:lnTo>
                    <a:lnTo>
                      <a:pt x="8403" y="230915"/>
                    </a:lnTo>
                    <a:lnTo>
                      <a:pt x="8189" y="230309"/>
                    </a:lnTo>
                    <a:lnTo>
                      <a:pt x="7959" y="229771"/>
                    </a:lnTo>
                    <a:lnTo>
                      <a:pt x="7730" y="229232"/>
                    </a:lnTo>
                    <a:lnTo>
                      <a:pt x="7486" y="228761"/>
                    </a:lnTo>
                    <a:lnTo>
                      <a:pt x="7243" y="228358"/>
                    </a:lnTo>
                    <a:lnTo>
                      <a:pt x="6991" y="227988"/>
                    </a:lnTo>
                    <a:lnTo>
                      <a:pt x="6740" y="227651"/>
                    </a:lnTo>
                    <a:lnTo>
                      <a:pt x="6474" y="227416"/>
                    </a:lnTo>
                    <a:lnTo>
                      <a:pt x="6215" y="227214"/>
                    </a:lnTo>
                    <a:lnTo>
                      <a:pt x="5942" y="227046"/>
                    </a:lnTo>
                    <a:lnTo>
                      <a:pt x="5668" y="226945"/>
                    </a:lnTo>
                    <a:close/>
                    <a:moveTo>
                      <a:pt x="5114" y="340384"/>
                    </a:moveTo>
                    <a:lnTo>
                      <a:pt x="4833" y="340485"/>
                    </a:lnTo>
                    <a:lnTo>
                      <a:pt x="4560" y="340653"/>
                    </a:lnTo>
                    <a:lnTo>
                      <a:pt x="4294" y="340855"/>
                    </a:lnTo>
                    <a:lnTo>
                      <a:pt x="4028" y="341124"/>
                    </a:lnTo>
                    <a:lnTo>
                      <a:pt x="3769" y="341426"/>
                    </a:lnTo>
                    <a:lnTo>
                      <a:pt x="3518" y="341797"/>
                    </a:lnTo>
                    <a:lnTo>
                      <a:pt x="3274" y="342200"/>
                    </a:lnTo>
                    <a:lnTo>
                      <a:pt x="3037" y="342671"/>
                    </a:lnTo>
                    <a:lnTo>
                      <a:pt x="2801" y="343209"/>
                    </a:lnTo>
                    <a:lnTo>
                      <a:pt x="2572" y="343748"/>
                    </a:lnTo>
                    <a:lnTo>
                      <a:pt x="2358" y="344387"/>
                    </a:lnTo>
                    <a:lnTo>
                      <a:pt x="2143" y="345026"/>
                    </a:lnTo>
                    <a:lnTo>
                      <a:pt x="1944" y="345733"/>
                    </a:lnTo>
                    <a:lnTo>
                      <a:pt x="1744" y="346439"/>
                    </a:lnTo>
                    <a:lnTo>
                      <a:pt x="1559" y="347213"/>
                    </a:lnTo>
                    <a:lnTo>
                      <a:pt x="1382" y="348054"/>
                    </a:lnTo>
                    <a:lnTo>
                      <a:pt x="1212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36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3" y="359021"/>
                    </a:lnTo>
                    <a:lnTo>
                      <a:pt x="59" y="360165"/>
                    </a:lnTo>
                    <a:lnTo>
                      <a:pt x="22" y="361342"/>
                    </a:lnTo>
                    <a:lnTo>
                      <a:pt x="0" y="362520"/>
                    </a:lnTo>
                    <a:lnTo>
                      <a:pt x="0" y="363697"/>
                    </a:lnTo>
                    <a:lnTo>
                      <a:pt x="0" y="364908"/>
                    </a:lnTo>
                    <a:lnTo>
                      <a:pt x="22" y="366086"/>
                    </a:lnTo>
                    <a:lnTo>
                      <a:pt x="59" y="367263"/>
                    </a:lnTo>
                    <a:lnTo>
                      <a:pt x="103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36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12" y="378533"/>
                    </a:lnTo>
                    <a:lnTo>
                      <a:pt x="1382" y="379374"/>
                    </a:lnTo>
                    <a:lnTo>
                      <a:pt x="1559" y="380215"/>
                    </a:lnTo>
                    <a:lnTo>
                      <a:pt x="1744" y="380989"/>
                    </a:lnTo>
                    <a:lnTo>
                      <a:pt x="1944" y="381695"/>
                    </a:lnTo>
                    <a:lnTo>
                      <a:pt x="2143" y="382402"/>
                    </a:lnTo>
                    <a:lnTo>
                      <a:pt x="2358" y="383041"/>
                    </a:lnTo>
                    <a:lnTo>
                      <a:pt x="2572" y="383680"/>
                    </a:lnTo>
                    <a:lnTo>
                      <a:pt x="2801" y="384218"/>
                    </a:lnTo>
                    <a:lnTo>
                      <a:pt x="3037" y="384757"/>
                    </a:lnTo>
                    <a:lnTo>
                      <a:pt x="3274" y="385228"/>
                    </a:lnTo>
                    <a:lnTo>
                      <a:pt x="3518" y="385631"/>
                    </a:lnTo>
                    <a:lnTo>
                      <a:pt x="3769" y="386001"/>
                    </a:lnTo>
                    <a:lnTo>
                      <a:pt x="4028" y="386304"/>
                    </a:lnTo>
                    <a:lnTo>
                      <a:pt x="4294" y="386573"/>
                    </a:lnTo>
                    <a:lnTo>
                      <a:pt x="4560" y="386775"/>
                    </a:lnTo>
                    <a:lnTo>
                      <a:pt x="4833" y="386943"/>
                    </a:lnTo>
                    <a:lnTo>
                      <a:pt x="5114" y="387044"/>
                    </a:lnTo>
                    <a:lnTo>
                      <a:pt x="5668" y="387044"/>
                    </a:lnTo>
                    <a:lnTo>
                      <a:pt x="5942" y="386943"/>
                    </a:lnTo>
                    <a:lnTo>
                      <a:pt x="6215" y="386775"/>
                    </a:lnTo>
                    <a:lnTo>
                      <a:pt x="6474" y="386573"/>
                    </a:lnTo>
                    <a:lnTo>
                      <a:pt x="6740" y="386304"/>
                    </a:lnTo>
                    <a:lnTo>
                      <a:pt x="6991" y="386001"/>
                    </a:lnTo>
                    <a:lnTo>
                      <a:pt x="7243" y="385631"/>
                    </a:lnTo>
                    <a:lnTo>
                      <a:pt x="7486" y="385228"/>
                    </a:lnTo>
                    <a:lnTo>
                      <a:pt x="7730" y="384757"/>
                    </a:lnTo>
                    <a:lnTo>
                      <a:pt x="7959" y="384218"/>
                    </a:lnTo>
                    <a:lnTo>
                      <a:pt x="8189" y="383680"/>
                    </a:lnTo>
                    <a:lnTo>
                      <a:pt x="8403" y="383041"/>
                    </a:lnTo>
                    <a:lnTo>
                      <a:pt x="8617" y="382402"/>
                    </a:lnTo>
                    <a:lnTo>
                      <a:pt x="8824" y="381695"/>
                    </a:lnTo>
                    <a:lnTo>
                      <a:pt x="9016" y="380989"/>
                    </a:lnTo>
                    <a:lnTo>
                      <a:pt x="9208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1" y="377658"/>
                    </a:lnTo>
                    <a:lnTo>
                      <a:pt x="9866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1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79" y="368407"/>
                    </a:lnTo>
                    <a:lnTo>
                      <a:pt x="10731" y="367263"/>
                    </a:lnTo>
                    <a:lnTo>
                      <a:pt x="10760" y="366086"/>
                    </a:lnTo>
                    <a:lnTo>
                      <a:pt x="10783" y="364908"/>
                    </a:lnTo>
                    <a:lnTo>
                      <a:pt x="10790" y="363697"/>
                    </a:lnTo>
                    <a:lnTo>
                      <a:pt x="10783" y="362520"/>
                    </a:lnTo>
                    <a:lnTo>
                      <a:pt x="10760" y="361342"/>
                    </a:lnTo>
                    <a:lnTo>
                      <a:pt x="10731" y="360165"/>
                    </a:lnTo>
                    <a:lnTo>
                      <a:pt x="10679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1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6" y="350678"/>
                    </a:lnTo>
                    <a:lnTo>
                      <a:pt x="9711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8" y="347213"/>
                    </a:lnTo>
                    <a:lnTo>
                      <a:pt x="9016" y="346439"/>
                    </a:lnTo>
                    <a:lnTo>
                      <a:pt x="8824" y="345733"/>
                    </a:lnTo>
                    <a:lnTo>
                      <a:pt x="8617" y="345026"/>
                    </a:lnTo>
                    <a:lnTo>
                      <a:pt x="8403" y="344387"/>
                    </a:lnTo>
                    <a:lnTo>
                      <a:pt x="8189" y="343748"/>
                    </a:lnTo>
                    <a:lnTo>
                      <a:pt x="7959" y="343209"/>
                    </a:lnTo>
                    <a:lnTo>
                      <a:pt x="7730" y="342671"/>
                    </a:lnTo>
                    <a:lnTo>
                      <a:pt x="7486" y="342200"/>
                    </a:lnTo>
                    <a:lnTo>
                      <a:pt x="7243" y="341797"/>
                    </a:lnTo>
                    <a:lnTo>
                      <a:pt x="6991" y="341426"/>
                    </a:lnTo>
                    <a:lnTo>
                      <a:pt x="6740" y="341124"/>
                    </a:lnTo>
                    <a:lnTo>
                      <a:pt x="6474" y="340855"/>
                    </a:lnTo>
                    <a:lnTo>
                      <a:pt x="6215" y="340653"/>
                    </a:lnTo>
                    <a:lnTo>
                      <a:pt x="5942" y="340485"/>
                    </a:lnTo>
                    <a:lnTo>
                      <a:pt x="5668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33" y="453957"/>
                    </a:lnTo>
                    <a:lnTo>
                      <a:pt x="4560" y="454092"/>
                    </a:lnTo>
                    <a:lnTo>
                      <a:pt x="4294" y="454293"/>
                    </a:lnTo>
                    <a:lnTo>
                      <a:pt x="4028" y="454562"/>
                    </a:lnTo>
                    <a:lnTo>
                      <a:pt x="3769" y="454865"/>
                    </a:lnTo>
                    <a:lnTo>
                      <a:pt x="3518" y="455235"/>
                    </a:lnTo>
                    <a:lnTo>
                      <a:pt x="3274" y="455639"/>
                    </a:lnTo>
                    <a:lnTo>
                      <a:pt x="3037" y="456110"/>
                    </a:lnTo>
                    <a:lnTo>
                      <a:pt x="2801" y="456615"/>
                    </a:lnTo>
                    <a:lnTo>
                      <a:pt x="2572" y="457153"/>
                    </a:lnTo>
                    <a:lnTo>
                      <a:pt x="2358" y="457758"/>
                    </a:lnTo>
                    <a:lnTo>
                      <a:pt x="2143" y="458398"/>
                    </a:lnTo>
                    <a:lnTo>
                      <a:pt x="1944" y="459104"/>
                    </a:lnTo>
                    <a:lnTo>
                      <a:pt x="1744" y="459811"/>
                    </a:lnTo>
                    <a:lnTo>
                      <a:pt x="1559" y="460584"/>
                    </a:lnTo>
                    <a:lnTo>
                      <a:pt x="1382" y="461392"/>
                    </a:lnTo>
                    <a:lnTo>
                      <a:pt x="1212" y="462233"/>
                    </a:lnTo>
                    <a:lnTo>
                      <a:pt x="1057" y="463141"/>
                    </a:lnTo>
                    <a:lnTo>
                      <a:pt x="909" y="464049"/>
                    </a:lnTo>
                    <a:lnTo>
                      <a:pt x="769" y="464991"/>
                    </a:lnTo>
                    <a:lnTo>
                      <a:pt x="636" y="465967"/>
                    </a:lnTo>
                    <a:lnTo>
                      <a:pt x="525" y="466976"/>
                    </a:lnTo>
                    <a:lnTo>
                      <a:pt x="414" y="468019"/>
                    </a:lnTo>
                    <a:lnTo>
                      <a:pt x="318" y="469062"/>
                    </a:lnTo>
                    <a:lnTo>
                      <a:pt x="237" y="470172"/>
                    </a:lnTo>
                    <a:lnTo>
                      <a:pt x="163" y="471282"/>
                    </a:lnTo>
                    <a:lnTo>
                      <a:pt x="103" y="472426"/>
                    </a:lnTo>
                    <a:lnTo>
                      <a:pt x="59" y="473570"/>
                    </a:lnTo>
                    <a:lnTo>
                      <a:pt x="22" y="474747"/>
                    </a:lnTo>
                    <a:lnTo>
                      <a:pt x="0" y="475958"/>
                    </a:lnTo>
                    <a:lnTo>
                      <a:pt x="0" y="477170"/>
                    </a:lnTo>
                    <a:lnTo>
                      <a:pt x="0" y="478381"/>
                    </a:lnTo>
                    <a:lnTo>
                      <a:pt x="22" y="479558"/>
                    </a:lnTo>
                    <a:lnTo>
                      <a:pt x="59" y="480702"/>
                    </a:lnTo>
                    <a:lnTo>
                      <a:pt x="103" y="481879"/>
                    </a:lnTo>
                    <a:lnTo>
                      <a:pt x="163" y="482989"/>
                    </a:lnTo>
                    <a:lnTo>
                      <a:pt x="237" y="484100"/>
                    </a:lnTo>
                    <a:lnTo>
                      <a:pt x="318" y="485176"/>
                    </a:lnTo>
                    <a:lnTo>
                      <a:pt x="414" y="486253"/>
                    </a:lnTo>
                    <a:lnTo>
                      <a:pt x="525" y="487262"/>
                    </a:lnTo>
                    <a:lnTo>
                      <a:pt x="636" y="488271"/>
                    </a:lnTo>
                    <a:lnTo>
                      <a:pt x="769" y="489247"/>
                    </a:lnTo>
                    <a:lnTo>
                      <a:pt x="909" y="490189"/>
                    </a:lnTo>
                    <a:lnTo>
                      <a:pt x="1057" y="491131"/>
                    </a:lnTo>
                    <a:lnTo>
                      <a:pt x="1212" y="492005"/>
                    </a:lnTo>
                    <a:lnTo>
                      <a:pt x="1382" y="492846"/>
                    </a:lnTo>
                    <a:lnTo>
                      <a:pt x="1559" y="493654"/>
                    </a:lnTo>
                    <a:lnTo>
                      <a:pt x="1744" y="494428"/>
                    </a:lnTo>
                    <a:lnTo>
                      <a:pt x="1944" y="495168"/>
                    </a:lnTo>
                    <a:lnTo>
                      <a:pt x="2143" y="495874"/>
                    </a:lnTo>
                    <a:lnTo>
                      <a:pt x="2358" y="496513"/>
                    </a:lnTo>
                    <a:lnTo>
                      <a:pt x="2572" y="497119"/>
                    </a:lnTo>
                    <a:lnTo>
                      <a:pt x="2801" y="497691"/>
                    </a:lnTo>
                    <a:lnTo>
                      <a:pt x="3037" y="498195"/>
                    </a:lnTo>
                    <a:lnTo>
                      <a:pt x="3274" y="498666"/>
                    </a:lnTo>
                    <a:lnTo>
                      <a:pt x="3518" y="499104"/>
                    </a:lnTo>
                    <a:lnTo>
                      <a:pt x="3769" y="499474"/>
                    </a:lnTo>
                    <a:lnTo>
                      <a:pt x="4028" y="499777"/>
                    </a:lnTo>
                    <a:lnTo>
                      <a:pt x="4294" y="500046"/>
                    </a:lnTo>
                    <a:lnTo>
                      <a:pt x="4560" y="500248"/>
                    </a:lnTo>
                    <a:lnTo>
                      <a:pt x="4833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68" y="500483"/>
                    </a:lnTo>
                    <a:lnTo>
                      <a:pt x="5942" y="500382"/>
                    </a:lnTo>
                    <a:lnTo>
                      <a:pt x="6215" y="500248"/>
                    </a:lnTo>
                    <a:lnTo>
                      <a:pt x="6474" y="500046"/>
                    </a:lnTo>
                    <a:lnTo>
                      <a:pt x="6740" y="499777"/>
                    </a:lnTo>
                    <a:lnTo>
                      <a:pt x="6991" y="499474"/>
                    </a:lnTo>
                    <a:lnTo>
                      <a:pt x="7243" y="499104"/>
                    </a:lnTo>
                    <a:lnTo>
                      <a:pt x="7486" y="498666"/>
                    </a:lnTo>
                    <a:lnTo>
                      <a:pt x="7730" y="498195"/>
                    </a:lnTo>
                    <a:lnTo>
                      <a:pt x="7959" y="497691"/>
                    </a:lnTo>
                    <a:lnTo>
                      <a:pt x="8189" y="497119"/>
                    </a:lnTo>
                    <a:lnTo>
                      <a:pt x="8403" y="496513"/>
                    </a:lnTo>
                    <a:lnTo>
                      <a:pt x="8617" y="495874"/>
                    </a:lnTo>
                    <a:lnTo>
                      <a:pt x="8824" y="495168"/>
                    </a:lnTo>
                    <a:lnTo>
                      <a:pt x="9016" y="494428"/>
                    </a:lnTo>
                    <a:lnTo>
                      <a:pt x="9208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1" y="491131"/>
                    </a:lnTo>
                    <a:lnTo>
                      <a:pt x="9866" y="490189"/>
                    </a:lnTo>
                    <a:lnTo>
                      <a:pt x="10007" y="489247"/>
                    </a:lnTo>
                    <a:lnTo>
                      <a:pt x="10140" y="488271"/>
                    </a:lnTo>
                    <a:lnTo>
                      <a:pt x="10258" y="487262"/>
                    </a:lnTo>
                    <a:lnTo>
                      <a:pt x="10361" y="486253"/>
                    </a:lnTo>
                    <a:lnTo>
                      <a:pt x="10465" y="485176"/>
                    </a:lnTo>
                    <a:lnTo>
                      <a:pt x="10546" y="484100"/>
                    </a:lnTo>
                    <a:lnTo>
                      <a:pt x="10620" y="482989"/>
                    </a:lnTo>
                    <a:lnTo>
                      <a:pt x="10679" y="481879"/>
                    </a:lnTo>
                    <a:lnTo>
                      <a:pt x="10731" y="480702"/>
                    </a:lnTo>
                    <a:lnTo>
                      <a:pt x="10760" y="479558"/>
                    </a:lnTo>
                    <a:lnTo>
                      <a:pt x="10783" y="478381"/>
                    </a:lnTo>
                    <a:lnTo>
                      <a:pt x="10790" y="477170"/>
                    </a:lnTo>
                    <a:lnTo>
                      <a:pt x="10783" y="475958"/>
                    </a:lnTo>
                    <a:lnTo>
                      <a:pt x="10760" y="474747"/>
                    </a:lnTo>
                    <a:lnTo>
                      <a:pt x="10731" y="473570"/>
                    </a:lnTo>
                    <a:lnTo>
                      <a:pt x="10679" y="472426"/>
                    </a:lnTo>
                    <a:lnTo>
                      <a:pt x="10620" y="471282"/>
                    </a:lnTo>
                    <a:lnTo>
                      <a:pt x="10546" y="470172"/>
                    </a:lnTo>
                    <a:lnTo>
                      <a:pt x="10465" y="469062"/>
                    </a:lnTo>
                    <a:lnTo>
                      <a:pt x="10361" y="468019"/>
                    </a:lnTo>
                    <a:lnTo>
                      <a:pt x="10258" y="466976"/>
                    </a:lnTo>
                    <a:lnTo>
                      <a:pt x="10140" y="465967"/>
                    </a:lnTo>
                    <a:lnTo>
                      <a:pt x="10007" y="464991"/>
                    </a:lnTo>
                    <a:lnTo>
                      <a:pt x="9866" y="464049"/>
                    </a:lnTo>
                    <a:lnTo>
                      <a:pt x="9711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8" y="460584"/>
                    </a:lnTo>
                    <a:lnTo>
                      <a:pt x="9016" y="459811"/>
                    </a:lnTo>
                    <a:lnTo>
                      <a:pt x="8824" y="459104"/>
                    </a:lnTo>
                    <a:lnTo>
                      <a:pt x="8617" y="458398"/>
                    </a:lnTo>
                    <a:lnTo>
                      <a:pt x="8403" y="457758"/>
                    </a:lnTo>
                    <a:lnTo>
                      <a:pt x="8189" y="457153"/>
                    </a:lnTo>
                    <a:lnTo>
                      <a:pt x="7959" y="456615"/>
                    </a:lnTo>
                    <a:lnTo>
                      <a:pt x="7730" y="456110"/>
                    </a:lnTo>
                    <a:lnTo>
                      <a:pt x="7486" y="455639"/>
                    </a:lnTo>
                    <a:lnTo>
                      <a:pt x="7243" y="455235"/>
                    </a:lnTo>
                    <a:lnTo>
                      <a:pt x="6991" y="454865"/>
                    </a:lnTo>
                    <a:lnTo>
                      <a:pt x="6740" y="454562"/>
                    </a:lnTo>
                    <a:lnTo>
                      <a:pt x="6474" y="454293"/>
                    </a:lnTo>
                    <a:lnTo>
                      <a:pt x="6215" y="454092"/>
                    </a:lnTo>
                    <a:lnTo>
                      <a:pt x="5942" y="453957"/>
                    </a:lnTo>
                    <a:lnTo>
                      <a:pt x="5668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33" y="567160"/>
                    </a:lnTo>
                    <a:lnTo>
                      <a:pt x="4560" y="567328"/>
                    </a:lnTo>
                    <a:lnTo>
                      <a:pt x="4294" y="567530"/>
                    </a:lnTo>
                    <a:lnTo>
                      <a:pt x="4028" y="567766"/>
                    </a:lnTo>
                    <a:lnTo>
                      <a:pt x="3769" y="568102"/>
                    </a:lnTo>
                    <a:lnTo>
                      <a:pt x="3518" y="568472"/>
                    </a:lnTo>
                    <a:lnTo>
                      <a:pt x="3274" y="568876"/>
                    </a:lnTo>
                    <a:lnTo>
                      <a:pt x="3037" y="569347"/>
                    </a:lnTo>
                    <a:lnTo>
                      <a:pt x="2801" y="569885"/>
                    </a:lnTo>
                    <a:lnTo>
                      <a:pt x="2572" y="570423"/>
                    </a:lnTo>
                    <a:lnTo>
                      <a:pt x="2358" y="571029"/>
                    </a:lnTo>
                    <a:lnTo>
                      <a:pt x="2143" y="571702"/>
                    </a:lnTo>
                    <a:lnTo>
                      <a:pt x="1944" y="572408"/>
                    </a:lnTo>
                    <a:lnTo>
                      <a:pt x="1744" y="573115"/>
                    </a:lnTo>
                    <a:lnTo>
                      <a:pt x="1559" y="573889"/>
                    </a:lnTo>
                    <a:lnTo>
                      <a:pt x="1382" y="574730"/>
                    </a:lnTo>
                    <a:lnTo>
                      <a:pt x="1212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36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3" y="585697"/>
                    </a:lnTo>
                    <a:lnTo>
                      <a:pt x="59" y="586840"/>
                    </a:lnTo>
                    <a:lnTo>
                      <a:pt x="22" y="588018"/>
                    </a:lnTo>
                    <a:lnTo>
                      <a:pt x="0" y="589195"/>
                    </a:lnTo>
                    <a:lnTo>
                      <a:pt x="0" y="590373"/>
                    </a:lnTo>
                    <a:lnTo>
                      <a:pt x="0" y="591618"/>
                    </a:lnTo>
                    <a:lnTo>
                      <a:pt x="22" y="592795"/>
                    </a:lnTo>
                    <a:lnTo>
                      <a:pt x="59" y="593972"/>
                    </a:lnTo>
                    <a:lnTo>
                      <a:pt x="103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36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12" y="605310"/>
                    </a:lnTo>
                    <a:lnTo>
                      <a:pt x="1382" y="606151"/>
                    </a:lnTo>
                    <a:lnTo>
                      <a:pt x="1559" y="606958"/>
                    </a:lnTo>
                    <a:lnTo>
                      <a:pt x="1744" y="607732"/>
                    </a:lnTo>
                    <a:lnTo>
                      <a:pt x="1944" y="608472"/>
                    </a:lnTo>
                    <a:lnTo>
                      <a:pt x="2143" y="609145"/>
                    </a:lnTo>
                    <a:lnTo>
                      <a:pt x="2358" y="609784"/>
                    </a:lnTo>
                    <a:lnTo>
                      <a:pt x="2572" y="610389"/>
                    </a:lnTo>
                    <a:lnTo>
                      <a:pt x="2801" y="610961"/>
                    </a:lnTo>
                    <a:lnTo>
                      <a:pt x="3037" y="611466"/>
                    </a:lnTo>
                    <a:lnTo>
                      <a:pt x="3274" y="611937"/>
                    </a:lnTo>
                    <a:lnTo>
                      <a:pt x="3518" y="612341"/>
                    </a:lnTo>
                    <a:lnTo>
                      <a:pt x="3769" y="612711"/>
                    </a:lnTo>
                    <a:lnTo>
                      <a:pt x="4028" y="613013"/>
                    </a:lnTo>
                    <a:lnTo>
                      <a:pt x="4294" y="613249"/>
                    </a:lnTo>
                    <a:lnTo>
                      <a:pt x="4560" y="613451"/>
                    </a:lnTo>
                    <a:lnTo>
                      <a:pt x="4833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68" y="613686"/>
                    </a:lnTo>
                    <a:lnTo>
                      <a:pt x="5942" y="613619"/>
                    </a:lnTo>
                    <a:lnTo>
                      <a:pt x="6215" y="613451"/>
                    </a:lnTo>
                    <a:lnTo>
                      <a:pt x="6474" y="613249"/>
                    </a:lnTo>
                    <a:lnTo>
                      <a:pt x="6740" y="613013"/>
                    </a:lnTo>
                    <a:lnTo>
                      <a:pt x="6991" y="612711"/>
                    </a:lnTo>
                    <a:lnTo>
                      <a:pt x="7243" y="612341"/>
                    </a:lnTo>
                    <a:lnTo>
                      <a:pt x="7486" y="611937"/>
                    </a:lnTo>
                    <a:lnTo>
                      <a:pt x="7730" y="611466"/>
                    </a:lnTo>
                    <a:lnTo>
                      <a:pt x="7959" y="610961"/>
                    </a:lnTo>
                    <a:lnTo>
                      <a:pt x="8189" y="610389"/>
                    </a:lnTo>
                    <a:lnTo>
                      <a:pt x="8403" y="609784"/>
                    </a:lnTo>
                    <a:lnTo>
                      <a:pt x="8617" y="609145"/>
                    </a:lnTo>
                    <a:lnTo>
                      <a:pt x="8824" y="608472"/>
                    </a:lnTo>
                    <a:lnTo>
                      <a:pt x="9016" y="607732"/>
                    </a:lnTo>
                    <a:lnTo>
                      <a:pt x="9208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1" y="604435"/>
                    </a:lnTo>
                    <a:lnTo>
                      <a:pt x="9866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1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79" y="595150"/>
                    </a:lnTo>
                    <a:lnTo>
                      <a:pt x="10731" y="593972"/>
                    </a:lnTo>
                    <a:lnTo>
                      <a:pt x="10760" y="592795"/>
                    </a:lnTo>
                    <a:lnTo>
                      <a:pt x="10783" y="591618"/>
                    </a:lnTo>
                    <a:lnTo>
                      <a:pt x="10790" y="590373"/>
                    </a:lnTo>
                    <a:lnTo>
                      <a:pt x="10783" y="589195"/>
                    </a:lnTo>
                    <a:lnTo>
                      <a:pt x="10760" y="588018"/>
                    </a:lnTo>
                    <a:lnTo>
                      <a:pt x="10731" y="586840"/>
                    </a:lnTo>
                    <a:lnTo>
                      <a:pt x="10679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1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6" y="577354"/>
                    </a:lnTo>
                    <a:lnTo>
                      <a:pt x="9711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8" y="573889"/>
                    </a:lnTo>
                    <a:lnTo>
                      <a:pt x="9016" y="573115"/>
                    </a:lnTo>
                    <a:lnTo>
                      <a:pt x="8824" y="572408"/>
                    </a:lnTo>
                    <a:lnTo>
                      <a:pt x="8617" y="571702"/>
                    </a:lnTo>
                    <a:lnTo>
                      <a:pt x="8403" y="571029"/>
                    </a:lnTo>
                    <a:lnTo>
                      <a:pt x="8189" y="570423"/>
                    </a:lnTo>
                    <a:lnTo>
                      <a:pt x="7959" y="569885"/>
                    </a:lnTo>
                    <a:lnTo>
                      <a:pt x="7730" y="569347"/>
                    </a:lnTo>
                    <a:lnTo>
                      <a:pt x="7486" y="568876"/>
                    </a:lnTo>
                    <a:lnTo>
                      <a:pt x="7243" y="568472"/>
                    </a:lnTo>
                    <a:lnTo>
                      <a:pt x="6991" y="568102"/>
                    </a:lnTo>
                    <a:lnTo>
                      <a:pt x="6740" y="567766"/>
                    </a:lnTo>
                    <a:lnTo>
                      <a:pt x="6474" y="567530"/>
                    </a:lnTo>
                    <a:lnTo>
                      <a:pt x="6215" y="567328"/>
                    </a:lnTo>
                    <a:lnTo>
                      <a:pt x="5942" y="567160"/>
                    </a:lnTo>
                    <a:lnTo>
                      <a:pt x="5668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Google Shape;42;p3"/>
              <p:cNvSpPr/>
              <p:nvPr/>
            </p:nvSpPr>
            <p:spPr>
              <a:xfrm>
                <a:off x="11244103" y="3272898"/>
                <a:ext cx="5563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403" y="0"/>
                    </a:moveTo>
                    <a:lnTo>
                      <a:pt x="5122" y="34"/>
                    </a:lnTo>
                    <a:lnTo>
                      <a:pt x="4848" y="135"/>
                    </a:lnTo>
                    <a:lnTo>
                      <a:pt x="4582" y="269"/>
                    </a:lnTo>
                    <a:lnTo>
                      <a:pt x="4316" y="471"/>
                    </a:lnTo>
                    <a:lnTo>
                      <a:pt x="4050" y="740"/>
                    </a:lnTo>
                    <a:lnTo>
                      <a:pt x="3799" y="1043"/>
                    </a:lnTo>
                    <a:lnTo>
                      <a:pt x="3548" y="1413"/>
                    </a:lnTo>
                    <a:lnTo>
                      <a:pt x="3304" y="1850"/>
                    </a:lnTo>
                    <a:lnTo>
                      <a:pt x="3060" y="2321"/>
                    </a:lnTo>
                    <a:lnTo>
                      <a:pt x="2831" y="2826"/>
                    </a:lnTo>
                    <a:lnTo>
                      <a:pt x="2602" y="3398"/>
                    </a:lnTo>
                    <a:lnTo>
                      <a:pt x="2387" y="4003"/>
                    </a:lnTo>
                    <a:lnTo>
                      <a:pt x="2173" y="4643"/>
                    </a:lnTo>
                    <a:lnTo>
                      <a:pt x="1966" y="5349"/>
                    </a:lnTo>
                    <a:lnTo>
                      <a:pt x="1774" y="6089"/>
                    </a:lnTo>
                    <a:lnTo>
                      <a:pt x="1589" y="6863"/>
                    </a:lnTo>
                    <a:lnTo>
                      <a:pt x="1404" y="7670"/>
                    </a:lnTo>
                    <a:lnTo>
                      <a:pt x="1234" y="8511"/>
                    </a:lnTo>
                    <a:lnTo>
                      <a:pt x="1079" y="9420"/>
                    </a:lnTo>
                    <a:lnTo>
                      <a:pt x="924" y="10328"/>
                    </a:lnTo>
                    <a:lnTo>
                      <a:pt x="784" y="11270"/>
                    </a:lnTo>
                    <a:lnTo>
                      <a:pt x="658" y="12245"/>
                    </a:lnTo>
                    <a:lnTo>
                      <a:pt x="532" y="13255"/>
                    </a:lnTo>
                    <a:lnTo>
                      <a:pt x="429" y="14298"/>
                    </a:lnTo>
                    <a:lnTo>
                      <a:pt x="333" y="15340"/>
                    </a:lnTo>
                    <a:lnTo>
                      <a:pt x="244" y="16417"/>
                    </a:lnTo>
                    <a:lnTo>
                      <a:pt x="170" y="17527"/>
                    </a:lnTo>
                    <a:lnTo>
                      <a:pt x="111" y="18671"/>
                    </a:lnTo>
                    <a:lnTo>
                      <a:pt x="67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69"/>
                    </a:lnTo>
                    <a:lnTo>
                      <a:pt x="67" y="26947"/>
                    </a:lnTo>
                    <a:lnTo>
                      <a:pt x="111" y="28091"/>
                    </a:lnTo>
                    <a:lnTo>
                      <a:pt x="170" y="29234"/>
                    </a:lnTo>
                    <a:lnTo>
                      <a:pt x="244" y="30345"/>
                    </a:lnTo>
                    <a:lnTo>
                      <a:pt x="333" y="31455"/>
                    </a:lnTo>
                    <a:lnTo>
                      <a:pt x="429" y="32531"/>
                    </a:lnTo>
                    <a:lnTo>
                      <a:pt x="532" y="33540"/>
                    </a:lnTo>
                    <a:lnTo>
                      <a:pt x="658" y="34550"/>
                    </a:lnTo>
                    <a:lnTo>
                      <a:pt x="784" y="35525"/>
                    </a:lnTo>
                    <a:lnTo>
                      <a:pt x="924" y="36501"/>
                    </a:lnTo>
                    <a:lnTo>
                      <a:pt x="1079" y="37409"/>
                    </a:lnTo>
                    <a:lnTo>
                      <a:pt x="1234" y="38284"/>
                    </a:lnTo>
                    <a:lnTo>
                      <a:pt x="1404" y="39125"/>
                    </a:lnTo>
                    <a:lnTo>
                      <a:pt x="1589" y="39932"/>
                    </a:lnTo>
                    <a:lnTo>
                      <a:pt x="1774" y="40706"/>
                    </a:lnTo>
                    <a:lnTo>
                      <a:pt x="1966" y="41413"/>
                    </a:lnTo>
                    <a:lnTo>
                      <a:pt x="2173" y="42119"/>
                    </a:lnTo>
                    <a:lnTo>
                      <a:pt x="2387" y="42758"/>
                    </a:lnTo>
                    <a:lnTo>
                      <a:pt x="2602" y="43364"/>
                    </a:lnTo>
                    <a:lnTo>
                      <a:pt x="2831" y="43902"/>
                    </a:lnTo>
                    <a:lnTo>
                      <a:pt x="3060" y="44407"/>
                    </a:lnTo>
                    <a:lnTo>
                      <a:pt x="3304" y="44878"/>
                    </a:lnTo>
                    <a:lnTo>
                      <a:pt x="3548" y="45281"/>
                    </a:lnTo>
                    <a:lnTo>
                      <a:pt x="3799" y="45651"/>
                    </a:lnTo>
                    <a:lnTo>
                      <a:pt x="4050" y="45954"/>
                    </a:lnTo>
                    <a:lnTo>
                      <a:pt x="4316" y="46223"/>
                    </a:lnTo>
                    <a:lnTo>
                      <a:pt x="4582" y="46425"/>
                    </a:lnTo>
                    <a:lnTo>
                      <a:pt x="4848" y="46560"/>
                    </a:lnTo>
                    <a:lnTo>
                      <a:pt x="5122" y="46661"/>
                    </a:lnTo>
                    <a:lnTo>
                      <a:pt x="5403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78"/>
                    </a:lnTo>
                    <a:lnTo>
                      <a:pt x="7731" y="44407"/>
                    </a:lnTo>
                    <a:lnTo>
                      <a:pt x="7967" y="43902"/>
                    </a:lnTo>
                    <a:lnTo>
                      <a:pt x="8189" y="43364"/>
                    </a:lnTo>
                    <a:lnTo>
                      <a:pt x="8411" y="42758"/>
                    </a:lnTo>
                    <a:lnTo>
                      <a:pt x="8625" y="42119"/>
                    </a:lnTo>
                    <a:lnTo>
                      <a:pt x="8824" y="41413"/>
                    </a:lnTo>
                    <a:lnTo>
                      <a:pt x="9024" y="40706"/>
                    </a:lnTo>
                    <a:lnTo>
                      <a:pt x="9209" y="39932"/>
                    </a:lnTo>
                    <a:lnTo>
                      <a:pt x="9386" y="39125"/>
                    </a:lnTo>
                    <a:lnTo>
                      <a:pt x="9556" y="38284"/>
                    </a:lnTo>
                    <a:lnTo>
                      <a:pt x="9719" y="37409"/>
                    </a:lnTo>
                    <a:lnTo>
                      <a:pt x="9874" y="36501"/>
                    </a:lnTo>
                    <a:lnTo>
                      <a:pt x="10014" y="35525"/>
                    </a:lnTo>
                    <a:lnTo>
                      <a:pt x="10140" y="34550"/>
                    </a:lnTo>
                    <a:lnTo>
                      <a:pt x="10266" y="33540"/>
                    </a:lnTo>
                    <a:lnTo>
                      <a:pt x="10369" y="32531"/>
                    </a:lnTo>
                    <a:lnTo>
                      <a:pt x="10465" y="31455"/>
                    </a:lnTo>
                    <a:lnTo>
                      <a:pt x="10554" y="30345"/>
                    </a:lnTo>
                    <a:lnTo>
                      <a:pt x="10628" y="29234"/>
                    </a:lnTo>
                    <a:lnTo>
                      <a:pt x="10687" y="28091"/>
                    </a:lnTo>
                    <a:lnTo>
                      <a:pt x="10731" y="26947"/>
                    </a:lnTo>
                    <a:lnTo>
                      <a:pt x="10768" y="25769"/>
                    </a:lnTo>
                    <a:lnTo>
                      <a:pt x="10790" y="24558"/>
                    </a:lnTo>
                    <a:lnTo>
                      <a:pt x="10798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66" y="13255"/>
                    </a:lnTo>
                    <a:lnTo>
                      <a:pt x="10140" y="12245"/>
                    </a:lnTo>
                    <a:lnTo>
                      <a:pt x="10014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4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403" y="0"/>
                    </a:lnTo>
                    <a:close/>
                    <a:moveTo>
                      <a:pt x="5403" y="113472"/>
                    </a:moveTo>
                    <a:lnTo>
                      <a:pt x="5122" y="113506"/>
                    </a:lnTo>
                    <a:lnTo>
                      <a:pt x="4848" y="113573"/>
                    </a:lnTo>
                    <a:lnTo>
                      <a:pt x="4582" y="113742"/>
                    </a:lnTo>
                    <a:lnTo>
                      <a:pt x="4316" y="113943"/>
                    </a:lnTo>
                    <a:lnTo>
                      <a:pt x="4050" y="114213"/>
                    </a:lnTo>
                    <a:lnTo>
                      <a:pt x="3799" y="114515"/>
                    </a:lnTo>
                    <a:lnTo>
                      <a:pt x="3548" y="114885"/>
                    </a:lnTo>
                    <a:lnTo>
                      <a:pt x="3304" y="115323"/>
                    </a:lnTo>
                    <a:lnTo>
                      <a:pt x="3060" y="115794"/>
                    </a:lnTo>
                    <a:lnTo>
                      <a:pt x="2831" y="116298"/>
                    </a:lnTo>
                    <a:lnTo>
                      <a:pt x="2602" y="116870"/>
                    </a:lnTo>
                    <a:lnTo>
                      <a:pt x="2387" y="117476"/>
                    </a:lnTo>
                    <a:lnTo>
                      <a:pt x="2173" y="118115"/>
                    </a:lnTo>
                    <a:lnTo>
                      <a:pt x="1966" y="118821"/>
                    </a:lnTo>
                    <a:lnTo>
                      <a:pt x="1774" y="119562"/>
                    </a:lnTo>
                    <a:lnTo>
                      <a:pt x="1589" y="120335"/>
                    </a:lnTo>
                    <a:lnTo>
                      <a:pt x="1404" y="121143"/>
                    </a:lnTo>
                    <a:lnTo>
                      <a:pt x="1234" y="121984"/>
                    </a:lnTo>
                    <a:lnTo>
                      <a:pt x="1079" y="122858"/>
                    </a:lnTo>
                    <a:lnTo>
                      <a:pt x="924" y="123800"/>
                    </a:lnTo>
                    <a:lnTo>
                      <a:pt x="784" y="124742"/>
                    </a:lnTo>
                    <a:lnTo>
                      <a:pt x="658" y="125718"/>
                    </a:lnTo>
                    <a:lnTo>
                      <a:pt x="532" y="126727"/>
                    </a:lnTo>
                    <a:lnTo>
                      <a:pt x="429" y="127736"/>
                    </a:lnTo>
                    <a:lnTo>
                      <a:pt x="333" y="128813"/>
                    </a:lnTo>
                    <a:lnTo>
                      <a:pt x="244" y="129889"/>
                    </a:lnTo>
                    <a:lnTo>
                      <a:pt x="170" y="131000"/>
                    </a:lnTo>
                    <a:lnTo>
                      <a:pt x="111" y="132110"/>
                    </a:lnTo>
                    <a:lnTo>
                      <a:pt x="67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7" y="140352"/>
                    </a:lnTo>
                    <a:lnTo>
                      <a:pt x="111" y="141496"/>
                    </a:lnTo>
                    <a:lnTo>
                      <a:pt x="170" y="142640"/>
                    </a:lnTo>
                    <a:lnTo>
                      <a:pt x="244" y="143716"/>
                    </a:lnTo>
                    <a:lnTo>
                      <a:pt x="333" y="144826"/>
                    </a:lnTo>
                    <a:lnTo>
                      <a:pt x="429" y="145869"/>
                    </a:lnTo>
                    <a:lnTo>
                      <a:pt x="532" y="146912"/>
                    </a:lnTo>
                    <a:lnTo>
                      <a:pt x="658" y="147921"/>
                    </a:lnTo>
                    <a:lnTo>
                      <a:pt x="784" y="148897"/>
                    </a:lnTo>
                    <a:lnTo>
                      <a:pt x="924" y="149839"/>
                    </a:lnTo>
                    <a:lnTo>
                      <a:pt x="1079" y="150747"/>
                    </a:lnTo>
                    <a:lnTo>
                      <a:pt x="1234" y="151622"/>
                    </a:lnTo>
                    <a:lnTo>
                      <a:pt x="1404" y="152496"/>
                    </a:lnTo>
                    <a:lnTo>
                      <a:pt x="1589" y="153304"/>
                    </a:lnTo>
                    <a:lnTo>
                      <a:pt x="1774" y="154078"/>
                    </a:lnTo>
                    <a:lnTo>
                      <a:pt x="1966" y="154818"/>
                    </a:lnTo>
                    <a:lnTo>
                      <a:pt x="2173" y="155491"/>
                    </a:lnTo>
                    <a:lnTo>
                      <a:pt x="2387" y="156163"/>
                    </a:lnTo>
                    <a:lnTo>
                      <a:pt x="2602" y="156769"/>
                    </a:lnTo>
                    <a:lnTo>
                      <a:pt x="2831" y="157341"/>
                    </a:lnTo>
                    <a:lnTo>
                      <a:pt x="3060" y="157845"/>
                    </a:lnTo>
                    <a:lnTo>
                      <a:pt x="3304" y="158316"/>
                    </a:lnTo>
                    <a:lnTo>
                      <a:pt x="3548" y="158720"/>
                    </a:lnTo>
                    <a:lnTo>
                      <a:pt x="3799" y="159090"/>
                    </a:lnTo>
                    <a:lnTo>
                      <a:pt x="4050" y="159427"/>
                    </a:lnTo>
                    <a:lnTo>
                      <a:pt x="4316" y="159696"/>
                    </a:lnTo>
                    <a:lnTo>
                      <a:pt x="4582" y="159898"/>
                    </a:lnTo>
                    <a:lnTo>
                      <a:pt x="4848" y="160032"/>
                    </a:lnTo>
                    <a:lnTo>
                      <a:pt x="5122" y="160133"/>
                    </a:lnTo>
                    <a:lnTo>
                      <a:pt x="5403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4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4" y="148897"/>
                    </a:lnTo>
                    <a:lnTo>
                      <a:pt x="10140" y="147921"/>
                    </a:lnTo>
                    <a:lnTo>
                      <a:pt x="10266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8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66" y="126727"/>
                    </a:lnTo>
                    <a:lnTo>
                      <a:pt x="10140" y="125718"/>
                    </a:lnTo>
                    <a:lnTo>
                      <a:pt x="10014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4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403" y="113472"/>
                    </a:lnTo>
                    <a:close/>
                    <a:moveTo>
                      <a:pt x="5122" y="226945"/>
                    </a:moveTo>
                    <a:lnTo>
                      <a:pt x="4848" y="227046"/>
                    </a:lnTo>
                    <a:lnTo>
                      <a:pt x="4582" y="227214"/>
                    </a:lnTo>
                    <a:lnTo>
                      <a:pt x="4316" y="227416"/>
                    </a:lnTo>
                    <a:lnTo>
                      <a:pt x="4050" y="227651"/>
                    </a:lnTo>
                    <a:lnTo>
                      <a:pt x="3799" y="227988"/>
                    </a:lnTo>
                    <a:lnTo>
                      <a:pt x="3548" y="228358"/>
                    </a:lnTo>
                    <a:lnTo>
                      <a:pt x="3304" y="228761"/>
                    </a:lnTo>
                    <a:lnTo>
                      <a:pt x="3060" y="229232"/>
                    </a:lnTo>
                    <a:lnTo>
                      <a:pt x="2831" y="229771"/>
                    </a:lnTo>
                    <a:lnTo>
                      <a:pt x="2602" y="230309"/>
                    </a:lnTo>
                    <a:lnTo>
                      <a:pt x="2387" y="230915"/>
                    </a:lnTo>
                    <a:lnTo>
                      <a:pt x="2173" y="231587"/>
                    </a:lnTo>
                    <a:lnTo>
                      <a:pt x="1966" y="232260"/>
                    </a:lnTo>
                    <a:lnTo>
                      <a:pt x="1774" y="233000"/>
                    </a:lnTo>
                    <a:lnTo>
                      <a:pt x="1589" y="233774"/>
                    </a:lnTo>
                    <a:lnTo>
                      <a:pt x="1404" y="234581"/>
                    </a:lnTo>
                    <a:lnTo>
                      <a:pt x="1234" y="235422"/>
                    </a:lnTo>
                    <a:lnTo>
                      <a:pt x="1079" y="236331"/>
                    </a:lnTo>
                    <a:lnTo>
                      <a:pt x="924" y="237239"/>
                    </a:lnTo>
                    <a:lnTo>
                      <a:pt x="784" y="238181"/>
                    </a:lnTo>
                    <a:lnTo>
                      <a:pt x="658" y="239157"/>
                    </a:lnTo>
                    <a:lnTo>
                      <a:pt x="532" y="240166"/>
                    </a:lnTo>
                    <a:lnTo>
                      <a:pt x="429" y="241209"/>
                    </a:lnTo>
                    <a:lnTo>
                      <a:pt x="333" y="242252"/>
                    </a:lnTo>
                    <a:lnTo>
                      <a:pt x="244" y="243328"/>
                    </a:lnTo>
                    <a:lnTo>
                      <a:pt x="170" y="244438"/>
                    </a:lnTo>
                    <a:lnTo>
                      <a:pt x="111" y="245582"/>
                    </a:lnTo>
                    <a:lnTo>
                      <a:pt x="67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7" y="253824"/>
                    </a:lnTo>
                    <a:lnTo>
                      <a:pt x="111" y="254968"/>
                    </a:lnTo>
                    <a:lnTo>
                      <a:pt x="170" y="256078"/>
                    </a:lnTo>
                    <a:lnTo>
                      <a:pt x="244" y="257188"/>
                    </a:lnTo>
                    <a:lnTo>
                      <a:pt x="333" y="258265"/>
                    </a:lnTo>
                    <a:lnTo>
                      <a:pt x="429" y="259341"/>
                    </a:lnTo>
                    <a:lnTo>
                      <a:pt x="532" y="260384"/>
                    </a:lnTo>
                    <a:lnTo>
                      <a:pt x="658" y="261360"/>
                    </a:lnTo>
                    <a:lnTo>
                      <a:pt x="784" y="262336"/>
                    </a:lnTo>
                    <a:lnTo>
                      <a:pt x="924" y="263311"/>
                    </a:lnTo>
                    <a:lnTo>
                      <a:pt x="1079" y="264220"/>
                    </a:lnTo>
                    <a:lnTo>
                      <a:pt x="1234" y="265094"/>
                    </a:lnTo>
                    <a:lnTo>
                      <a:pt x="1404" y="265935"/>
                    </a:lnTo>
                    <a:lnTo>
                      <a:pt x="1589" y="266743"/>
                    </a:lnTo>
                    <a:lnTo>
                      <a:pt x="1774" y="267516"/>
                    </a:lnTo>
                    <a:lnTo>
                      <a:pt x="1966" y="268256"/>
                    </a:lnTo>
                    <a:lnTo>
                      <a:pt x="2173" y="268963"/>
                    </a:lnTo>
                    <a:lnTo>
                      <a:pt x="2387" y="269602"/>
                    </a:lnTo>
                    <a:lnTo>
                      <a:pt x="2602" y="270208"/>
                    </a:lnTo>
                    <a:lnTo>
                      <a:pt x="2831" y="270780"/>
                    </a:lnTo>
                    <a:lnTo>
                      <a:pt x="3060" y="271318"/>
                    </a:lnTo>
                    <a:lnTo>
                      <a:pt x="3304" y="271789"/>
                    </a:lnTo>
                    <a:lnTo>
                      <a:pt x="3548" y="272193"/>
                    </a:lnTo>
                    <a:lnTo>
                      <a:pt x="3799" y="272563"/>
                    </a:lnTo>
                    <a:lnTo>
                      <a:pt x="4050" y="272865"/>
                    </a:lnTo>
                    <a:lnTo>
                      <a:pt x="4316" y="273134"/>
                    </a:lnTo>
                    <a:lnTo>
                      <a:pt x="4582" y="273336"/>
                    </a:lnTo>
                    <a:lnTo>
                      <a:pt x="4848" y="273505"/>
                    </a:lnTo>
                    <a:lnTo>
                      <a:pt x="5122" y="273572"/>
                    </a:lnTo>
                    <a:lnTo>
                      <a:pt x="5403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4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4" y="262336"/>
                    </a:lnTo>
                    <a:lnTo>
                      <a:pt x="10140" y="261360"/>
                    </a:lnTo>
                    <a:lnTo>
                      <a:pt x="10266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8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66" y="240166"/>
                    </a:lnTo>
                    <a:lnTo>
                      <a:pt x="10140" y="239157"/>
                    </a:lnTo>
                    <a:lnTo>
                      <a:pt x="10014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4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22" y="340384"/>
                    </a:moveTo>
                    <a:lnTo>
                      <a:pt x="4848" y="340485"/>
                    </a:lnTo>
                    <a:lnTo>
                      <a:pt x="4582" y="340653"/>
                    </a:lnTo>
                    <a:lnTo>
                      <a:pt x="4316" y="340855"/>
                    </a:lnTo>
                    <a:lnTo>
                      <a:pt x="4050" y="341124"/>
                    </a:lnTo>
                    <a:lnTo>
                      <a:pt x="3799" y="341426"/>
                    </a:lnTo>
                    <a:lnTo>
                      <a:pt x="3548" y="341797"/>
                    </a:lnTo>
                    <a:lnTo>
                      <a:pt x="3304" y="342200"/>
                    </a:lnTo>
                    <a:lnTo>
                      <a:pt x="3060" y="342671"/>
                    </a:lnTo>
                    <a:lnTo>
                      <a:pt x="2831" y="343209"/>
                    </a:lnTo>
                    <a:lnTo>
                      <a:pt x="2602" y="343748"/>
                    </a:lnTo>
                    <a:lnTo>
                      <a:pt x="2387" y="344387"/>
                    </a:lnTo>
                    <a:lnTo>
                      <a:pt x="2173" y="345026"/>
                    </a:lnTo>
                    <a:lnTo>
                      <a:pt x="1966" y="345733"/>
                    </a:lnTo>
                    <a:lnTo>
                      <a:pt x="1774" y="346439"/>
                    </a:lnTo>
                    <a:lnTo>
                      <a:pt x="1589" y="347213"/>
                    </a:lnTo>
                    <a:lnTo>
                      <a:pt x="1404" y="348054"/>
                    </a:lnTo>
                    <a:lnTo>
                      <a:pt x="1234" y="348895"/>
                    </a:lnTo>
                    <a:lnTo>
                      <a:pt x="1079" y="349770"/>
                    </a:lnTo>
                    <a:lnTo>
                      <a:pt x="924" y="350678"/>
                    </a:lnTo>
                    <a:lnTo>
                      <a:pt x="784" y="351620"/>
                    </a:lnTo>
                    <a:lnTo>
                      <a:pt x="658" y="352595"/>
                    </a:lnTo>
                    <a:lnTo>
                      <a:pt x="532" y="353605"/>
                    </a:lnTo>
                    <a:lnTo>
                      <a:pt x="429" y="354648"/>
                    </a:lnTo>
                    <a:lnTo>
                      <a:pt x="333" y="355724"/>
                    </a:lnTo>
                    <a:lnTo>
                      <a:pt x="244" y="356801"/>
                    </a:lnTo>
                    <a:lnTo>
                      <a:pt x="170" y="357911"/>
                    </a:lnTo>
                    <a:lnTo>
                      <a:pt x="111" y="359021"/>
                    </a:lnTo>
                    <a:lnTo>
                      <a:pt x="67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7" y="367263"/>
                    </a:lnTo>
                    <a:lnTo>
                      <a:pt x="111" y="368407"/>
                    </a:lnTo>
                    <a:lnTo>
                      <a:pt x="170" y="369517"/>
                    </a:lnTo>
                    <a:lnTo>
                      <a:pt x="244" y="370627"/>
                    </a:lnTo>
                    <a:lnTo>
                      <a:pt x="333" y="371704"/>
                    </a:lnTo>
                    <a:lnTo>
                      <a:pt x="429" y="372780"/>
                    </a:lnTo>
                    <a:lnTo>
                      <a:pt x="532" y="373823"/>
                    </a:lnTo>
                    <a:lnTo>
                      <a:pt x="658" y="374799"/>
                    </a:lnTo>
                    <a:lnTo>
                      <a:pt x="784" y="375808"/>
                    </a:lnTo>
                    <a:lnTo>
                      <a:pt x="924" y="376750"/>
                    </a:lnTo>
                    <a:lnTo>
                      <a:pt x="1079" y="377658"/>
                    </a:lnTo>
                    <a:lnTo>
                      <a:pt x="1234" y="378533"/>
                    </a:lnTo>
                    <a:lnTo>
                      <a:pt x="1404" y="379374"/>
                    </a:lnTo>
                    <a:lnTo>
                      <a:pt x="1589" y="380215"/>
                    </a:lnTo>
                    <a:lnTo>
                      <a:pt x="1774" y="380989"/>
                    </a:lnTo>
                    <a:lnTo>
                      <a:pt x="1966" y="381695"/>
                    </a:lnTo>
                    <a:lnTo>
                      <a:pt x="2173" y="382402"/>
                    </a:lnTo>
                    <a:lnTo>
                      <a:pt x="2387" y="383041"/>
                    </a:lnTo>
                    <a:lnTo>
                      <a:pt x="2602" y="383680"/>
                    </a:lnTo>
                    <a:lnTo>
                      <a:pt x="2831" y="384218"/>
                    </a:lnTo>
                    <a:lnTo>
                      <a:pt x="3060" y="384757"/>
                    </a:lnTo>
                    <a:lnTo>
                      <a:pt x="3304" y="385228"/>
                    </a:lnTo>
                    <a:lnTo>
                      <a:pt x="3548" y="385631"/>
                    </a:lnTo>
                    <a:lnTo>
                      <a:pt x="3799" y="386001"/>
                    </a:lnTo>
                    <a:lnTo>
                      <a:pt x="4050" y="386304"/>
                    </a:lnTo>
                    <a:lnTo>
                      <a:pt x="4316" y="386573"/>
                    </a:lnTo>
                    <a:lnTo>
                      <a:pt x="4582" y="386775"/>
                    </a:lnTo>
                    <a:lnTo>
                      <a:pt x="4848" y="386943"/>
                    </a:lnTo>
                    <a:lnTo>
                      <a:pt x="5122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4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4" y="375808"/>
                    </a:lnTo>
                    <a:lnTo>
                      <a:pt x="10140" y="374799"/>
                    </a:lnTo>
                    <a:lnTo>
                      <a:pt x="10266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8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66" y="353605"/>
                    </a:lnTo>
                    <a:lnTo>
                      <a:pt x="10140" y="352595"/>
                    </a:lnTo>
                    <a:lnTo>
                      <a:pt x="10014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4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403" y="453822"/>
                    </a:moveTo>
                    <a:lnTo>
                      <a:pt x="5122" y="453856"/>
                    </a:lnTo>
                    <a:lnTo>
                      <a:pt x="4848" y="453957"/>
                    </a:lnTo>
                    <a:lnTo>
                      <a:pt x="4582" y="454092"/>
                    </a:lnTo>
                    <a:lnTo>
                      <a:pt x="4316" y="454293"/>
                    </a:lnTo>
                    <a:lnTo>
                      <a:pt x="4050" y="454562"/>
                    </a:lnTo>
                    <a:lnTo>
                      <a:pt x="3799" y="454865"/>
                    </a:lnTo>
                    <a:lnTo>
                      <a:pt x="3548" y="455235"/>
                    </a:lnTo>
                    <a:lnTo>
                      <a:pt x="3304" y="455639"/>
                    </a:lnTo>
                    <a:lnTo>
                      <a:pt x="3060" y="456110"/>
                    </a:lnTo>
                    <a:lnTo>
                      <a:pt x="2831" y="456615"/>
                    </a:lnTo>
                    <a:lnTo>
                      <a:pt x="2602" y="457153"/>
                    </a:lnTo>
                    <a:lnTo>
                      <a:pt x="2387" y="457758"/>
                    </a:lnTo>
                    <a:lnTo>
                      <a:pt x="2173" y="458398"/>
                    </a:lnTo>
                    <a:lnTo>
                      <a:pt x="1966" y="459104"/>
                    </a:lnTo>
                    <a:lnTo>
                      <a:pt x="1774" y="459811"/>
                    </a:lnTo>
                    <a:lnTo>
                      <a:pt x="1589" y="460584"/>
                    </a:lnTo>
                    <a:lnTo>
                      <a:pt x="1404" y="461392"/>
                    </a:lnTo>
                    <a:lnTo>
                      <a:pt x="1234" y="462233"/>
                    </a:lnTo>
                    <a:lnTo>
                      <a:pt x="1079" y="463141"/>
                    </a:lnTo>
                    <a:lnTo>
                      <a:pt x="924" y="464049"/>
                    </a:lnTo>
                    <a:lnTo>
                      <a:pt x="784" y="464991"/>
                    </a:lnTo>
                    <a:lnTo>
                      <a:pt x="658" y="465967"/>
                    </a:lnTo>
                    <a:lnTo>
                      <a:pt x="532" y="466976"/>
                    </a:lnTo>
                    <a:lnTo>
                      <a:pt x="429" y="468019"/>
                    </a:lnTo>
                    <a:lnTo>
                      <a:pt x="333" y="469062"/>
                    </a:lnTo>
                    <a:lnTo>
                      <a:pt x="244" y="470172"/>
                    </a:lnTo>
                    <a:lnTo>
                      <a:pt x="170" y="471282"/>
                    </a:lnTo>
                    <a:lnTo>
                      <a:pt x="111" y="472426"/>
                    </a:lnTo>
                    <a:lnTo>
                      <a:pt x="67" y="473570"/>
                    </a:lnTo>
                    <a:lnTo>
                      <a:pt x="30" y="474747"/>
                    </a:lnTo>
                    <a:lnTo>
                      <a:pt x="8" y="475958"/>
                    </a:lnTo>
                    <a:lnTo>
                      <a:pt x="0" y="477170"/>
                    </a:lnTo>
                    <a:lnTo>
                      <a:pt x="8" y="478381"/>
                    </a:lnTo>
                    <a:lnTo>
                      <a:pt x="30" y="479558"/>
                    </a:lnTo>
                    <a:lnTo>
                      <a:pt x="67" y="480702"/>
                    </a:lnTo>
                    <a:lnTo>
                      <a:pt x="111" y="481879"/>
                    </a:lnTo>
                    <a:lnTo>
                      <a:pt x="170" y="482989"/>
                    </a:lnTo>
                    <a:lnTo>
                      <a:pt x="244" y="484100"/>
                    </a:lnTo>
                    <a:lnTo>
                      <a:pt x="333" y="485176"/>
                    </a:lnTo>
                    <a:lnTo>
                      <a:pt x="429" y="486253"/>
                    </a:lnTo>
                    <a:lnTo>
                      <a:pt x="532" y="487262"/>
                    </a:lnTo>
                    <a:lnTo>
                      <a:pt x="658" y="488271"/>
                    </a:lnTo>
                    <a:lnTo>
                      <a:pt x="784" y="489247"/>
                    </a:lnTo>
                    <a:lnTo>
                      <a:pt x="924" y="490189"/>
                    </a:lnTo>
                    <a:lnTo>
                      <a:pt x="1079" y="491131"/>
                    </a:lnTo>
                    <a:lnTo>
                      <a:pt x="1234" y="492005"/>
                    </a:lnTo>
                    <a:lnTo>
                      <a:pt x="1404" y="492846"/>
                    </a:lnTo>
                    <a:lnTo>
                      <a:pt x="1589" y="493654"/>
                    </a:lnTo>
                    <a:lnTo>
                      <a:pt x="1774" y="494428"/>
                    </a:lnTo>
                    <a:lnTo>
                      <a:pt x="1966" y="495168"/>
                    </a:lnTo>
                    <a:lnTo>
                      <a:pt x="2173" y="495874"/>
                    </a:lnTo>
                    <a:lnTo>
                      <a:pt x="2387" y="496513"/>
                    </a:lnTo>
                    <a:lnTo>
                      <a:pt x="2602" y="497119"/>
                    </a:lnTo>
                    <a:lnTo>
                      <a:pt x="2831" y="497691"/>
                    </a:lnTo>
                    <a:lnTo>
                      <a:pt x="3060" y="498195"/>
                    </a:lnTo>
                    <a:lnTo>
                      <a:pt x="3304" y="498666"/>
                    </a:lnTo>
                    <a:lnTo>
                      <a:pt x="3548" y="499104"/>
                    </a:lnTo>
                    <a:lnTo>
                      <a:pt x="3799" y="499474"/>
                    </a:lnTo>
                    <a:lnTo>
                      <a:pt x="4050" y="499777"/>
                    </a:lnTo>
                    <a:lnTo>
                      <a:pt x="4316" y="500046"/>
                    </a:lnTo>
                    <a:lnTo>
                      <a:pt x="4582" y="500248"/>
                    </a:lnTo>
                    <a:lnTo>
                      <a:pt x="4848" y="500382"/>
                    </a:lnTo>
                    <a:lnTo>
                      <a:pt x="5122" y="500483"/>
                    </a:lnTo>
                    <a:lnTo>
                      <a:pt x="5403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74"/>
                    </a:lnTo>
                    <a:lnTo>
                      <a:pt x="8824" y="495168"/>
                    </a:lnTo>
                    <a:lnTo>
                      <a:pt x="9024" y="494428"/>
                    </a:lnTo>
                    <a:lnTo>
                      <a:pt x="9209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9" y="491131"/>
                    </a:lnTo>
                    <a:lnTo>
                      <a:pt x="9874" y="490189"/>
                    </a:lnTo>
                    <a:lnTo>
                      <a:pt x="10014" y="489247"/>
                    </a:lnTo>
                    <a:lnTo>
                      <a:pt x="10140" y="488271"/>
                    </a:lnTo>
                    <a:lnTo>
                      <a:pt x="10266" y="487262"/>
                    </a:lnTo>
                    <a:lnTo>
                      <a:pt x="10369" y="486253"/>
                    </a:lnTo>
                    <a:lnTo>
                      <a:pt x="10465" y="485176"/>
                    </a:lnTo>
                    <a:lnTo>
                      <a:pt x="10554" y="484100"/>
                    </a:lnTo>
                    <a:lnTo>
                      <a:pt x="10628" y="482989"/>
                    </a:lnTo>
                    <a:lnTo>
                      <a:pt x="10687" y="481879"/>
                    </a:lnTo>
                    <a:lnTo>
                      <a:pt x="10731" y="480702"/>
                    </a:lnTo>
                    <a:lnTo>
                      <a:pt x="10768" y="479558"/>
                    </a:lnTo>
                    <a:lnTo>
                      <a:pt x="10790" y="478381"/>
                    </a:lnTo>
                    <a:lnTo>
                      <a:pt x="10798" y="477170"/>
                    </a:lnTo>
                    <a:lnTo>
                      <a:pt x="10790" y="475958"/>
                    </a:lnTo>
                    <a:lnTo>
                      <a:pt x="10768" y="474747"/>
                    </a:lnTo>
                    <a:lnTo>
                      <a:pt x="10731" y="473570"/>
                    </a:lnTo>
                    <a:lnTo>
                      <a:pt x="10687" y="472426"/>
                    </a:lnTo>
                    <a:lnTo>
                      <a:pt x="10628" y="471282"/>
                    </a:lnTo>
                    <a:lnTo>
                      <a:pt x="10554" y="470172"/>
                    </a:lnTo>
                    <a:lnTo>
                      <a:pt x="10465" y="469062"/>
                    </a:lnTo>
                    <a:lnTo>
                      <a:pt x="10369" y="468019"/>
                    </a:lnTo>
                    <a:lnTo>
                      <a:pt x="10266" y="466976"/>
                    </a:lnTo>
                    <a:lnTo>
                      <a:pt x="10140" y="465967"/>
                    </a:lnTo>
                    <a:lnTo>
                      <a:pt x="10014" y="464991"/>
                    </a:lnTo>
                    <a:lnTo>
                      <a:pt x="9874" y="464049"/>
                    </a:lnTo>
                    <a:lnTo>
                      <a:pt x="9719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9" y="460584"/>
                    </a:lnTo>
                    <a:lnTo>
                      <a:pt x="9024" y="459811"/>
                    </a:lnTo>
                    <a:lnTo>
                      <a:pt x="8824" y="459104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403" y="453822"/>
                    </a:lnTo>
                    <a:close/>
                    <a:moveTo>
                      <a:pt x="5122" y="567059"/>
                    </a:moveTo>
                    <a:lnTo>
                      <a:pt x="4848" y="567160"/>
                    </a:lnTo>
                    <a:lnTo>
                      <a:pt x="4582" y="567328"/>
                    </a:lnTo>
                    <a:lnTo>
                      <a:pt x="4316" y="567530"/>
                    </a:lnTo>
                    <a:lnTo>
                      <a:pt x="4050" y="567766"/>
                    </a:lnTo>
                    <a:lnTo>
                      <a:pt x="3799" y="568102"/>
                    </a:lnTo>
                    <a:lnTo>
                      <a:pt x="3548" y="568472"/>
                    </a:lnTo>
                    <a:lnTo>
                      <a:pt x="3304" y="568876"/>
                    </a:lnTo>
                    <a:lnTo>
                      <a:pt x="3060" y="569347"/>
                    </a:lnTo>
                    <a:lnTo>
                      <a:pt x="2831" y="569885"/>
                    </a:lnTo>
                    <a:lnTo>
                      <a:pt x="2602" y="570423"/>
                    </a:lnTo>
                    <a:lnTo>
                      <a:pt x="2387" y="571029"/>
                    </a:lnTo>
                    <a:lnTo>
                      <a:pt x="2173" y="571702"/>
                    </a:lnTo>
                    <a:lnTo>
                      <a:pt x="1966" y="572408"/>
                    </a:lnTo>
                    <a:lnTo>
                      <a:pt x="1774" y="573115"/>
                    </a:lnTo>
                    <a:lnTo>
                      <a:pt x="1589" y="573889"/>
                    </a:lnTo>
                    <a:lnTo>
                      <a:pt x="1404" y="574730"/>
                    </a:lnTo>
                    <a:lnTo>
                      <a:pt x="1234" y="575571"/>
                    </a:lnTo>
                    <a:lnTo>
                      <a:pt x="1079" y="576445"/>
                    </a:lnTo>
                    <a:lnTo>
                      <a:pt x="924" y="577354"/>
                    </a:lnTo>
                    <a:lnTo>
                      <a:pt x="784" y="578296"/>
                    </a:lnTo>
                    <a:lnTo>
                      <a:pt x="658" y="579271"/>
                    </a:lnTo>
                    <a:lnTo>
                      <a:pt x="532" y="580280"/>
                    </a:lnTo>
                    <a:lnTo>
                      <a:pt x="429" y="581323"/>
                    </a:lnTo>
                    <a:lnTo>
                      <a:pt x="333" y="582400"/>
                    </a:lnTo>
                    <a:lnTo>
                      <a:pt x="244" y="583476"/>
                    </a:lnTo>
                    <a:lnTo>
                      <a:pt x="170" y="584586"/>
                    </a:lnTo>
                    <a:lnTo>
                      <a:pt x="111" y="585697"/>
                    </a:lnTo>
                    <a:lnTo>
                      <a:pt x="67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7" y="593972"/>
                    </a:lnTo>
                    <a:lnTo>
                      <a:pt x="111" y="595150"/>
                    </a:lnTo>
                    <a:lnTo>
                      <a:pt x="170" y="596294"/>
                    </a:lnTo>
                    <a:lnTo>
                      <a:pt x="244" y="597404"/>
                    </a:lnTo>
                    <a:lnTo>
                      <a:pt x="333" y="598480"/>
                    </a:lnTo>
                    <a:lnTo>
                      <a:pt x="429" y="599557"/>
                    </a:lnTo>
                    <a:lnTo>
                      <a:pt x="532" y="600600"/>
                    </a:lnTo>
                    <a:lnTo>
                      <a:pt x="658" y="601609"/>
                    </a:lnTo>
                    <a:lnTo>
                      <a:pt x="784" y="602585"/>
                    </a:lnTo>
                    <a:lnTo>
                      <a:pt x="924" y="603527"/>
                    </a:lnTo>
                    <a:lnTo>
                      <a:pt x="1079" y="604435"/>
                    </a:lnTo>
                    <a:lnTo>
                      <a:pt x="1234" y="605310"/>
                    </a:lnTo>
                    <a:lnTo>
                      <a:pt x="1404" y="606151"/>
                    </a:lnTo>
                    <a:lnTo>
                      <a:pt x="1589" y="606958"/>
                    </a:lnTo>
                    <a:lnTo>
                      <a:pt x="1774" y="607732"/>
                    </a:lnTo>
                    <a:lnTo>
                      <a:pt x="1966" y="608472"/>
                    </a:lnTo>
                    <a:lnTo>
                      <a:pt x="2173" y="609145"/>
                    </a:lnTo>
                    <a:lnTo>
                      <a:pt x="2387" y="609784"/>
                    </a:lnTo>
                    <a:lnTo>
                      <a:pt x="2602" y="610389"/>
                    </a:lnTo>
                    <a:lnTo>
                      <a:pt x="2831" y="610961"/>
                    </a:lnTo>
                    <a:lnTo>
                      <a:pt x="3060" y="611466"/>
                    </a:lnTo>
                    <a:lnTo>
                      <a:pt x="3304" y="611937"/>
                    </a:lnTo>
                    <a:lnTo>
                      <a:pt x="3548" y="612341"/>
                    </a:lnTo>
                    <a:lnTo>
                      <a:pt x="3799" y="612711"/>
                    </a:lnTo>
                    <a:lnTo>
                      <a:pt x="4050" y="613013"/>
                    </a:lnTo>
                    <a:lnTo>
                      <a:pt x="4316" y="613249"/>
                    </a:lnTo>
                    <a:lnTo>
                      <a:pt x="4582" y="613451"/>
                    </a:lnTo>
                    <a:lnTo>
                      <a:pt x="4848" y="613619"/>
                    </a:lnTo>
                    <a:lnTo>
                      <a:pt x="5122" y="613686"/>
                    </a:lnTo>
                    <a:lnTo>
                      <a:pt x="5403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4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4" y="602585"/>
                    </a:lnTo>
                    <a:lnTo>
                      <a:pt x="10140" y="601609"/>
                    </a:lnTo>
                    <a:lnTo>
                      <a:pt x="10266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8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66" y="580280"/>
                    </a:lnTo>
                    <a:lnTo>
                      <a:pt x="10140" y="579271"/>
                    </a:lnTo>
                    <a:lnTo>
                      <a:pt x="10014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4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" name="Google Shape;43;p3"/>
              <p:cNvSpPr/>
              <p:nvPr/>
            </p:nvSpPr>
            <p:spPr>
              <a:xfrm>
                <a:off x="11379817" y="3272898"/>
                <a:ext cx="5563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302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82" y="1850"/>
                    </a:lnTo>
                    <a:lnTo>
                      <a:pt x="3038" y="2321"/>
                    </a:lnTo>
                    <a:lnTo>
                      <a:pt x="2809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7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10" y="10328"/>
                    </a:lnTo>
                    <a:lnTo>
                      <a:pt x="769" y="11270"/>
                    </a:lnTo>
                    <a:lnTo>
                      <a:pt x="644" y="12245"/>
                    </a:lnTo>
                    <a:lnTo>
                      <a:pt x="525" y="13255"/>
                    </a:lnTo>
                    <a:lnTo>
                      <a:pt x="422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1" y="18671"/>
                    </a:lnTo>
                    <a:lnTo>
                      <a:pt x="60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60" y="26879"/>
                    </a:lnTo>
                    <a:lnTo>
                      <a:pt x="111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22" y="32397"/>
                    </a:lnTo>
                    <a:lnTo>
                      <a:pt x="525" y="33440"/>
                    </a:lnTo>
                    <a:lnTo>
                      <a:pt x="644" y="34449"/>
                    </a:lnTo>
                    <a:lnTo>
                      <a:pt x="769" y="35424"/>
                    </a:lnTo>
                    <a:lnTo>
                      <a:pt x="910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7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9" y="43868"/>
                    </a:lnTo>
                    <a:lnTo>
                      <a:pt x="3038" y="44373"/>
                    </a:lnTo>
                    <a:lnTo>
                      <a:pt x="3282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302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6999" y="45651"/>
                    </a:lnTo>
                    <a:lnTo>
                      <a:pt x="7251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7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25" y="42052"/>
                    </a:lnTo>
                    <a:lnTo>
                      <a:pt x="8825" y="41345"/>
                    </a:lnTo>
                    <a:lnTo>
                      <a:pt x="9024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74" y="36366"/>
                    </a:lnTo>
                    <a:lnTo>
                      <a:pt x="10015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54" y="30277"/>
                    </a:lnTo>
                    <a:lnTo>
                      <a:pt x="10628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15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5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1" y="1413"/>
                    </a:lnTo>
                    <a:lnTo>
                      <a:pt x="6999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302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82" y="115323"/>
                    </a:lnTo>
                    <a:lnTo>
                      <a:pt x="3038" y="115794"/>
                    </a:lnTo>
                    <a:lnTo>
                      <a:pt x="2809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7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10" y="123800"/>
                    </a:lnTo>
                    <a:lnTo>
                      <a:pt x="769" y="124742"/>
                    </a:lnTo>
                    <a:lnTo>
                      <a:pt x="644" y="125718"/>
                    </a:lnTo>
                    <a:lnTo>
                      <a:pt x="525" y="126727"/>
                    </a:lnTo>
                    <a:lnTo>
                      <a:pt x="422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1" y="132110"/>
                    </a:lnTo>
                    <a:lnTo>
                      <a:pt x="60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0" y="140352"/>
                    </a:lnTo>
                    <a:lnTo>
                      <a:pt x="111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22" y="145869"/>
                    </a:lnTo>
                    <a:lnTo>
                      <a:pt x="525" y="146912"/>
                    </a:lnTo>
                    <a:lnTo>
                      <a:pt x="644" y="147921"/>
                    </a:lnTo>
                    <a:lnTo>
                      <a:pt x="769" y="148897"/>
                    </a:lnTo>
                    <a:lnTo>
                      <a:pt x="910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7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9" y="157341"/>
                    </a:lnTo>
                    <a:lnTo>
                      <a:pt x="3038" y="157845"/>
                    </a:lnTo>
                    <a:lnTo>
                      <a:pt x="3282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302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6999" y="159090"/>
                    </a:lnTo>
                    <a:lnTo>
                      <a:pt x="7251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5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5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15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5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1" y="114885"/>
                    </a:lnTo>
                    <a:lnTo>
                      <a:pt x="6999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302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82" y="228761"/>
                    </a:lnTo>
                    <a:lnTo>
                      <a:pt x="3038" y="229232"/>
                    </a:lnTo>
                    <a:lnTo>
                      <a:pt x="2809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7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10" y="237239"/>
                    </a:lnTo>
                    <a:lnTo>
                      <a:pt x="769" y="238181"/>
                    </a:lnTo>
                    <a:lnTo>
                      <a:pt x="644" y="239157"/>
                    </a:lnTo>
                    <a:lnTo>
                      <a:pt x="525" y="240166"/>
                    </a:lnTo>
                    <a:lnTo>
                      <a:pt x="422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1" y="245582"/>
                    </a:lnTo>
                    <a:lnTo>
                      <a:pt x="60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0" y="253824"/>
                    </a:lnTo>
                    <a:lnTo>
                      <a:pt x="111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22" y="259341"/>
                    </a:lnTo>
                    <a:lnTo>
                      <a:pt x="525" y="260384"/>
                    </a:lnTo>
                    <a:lnTo>
                      <a:pt x="644" y="261360"/>
                    </a:lnTo>
                    <a:lnTo>
                      <a:pt x="769" y="262336"/>
                    </a:lnTo>
                    <a:lnTo>
                      <a:pt x="910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7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9" y="270780"/>
                    </a:lnTo>
                    <a:lnTo>
                      <a:pt x="3038" y="271318"/>
                    </a:lnTo>
                    <a:lnTo>
                      <a:pt x="3282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302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6999" y="272563"/>
                    </a:lnTo>
                    <a:lnTo>
                      <a:pt x="7251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5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5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15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5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1" y="228358"/>
                    </a:lnTo>
                    <a:lnTo>
                      <a:pt x="6999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5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302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82" y="342200"/>
                    </a:lnTo>
                    <a:lnTo>
                      <a:pt x="3038" y="342671"/>
                    </a:lnTo>
                    <a:lnTo>
                      <a:pt x="2809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7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10" y="350678"/>
                    </a:lnTo>
                    <a:lnTo>
                      <a:pt x="769" y="351620"/>
                    </a:lnTo>
                    <a:lnTo>
                      <a:pt x="644" y="352595"/>
                    </a:lnTo>
                    <a:lnTo>
                      <a:pt x="525" y="353605"/>
                    </a:lnTo>
                    <a:lnTo>
                      <a:pt x="422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1" y="359021"/>
                    </a:lnTo>
                    <a:lnTo>
                      <a:pt x="60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0" y="367263"/>
                    </a:lnTo>
                    <a:lnTo>
                      <a:pt x="111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22" y="372780"/>
                    </a:lnTo>
                    <a:lnTo>
                      <a:pt x="525" y="373823"/>
                    </a:lnTo>
                    <a:lnTo>
                      <a:pt x="644" y="374799"/>
                    </a:lnTo>
                    <a:lnTo>
                      <a:pt x="769" y="375808"/>
                    </a:lnTo>
                    <a:lnTo>
                      <a:pt x="910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7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9" y="384218"/>
                    </a:lnTo>
                    <a:lnTo>
                      <a:pt x="3038" y="384757"/>
                    </a:lnTo>
                    <a:lnTo>
                      <a:pt x="3282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302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5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6999" y="386001"/>
                    </a:lnTo>
                    <a:lnTo>
                      <a:pt x="7251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5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5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15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5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1" y="341797"/>
                    </a:lnTo>
                    <a:lnTo>
                      <a:pt x="6999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302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82" y="455639"/>
                    </a:lnTo>
                    <a:lnTo>
                      <a:pt x="3038" y="456110"/>
                    </a:lnTo>
                    <a:lnTo>
                      <a:pt x="2809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7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10" y="463982"/>
                    </a:lnTo>
                    <a:lnTo>
                      <a:pt x="769" y="464924"/>
                    </a:lnTo>
                    <a:lnTo>
                      <a:pt x="644" y="465900"/>
                    </a:lnTo>
                    <a:lnTo>
                      <a:pt x="525" y="466875"/>
                    </a:lnTo>
                    <a:lnTo>
                      <a:pt x="422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1" y="472258"/>
                    </a:lnTo>
                    <a:lnTo>
                      <a:pt x="60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60" y="480534"/>
                    </a:lnTo>
                    <a:lnTo>
                      <a:pt x="111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22" y="486152"/>
                    </a:lnTo>
                    <a:lnTo>
                      <a:pt x="525" y="487195"/>
                    </a:lnTo>
                    <a:lnTo>
                      <a:pt x="644" y="488204"/>
                    </a:lnTo>
                    <a:lnTo>
                      <a:pt x="769" y="489179"/>
                    </a:lnTo>
                    <a:lnTo>
                      <a:pt x="910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7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9" y="497691"/>
                    </a:lnTo>
                    <a:lnTo>
                      <a:pt x="3038" y="498195"/>
                    </a:lnTo>
                    <a:lnTo>
                      <a:pt x="3282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302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6999" y="499474"/>
                    </a:lnTo>
                    <a:lnTo>
                      <a:pt x="7251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40"/>
                    </a:lnTo>
                    <a:lnTo>
                      <a:pt x="8825" y="495134"/>
                    </a:lnTo>
                    <a:lnTo>
                      <a:pt x="9024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74" y="490155"/>
                    </a:lnTo>
                    <a:lnTo>
                      <a:pt x="10015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54" y="483965"/>
                    </a:lnTo>
                    <a:lnTo>
                      <a:pt x="10628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8" y="471148"/>
                    </a:lnTo>
                    <a:lnTo>
                      <a:pt x="10554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15" y="464924"/>
                    </a:lnTo>
                    <a:lnTo>
                      <a:pt x="9874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24" y="459811"/>
                    </a:lnTo>
                    <a:lnTo>
                      <a:pt x="8825" y="459070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1" y="455235"/>
                    </a:lnTo>
                    <a:lnTo>
                      <a:pt x="6999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302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82" y="568876"/>
                    </a:lnTo>
                    <a:lnTo>
                      <a:pt x="3038" y="569347"/>
                    </a:lnTo>
                    <a:lnTo>
                      <a:pt x="2809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7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10" y="577354"/>
                    </a:lnTo>
                    <a:lnTo>
                      <a:pt x="769" y="578296"/>
                    </a:lnTo>
                    <a:lnTo>
                      <a:pt x="644" y="579271"/>
                    </a:lnTo>
                    <a:lnTo>
                      <a:pt x="525" y="580280"/>
                    </a:lnTo>
                    <a:lnTo>
                      <a:pt x="422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1" y="585697"/>
                    </a:lnTo>
                    <a:lnTo>
                      <a:pt x="60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0" y="593972"/>
                    </a:lnTo>
                    <a:lnTo>
                      <a:pt x="111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22" y="599557"/>
                    </a:lnTo>
                    <a:lnTo>
                      <a:pt x="525" y="600600"/>
                    </a:lnTo>
                    <a:lnTo>
                      <a:pt x="644" y="601609"/>
                    </a:lnTo>
                    <a:lnTo>
                      <a:pt x="769" y="602585"/>
                    </a:lnTo>
                    <a:lnTo>
                      <a:pt x="910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7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9" y="610961"/>
                    </a:lnTo>
                    <a:lnTo>
                      <a:pt x="3038" y="611466"/>
                    </a:lnTo>
                    <a:lnTo>
                      <a:pt x="3282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302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6999" y="612711"/>
                    </a:lnTo>
                    <a:lnTo>
                      <a:pt x="7251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5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5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15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5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1" y="568472"/>
                    </a:lnTo>
                    <a:lnTo>
                      <a:pt x="6999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Google Shape;44;p3"/>
              <p:cNvSpPr/>
              <p:nvPr/>
            </p:nvSpPr>
            <p:spPr>
              <a:xfrm>
                <a:off x="11515528" y="3272898"/>
                <a:ext cx="55642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9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2" y="135"/>
                    </a:lnTo>
                    <a:lnTo>
                      <a:pt x="4568" y="269"/>
                    </a:lnTo>
                    <a:lnTo>
                      <a:pt x="4295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75" y="1850"/>
                    </a:lnTo>
                    <a:lnTo>
                      <a:pt x="3038" y="2321"/>
                    </a:lnTo>
                    <a:lnTo>
                      <a:pt x="2802" y="2826"/>
                    </a:lnTo>
                    <a:lnTo>
                      <a:pt x="2580" y="3398"/>
                    </a:lnTo>
                    <a:lnTo>
                      <a:pt x="2359" y="4003"/>
                    </a:lnTo>
                    <a:lnTo>
                      <a:pt x="2152" y="4643"/>
                    </a:lnTo>
                    <a:lnTo>
                      <a:pt x="1945" y="5349"/>
                    </a:lnTo>
                    <a:lnTo>
                      <a:pt x="1752" y="6089"/>
                    </a:lnTo>
                    <a:lnTo>
                      <a:pt x="1568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8" y="9420"/>
                    </a:lnTo>
                    <a:lnTo>
                      <a:pt x="910" y="10328"/>
                    </a:lnTo>
                    <a:lnTo>
                      <a:pt x="770" y="11270"/>
                    </a:lnTo>
                    <a:lnTo>
                      <a:pt x="644" y="12245"/>
                    </a:lnTo>
                    <a:lnTo>
                      <a:pt x="526" y="13255"/>
                    </a:lnTo>
                    <a:lnTo>
                      <a:pt x="415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2" y="18671"/>
                    </a:lnTo>
                    <a:lnTo>
                      <a:pt x="60" y="19815"/>
                    </a:lnTo>
                    <a:lnTo>
                      <a:pt x="31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1" y="25736"/>
                    </a:lnTo>
                    <a:lnTo>
                      <a:pt x="60" y="26879"/>
                    </a:lnTo>
                    <a:lnTo>
                      <a:pt x="112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15" y="32397"/>
                    </a:lnTo>
                    <a:lnTo>
                      <a:pt x="526" y="33440"/>
                    </a:lnTo>
                    <a:lnTo>
                      <a:pt x="644" y="34449"/>
                    </a:lnTo>
                    <a:lnTo>
                      <a:pt x="770" y="35424"/>
                    </a:lnTo>
                    <a:lnTo>
                      <a:pt x="910" y="36366"/>
                    </a:lnTo>
                    <a:lnTo>
                      <a:pt x="1058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8" y="39831"/>
                    </a:lnTo>
                    <a:lnTo>
                      <a:pt x="1752" y="40605"/>
                    </a:lnTo>
                    <a:lnTo>
                      <a:pt x="1945" y="41345"/>
                    </a:lnTo>
                    <a:lnTo>
                      <a:pt x="2152" y="42052"/>
                    </a:lnTo>
                    <a:lnTo>
                      <a:pt x="2359" y="42691"/>
                    </a:lnTo>
                    <a:lnTo>
                      <a:pt x="2580" y="43296"/>
                    </a:lnTo>
                    <a:lnTo>
                      <a:pt x="2802" y="43868"/>
                    </a:lnTo>
                    <a:lnTo>
                      <a:pt x="3038" y="44373"/>
                    </a:lnTo>
                    <a:lnTo>
                      <a:pt x="3275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295" y="46223"/>
                    </a:lnTo>
                    <a:lnTo>
                      <a:pt x="4568" y="46425"/>
                    </a:lnTo>
                    <a:lnTo>
                      <a:pt x="4842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7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7000" y="45651"/>
                    </a:lnTo>
                    <a:lnTo>
                      <a:pt x="7251" y="45281"/>
                    </a:lnTo>
                    <a:lnTo>
                      <a:pt x="7495" y="44844"/>
                    </a:lnTo>
                    <a:lnTo>
                      <a:pt x="7731" y="44373"/>
                    </a:lnTo>
                    <a:lnTo>
                      <a:pt x="7968" y="43868"/>
                    </a:lnTo>
                    <a:lnTo>
                      <a:pt x="8190" y="43296"/>
                    </a:lnTo>
                    <a:lnTo>
                      <a:pt x="8411" y="42691"/>
                    </a:lnTo>
                    <a:lnTo>
                      <a:pt x="8618" y="42052"/>
                    </a:lnTo>
                    <a:lnTo>
                      <a:pt x="8825" y="41345"/>
                    </a:lnTo>
                    <a:lnTo>
                      <a:pt x="9025" y="40605"/>
                    </a:lnTo>
                    <a:lnTo>
                      <a:pt x="9209" y="39831"/>
                    </a:lnTo>
                    <a:lnTo>
                      <a:pt x="9387" y="39024"/>
                    </a:lnTo>
                    <a:lnTo>
                      <a:pt x="9557" y="38183"/>
                    </a:lnTo>
                    <a:lnTo>
                      <a:pt x="9719" y="37275"/>
                    </a:lnTo>
                    <a:lnTo>
                      <a:pt x="9867" y="36366"/>
                    </a:lnTo>
                    <a:lnTo>
                      <a:pt x="10008" y="35424"/>
                    </a:lnTo>
                    <a:lnTo>
                      <a:pt x="10141" y="34449"/>
                    </a:lnTo>
                    <a:lnTo>
                      <a:pt x="10259" y="33440"/>
                    </a:lnTo>
                    <a:lnTo>
                      <a:pt x="10370" y="32397"/>
                    </a:lnTo>
                    <a:lnTo>
                      <a:pt x="10466" y="31354"/>
                    </a:lnTo>
                    <a:lnTo>
                      <a:pt x="10554" y="30277"/>
                    </a:lnTo>
                    <a:lnTo>
                      <a:pt x="10621" y="29167"/>
                    </a:lnTo>
                    <a:lnTo>
                      <a:pt x="10687" y="28023"/>
                    </a:lnTo>
                    <a:lnTo>
                      <a:pt x="10732" y="26879"/>
                    </a:lnTo>
                    <a:lnTo>
                      <a:pt x="10769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9" y="20959"/>
                    </a:lnTo>
                    <a:lnTo>
                      <a:pt x="10732" y="19815"/>
                    </a:lnTo>
                    <a:lnTo>
                      <a:pt x="10687" y="18671"/>
                    </a:lnTo>
                    <a:lnTo>
                      <a:pt x="10621" y="17527"/>
                    </a:lnTo>
                    <a:lnTo>
                      <a:pt x="10554" y="16417"/>
                    </a:lnTo>
                    <a:lnTo>
                      <a:pt x="10466" y="15340"/>
                    </a:lnTo>
                    <a:lnTo>
                      <a:pt x="10370" y="14298"/>
                    </a:lnTo>
                    <a:lnTo>
                      <a:pt x="10259" y="13255"/>
                    </a:lnTo>
                    <a:lnTo>
                      <a:pt x="10141" y="12245"/>
                    </a:lnTo>
                    <a:lnTo>
                      <a:pt x="10008" y="11270"/>
                    </a:lnTo>
                    <a:lnTo>
                      <a:pt x="9867" y="10328"/>
                    </a:lnTo>
                    <a:lnTo>
                      <a:pt x="9719" y="9420"/>
                    </a:lnTo>
                    <a:lnTo>
                      <a:pt x="9557" y="8511"/>
                    </a:lnTo>
                    <a:lnTo>
                      <a:pt x="9387" y="7670"/>
                    </a:lnTo>
                    <a:lnTo>
                      <a:pt x="9209" y="6863"/>
                    </a:lnTo>
                    <a:lnTo>
                      <a:pt x="9025" y="6089"/>
                    </a:lnTo>
                    <a:lnTo>
                      <a:pt x="8825" y="5349"/>
                    </a:lnTo>
                    <a:lnTo>
                      <a:pt x="8618" y="4643"/>
                    </a:lnTo>
                    <a:lnTo>
                      <a:pt x="8411" y="4003"/>
                    </a:lnTo>
                    <a:lnTo>
                      <a:pt x="8190" y="3398"/>
                    </a:lnTo>
                    <a:lnTo>
                      <a:pt x="7968" y="2826"/>
                    </a:lnTo>
                    <a:lnTo>
                      <a:pt x="7731" y="2321"/>
                    </a:lnTo>
                    <a:lnTo>
                      <a:pt x="7495" y="1850"/>
                    </a:lnTo>
                    <a:lnTo>
                      <a:pt x="7251" y="1413"/>
                    </a:lnTo>
                    <a:lnTo>
                      <a:pt x="7000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7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2" y="113573"/>
                    </a:lnTo>
                    <a:lnTo>
                      <a:pt x="4568" y="113742"/>
                    </a:lnTo>
                    <a:lnTo>
                      <a:pt x="4295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75" y="115323"/>
                    </a:lnTo>
                    <a:lnTo>
                      <a:pt x="3038" y="115794"/>
                    </a:lnTo>
                    <a:lnTo>
                      <a:pt x="2802" y="116298"/>
                    </a:lnTo>
                    <a:lnTo>
                      <a:pt x="2580" y="116870"/>
                    </a:lnTo>
                    <a:lnTo>
                      <a:pt x="2359" y="117476"/>
                    </a:lnTo>
                    <a:lnTo>
                      <a:pt x="2152" y="118115"/>
                    </a:lnTo>
                    <a:lnTo>
                      <a:pt x="1945" y="118821"/>
                    </a:lnTo>
                    <a:lnTo>
                      <a:pt x="1752" y="119562"/>
                    </a:lnTo>
                    <a:lnTo>
                      <a:pt x="1568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8" y="122858"/>
                    </a:lnTo>
                    <a:lnTo>
                      <a:pt x="910" y="123800"/>
                    </a:lnTo>
                    <a:lnTo>
                      <a:pt x="770" y="124742"/>
                    </a:lnTo>
                    <a:lnTo>
                      <a:pt x="644" y="125718"/>
                    </a:lnTo>
                    <a:lnTo>
                      <a:pt x="526" y="126727"/>
                    </a:lnTo>
                    <a:lnTo>
                      <a:pt x="415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2" y="132110"/>
                    </a:lnTo>
                    <a:lnTo>
                      <a:pt x="60" y="133254"/>
                    </a:lnTo>
                    <a:lnTo>
                      <a:pt x="31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1" y="139174"/>
                    </a:lnTo>
                    <a:lnTo>
                      <a:pt x="60" y="140352"/>
                    </a:lnTo>
                    <a:lnTo>
                      <a:pt x="112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15" y="145869"/>
                    </a:lnTo>
                    <a:lnTo>
                      <a:pt x="526" y="146912"/>
                    </a:lnTo>
                    <a:lnTo>
                      <a:pt x="644" y="147921"/>
                    </a:lnTo>
                    <a:lnTo>
                      <a:pt x="770" y="148897"/>
                    </a:lnTo>
                    <a:lnTo>
                      <a:pt x="910" y="149839"/>
                    </a:lnTo>
                    <a:lnTo>
                      <a:pt x="1058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8" y="153304"/>
                    </a:lnTo>
                    <a:lnTo>
                      <a:pt x="1752" y="154078"/>
                    </a:lnTo>
                    <a:lnTo>
                      <a:pt x="1945" y="154818"/>
                    </a:lnTo>
                    <a:lnTo>
                      <a:pt x="2152" y="155491"/>
                    </a:lnTo>
                    <a:lnTo>
                      <a:pt x="2359" y="156163"/>
                    </a:lnTo>
                    <a:lnTo>
                      <a:pt x="2580" y="156769"/>
                    </a:lnTo>
                    <a:lnTo>
                      <a:pt x="2802" y="157341"/>
                    </a:lnTo>
                    <a:lnTo>
                      <a:pt x="3038" y="157845"/>
                    </a:lnTo>
                    <a:lnTo>
                      <a:pt x="3275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295" y="159696"/>
                    </a:lnTo>
                    <a:lnTo>
                      <a:pt x="4568" y="159898"/>
                    </a:lnTo>
                    <a:lnTo>
                      <a:pt x="4842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7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7000" y="159090"/>
                    </a:lnTo>
                    <a:lnTo>
                      <a:pt x="7251" y="158720"/>
                    </a:lnTo>
                    <a:lnTo>
                      <a:pt x="7495" y="158316"/>
                    </a:lnTo>
                    <a:lnTo>
                      <a:pt x="7731" y="157845"/>
                    </a:lnTo>
                    <a:lnTo>
                      <a:pt x="7968" y="157341"/>
                    </a:lnTo>
                    <a:lnTo>
                      <a:pt x="8190" y="156769"/>
                    </a:lnTo>
                    <a:lnTo>
                      <a:pt x="8411" y="156163"/>
                    </a:lnTo>
                    <a:lnTo>
                      <a:pt x="8618" y="155491"/>
                    </a:lnTo>
                    <a:lnTo>
                      <a:pt x="8825" y="154818"/>
                    </a:lnTo>
                    <a:lnTo>
                      <a:pt x="9025" y="154078"/>
                    </a:lnTo>
                    <a:lnTo>
                      <a:pt x="9209" y="153304"/>
                    </a:lnTo>
                    <a:lnTo>
                      <a:pt x="9387" y="152496"/>
                    </a:lnTo>
                    <a:lnTo>
                      <a:pt x="9557" y="151622"/>
                    </a:lnTo>
                    <a:lnTo>
                      <a:pt x="9719" y="150747"/>
                    </a:lnTo>
                    <a:lnTo>
                      <a:pt x="9867" y="149839"/>
                    </a:lnTo>
                    <a:lnTo>
                      <a:pt x="10008" y="148897"/>
                    </a:lnTo>
                    <a:lnTo>
                      <a:pt x="10141" y="147921"/>
                    </a:lnTo>
                    <a:lnTo>
                      <a:pt x="10259" y="146912"/>
                    </a:lnTo>
                    <a:lnTo>
                      <a:pt x="10370" y="145869"/>
                    </a:lnTo>
                    <a:lnTo>
                      <a:pt x="10466" y="144826"/>
                    </a:lnTo>
                    <a:lnTo>
                      <a:pt x="10554" y="143716"/>
                    </a:lnTo>
                    <a:lnTo>
                      <a:pt x="10621" y="142640"/>
                    </a:lnTo>
                    <a:lnTo>
                      <a:pt x="10687" y="141496"/>
                    </a:lnTo>
                    <a:lnTo>
                      <a:pt x="10732" y="140352"/>
                    </a:lnTo>
                    <a:lnTo>
                      <a:pt x="10769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9" y="134431"/>
                    </a:lnTo>
                    <a:lnTo>
                      <a:pt x="10732" y="133254"/>
                    </a:lnTo>
                    <a:lnTo>
                      <a:pt x="10687" y="132110"/>
                    </a:lnTo>
                    <a:lnTo>
                      <a:pt x="10621" y="131000"/>
                    </a:lnTo>
                    <a:lnTo>
                      <a:pt x="10554" y="129889"/>
                    </a:lnTo>
                    <a:lnTo>
                      <a:pt x="10466" y="128813"/>
                    </a:lnTo>
                    <a:lnTo>
                      <a:pt x="10370" y="127736"/>
                    </a:lnTo>
                    <a:lnTo>
                      <a:pt x="10259" y="126727"/>
                    </a:lnTo>
                    <a:lnTo>
                      <a:pt x="10141" y="125718"/>
                    </a:lnTo>
                    <a:lnTo>
                      <a:pt x="10008" y="124742"/>
                    </a:lnTo>
                    <a:lnTo>
                      <a:pt x="9867" y="123800"/>
                    </a:lnTo>
                    <a:lnTo>
                      <a:pt x="9719" y="122858"/>
                    </a:lnTo>
                    <a:lnTo>
                      <a:pt x="9557" y="121984"/>
                    </a:lnTo>
                    <a:lnTo>
                      <a:pt x="9387" y="121143"/>
                    </a:lnTo>
                    <a:lnTo>
                      <a:pt x="9209" y="120335"/>
                    </a:lnTo>
                    <a:lnTo>
                      <a:pt x="9025" y="119562"/>
                    </a:lnTo>
                    <a:lnTo>
                      <a:pt x="8825" y="118821"/>
                    </a:lnTo>
                    <a:lnTo>
                      <a:pt x="8618" y="118115"/>
                    </a:lnTo>
                    <a:lnTo>
                      <a:pt x="8411" y="117476"/>
                    </a:lnTo>
                    <a:lnTo>
                      <a:pt x="8190" y="116870"/>
                    </a:lnTo>
                    <a:lnTo>
                      <a:pt x="7968" y="116298"/>
                    </a:lnTo>
                    <a:lnTo>
                      <a:pt x="7731" y="115794"/>
                    </a:lnTo>
                    <a:lnTo>
                      <a:pt x="7495" y="115323"/>
                    </a:lnTo>
                    <a:lnTo>
                      <a:pt x="7251" y="114885"/>
                    </a:lnTo>
                    <a:lnTo>
                      <a:pt x="7000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7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2" y="227046"/>
                    </a:lnTo>
                    <a:lnTo>
                      <a:pt x="4568" y="227214"/>
                    </a:lnTo>
                    <a:lnTo>
                      <a:pt x="4295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75" y="228761"/>
                    </a:lnTo>
                    <a:lnTo>
                      <a:pt x="3038" y="229232"/>
                    </a:lnTo>
                    <a:lnTo>
                      <a:pt x="2802" y="229771"/>
                    </a:lnTo>
                    <a:lnTo>
                      <a:pt x="2580" y="230309"/>
                    </a:lnTo>
                    <a:lnTo>
                      <a:pt x="2359" y="230915"/>
                    </a:lnTo>
                    <a:lnTo>
                      <a:pt x="2152" y="231587"/>
                    </a:lnTo>
                    <a:lnTo>
                      <a:pt x="1945" y="232260"/>
                    </a:lnTo>
                    <a:lnTo>
                      <a:pt x="1752" y="233000"/>
                    </a:lnTo>
                    <a:lnTo>
                      <a:pt x="1568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8" y="236331"/>
                    </a:lnTo>
                    <a:lnTo>
                      <a:pt x="910" y="237239"/>
                    </a:lnTo>
                    <a:lnTo>
                      <a:pt x="770" y="238181"/>
                    </a:lnTo>
                    <a:lnTo>
                      <a:pt x="644" y="239157"/>
                    </a:lnTo>
                    <a:lnTo>
                      <a:pt x="526" y="240166"/>
                    </a:lnTo>
                    <a:lnTo>
                      <a:pt x="415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2" y="245582"/>
                    </a:lnTo>
                    <a:lnTo>
                      <a:pt x="60" y="246726"/>
                    </a:lnTo>
                    <a:lnTo>
                      <a:pt x="31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1" y="252647"/>
                    </a:lnTo>
                    <a:lnTo>
                      <a:pt x="60" y="253824"/>
                    </a:lnTo>
                    <a:lnTo>
                      <a:pt x="112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15" y="259341"/>
                    </a:lnTo>
                    <a:lnTo>
                      <a:pt x="526" y="260384"/>
                    </a:lnTo>
                    <a:lnTo>
                      <a:pt x="644" y="261360"/>
                    </a:lnTo>
                    <a:lnTo>
                      <a:pt x="770" y="262336"/>
                    </a:lnTo>
                    <a:lnTo>
                      <a:pt x="910" y="263311"/>
                    </a:lnTo>
                    <a:lnTo>
                      <a:pt x="1058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8" y="266743"/>
                    </a:lnTo>
                    <a:lnTo>
                      <a:pt x="1752" y="267516"/>
                    </a:lnTo>
                    <a:lnTo>
                      <a:pt x="1945" y="268256"/>
                    </a:lnTo>
                    <a:lnTo>
                      <a:pt x="2152" y="268963"/>
                    </a:lnTo>
                    <a:lnTo>
                      <a:pt x="2359" y="269602"/>
                    </a:lnTo>
                    <a:lnTo>
                      <a:pt x="2580" y="270208"/>
                    </a:lnTo>
                    <a:lnTo>
                      <a:pt x="2802" y="270780"/>
                    </a:lnTo>
                    <a:lnTo>
                      <a:pt x="3038" y="271318"/>
                    </a:lnTo>
                    <a:lnTo>
                      <a:pt x="3275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295" y="273134"/>
                    </a:lnTo>
                    <a:lnTo>
                      <a:pt x="4568" y="273336"/>
                    </a:lnTo>
                    <a:lnTo>
                      <a:pt x="4842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7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7000" y="272563"/>
                    </a:lnTo>
                    <a:lnTo>
                      <a:pt x="7251" y="272193"/>
                    </a:lnTo>
                    <a:lnTo>
                      <a:pt x="7495" y="271789"/>
                    </a:lnTo>
                    <a:lnTo>
                      <a:pt x="7731" y="271318"/>
                    </a:lnTo>
                    <a:lnTo>
                      <a:pt x="7968" y="270780"/>
                    </a:lnTo>
                    <a:lnTo>
                      <a:pt x="8190" y="270208"/>
                    </a:lnTo>
                    <a:lnTo>
                      <a:pt x="8411" y="269602"/>
                    </a:lnTo>
                    <a:lnTo>
                      <a:pt x="8618" y="268963"/>
                    </a:lnTo>
                    <a:lnTo>
                      <a:pt x="8825" y="268256"/>
                    </a:lnTo>
                    <a:lnTo>
                      <a:pt x="9025" y="267516"/>
                    </a:lnTo>
                    <a:lnTo>
                      <a:pt x="9209" y="266743"/>
                    </a:lnTo>
                    <a:lnTo>
                      <a:pt x="9387" y="265935"/>
                    </a:lnTo>
                    <a:lnTo>
                      <a:pt x="9557" y="265094"/>
                    </a:lnTo>
                    <a:lnTo>
                      <a:pt x="9719" y="264220"/>
                    </a:lnTo>
                    <a:lnTo>
                      <a:pt x="9867" y="263311"/>
                    </a:lnTo>
                    <a:lnTo>
                      <a:pt x="10008" y="262336"/>
                    </a:lnTo>
                    <a:lnTo>
                      <a:pt x="10141" y="261360"/>
                    </a:lnTo>
                    <a:lnTo>
                      <a:pt x="10259" y="260384"/>
                    </a:lnTo>
                    <a:lnTo>
                      <a:pt x="10370" y="259341"/>
                    </a:lnTo>
                    <a:lnTo>
                      <a:pt x="10466" y="258265"/>
                    </a:lnTo>
                    <a:lnTo>
                      <a:pt x="10554" y="257188"/>
                    </a:lnTo>
                    <a:lnTo>
                      <a:pt x="10621" y="256078"/>
                    </a:lnTo>
                    <a:lnTo>
                      <a:pt x="10687" y="254968"/>
                    </a:lnTo>
                    <a:lnTo>
                      <a:pt x="10732" y="253824"/>
                    </a:lnTo>
                    <a:lnTo>
                      <a:pt x="10769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9" y="247903"/>
                    </a:lnTo>
                    <a:lnTo>
                      <a:pt x="10732" y="246726"/>
                    </a:lnTo>
                    <a:lnTo>
                      <a:pt x="10687" y="245582"/>
                    </a:lnTo>
                    <a:lnTo>
                      <a:pt x="10621" y="244438"/>
                    </a:lnTo>
                    <a:lnTo>
                      <a:pt x="10554" y="243328"/>
                    </a:lnTo>
                    <a:lnTo>
                      <a:pt x="10466" y="242252"/>
                    </a:lnTo>
                    <a:lnTo>
                      <a:pt x="10370" y="241209"/>
                    </a:lnTo>
                    <a:lnTo>
                      <a:pt x="10259" y="240166"/>
                    </a:lnTo>
                    <a:lnTo>
                      <a:pt x="10141" y="239157"/>
                    </a:lnTo>
                    <a:lnTo>
                      <a:pt x="10008" y="238181"/>
                    </a:lnTo>
                    <a:lnTo>
                      <a:pt x="9867" y="237239"/>
                    </a:lnTo>
                    <a:lnTo>
                      <a:pt x="9719" y="236331"/>
                    </a:lnTo>
                    <a:lnTo>
                      <a:pt x="9557" y="235422"/>
                    </a:lnTo>
                    <a:lnTo>
                      <a:pt x="9387" y="234581"/>
                    </a:lnTo>
                    <a:lnTo>
                      <a:pt x="9209" y="233774"/>
                    </a:lnTo>
                    <a:lnTo>
                      <a:pt x="9025" y="233000"/>
                    </a:lnTo>
                    <a:lnTo>
                      <a:pt x="8825" y="232260"/>
                    </a:lnTo>
                    <a:lnTo>
                      <a:pt x="8618" y="231587"/>
                    </a:lnTo>
                    <a:lnTo>
                      <a:pt x="8411" y="230915"/>
                    </a:lnTo>
                    <a:lnTo>
                      <a:pt x="8190" y="230309"/>
                    </a:lnTo>
                    <a:lnTo>
                      <a:pt x="7968" y="229771"/>
                    </a:lnTo>
                    <a:lnTo>
                      <a:pt x="7731" y="229232"/>
                    </a:lnTo>
                    <a:lnTo>
                      <a:pt x="7495" y="228761"/>
                    </a:lnTo>
                    <a:lnTo>
                      <a:pt x="7251" y="228358"/>
                    </a:lnTo>
                    <a:lnTo>
                      <a:pt x="7000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7" y="226945"/>
                    </a:lnTo>
                    <a:close/>
                    <a:moveTo>
                      <a:pt x="5115" y="340384"/>
                    </a:moveTo>
                    <a:lnTo>
                      <a:pt x="4842" y="340485"/>
                    </a:lnTo>
                    <a:lnTo>
                      <a:pt x="4568" y="340653"/>
                    </a:lnTo>
                    <a:lnTo>
                      <a:pt x="4295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75" y="342200"/>
                    </a:lnTo>
                    <a:lnTo>
                      <a:pt x="3038" y="342671"/>
                    </a:lnTo>
                    <a:lnTo>
                      <a:pt x="2802" y="343209"/>
                    </a:lnTo>
                    <a:lnTo>
                      <a:pt x="2580" y="343748"/>
                    </a:lnTo>
                    <a:lnTo>
                      <a:pt x="2359" y="344387"/>
                    </a:lnTo>
                    <a:lnTo>
                      <a:pt x="2152" y="345026"/>
                    </a:lnTo>
                    <a:lnTo>
                      <a:pt x="1945" y="345733"/>
                    </a:lnTo>
                    <a:lnTo>
                      <a:pt x="1752" y="346439"/>
                    </a:lnTo>
                    <a:lnTo>
                      <a:pt x="1568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8" y="349770"/>
                    </a:lnTo>
                    <a:lnTo>
                      <a:pt x="910" y="350678"/>
                    </a:lnTo>
                    <a:lnTo>
                      <a:pt x="770" y="351620"/>
                    </a:lnTo>
                    <a:lnTo>
                      <a:pt x="644" y="352595"/>
                    </a:lnTo>
                    <a:lnTo>
                      <a:pt x="526" y="353605"/>
                    </a:lnTo>
                    <a:lnTo>
                      <a:pt x="415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2" y="359021"/>
                    </a:lnTo>
                    <a:lnTo>
                      <a:pt x="60" y="360165"/>
                    </a:lnTo>
                    <a:lnTo>
                      <a:pt x="31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1" y="366086"/>
                    </a:lnTo>
                    <a:lnTo>
                      <a:pt x="60" y="367263"/>
                    </a:lnTo>
                    <a:lnTo>
                      <a:pt x="112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15" y="372780"/>
                    </a:lnTo>
                    <a:lnTo>
                      <a:pt x="526" y="373823"/>
                    </a:lnTo>
                    <a:lnTo>
                      <a:pt x="644" y="374799"/>
                    </a:lnTo>
                    <a:lnTo>
                      <a:pt x="770" y="375808"/>
                    </a:lnTo>
                    <a:lnTo>
                      <a:pt x="910" y="376750"/>
                    </a:lnTo>
                    <a:lnTo>
                      <a:pt x="1058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8" y="380215"/>
                    </a:lnTo>
                    <a:lnTo>
                      <a:pt x="1752" y="380989"/>
                    </a:lnTo>
                    <a:lnTo>
                      <a:pt x="1945" y="381695"/>
                    </a:lnTo>
                    <a:lnTo>
                      <a:pt x="2152" y="382402"/>
                    </a:lnTo>
                    <a:lnTo>
                      <a:pt x="2359" y="383041"/>
                    </a:lnTo>
                    <a:lnTo>
                      <a:pt x="2580" y="383680"/>
                    </a:lnTo>
                    <a:lnTo>
                      <a:pt x="2802" y="384218"/>
                    </a:lnTo>
                    <a:lnTo>
                      <a:pt x="3038" y="384757"/>
                    </a:lnTo>
                    <a:lnTo>
                      <a:pt x="3275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295" y="386573"/>
                    </a:lnTo>
                    <a:lnTo>
                      <a:pt x="4568" y="386775"/>
                    </a:lnTo>
                    <a:lnTo>
                      <a:pt x="4842" y="386943"/>
                    </a:lnTo>
                    <a:lnTo>
                      <a:pt x="5115" y="387044"/>
                    </a:lnTo>
                    <a:lnTo>
                      <a:pt x="5677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7000" y="386001"/>
                    </a:lnTo>
                    <a:lnTo>
                      <a:pt x="7251" y="385631"/>
                    </a:lnTo>
                    <a:lnTo>
                      <a:pt x="7495" y="385228"/>
                    </a:lnTo>
                    <a:lnTo>
                      <a:pt x="7731" y="384757"/>
                    </a:lnTo>
                    <a:lnTo>
                      <a:pt x="7968" y="384218"/>
                    </a:lnTo>
                    <a:lnTo>
                      <a:pt x="8190" y="383680"/>
                    </a:lnTo>
                    <a:lnTo>
                      <a:pt x="8411" y="383041"/>
                    </a:lnTo>
                    <a:lnTo>
                      <a:pt x="8618" y="382402"/>
                    </a:lnTo>
                    <a:lnTo>
                      <a:pt x="8825" y="381695"/>
                    </a:lnTo>
                    <a:lnTo>
                      <a:pt x="9025" y="380989"/>
                    </a:lnTo>
                    <a:lnTo>
                      <a:pt x="9209" y="380215"/>
                    </a:lnTo>
                    <a:lnTo>
                      <a:pt x="9387" y="379374"/>
                    </a:lnTo>
                    <a:lnTo>
                      <a:pt x="9557" y="378533"/>
                    </a:lnTo>
                    <a:lnTo>
                      <a:pt x="9719" y="377658"/>
                    </a:lnTo>
                    <a:lnTo>
                      <a:pt x="9867" y="376750"/>
                    </a:lnTo>
                    <a:lnTo>
                      <a:pt x="10008" y="375808"/>
                    </a:lnTo>
                    <a:lnTo>
                      <a:pt x="10141" y="374799"/>
                    </a:lnTo>
                    <a:lnTo>
                      <a:pt x="10259" y="373823"/>
                    </a:lnTo>
                    <a:lnTo>
                      <a:pt x="10370" y="372780"/>
                    </a:lnTo>
                    <a:lnTo>
                      <a:pt x="10466" y="371704"/>
                    </a:lnTo>
                    <a:lnTo>
                      <a:pt x="10554" y="370627"/>
                    </a:lnTo>
                    <a:lnTo>
                      <a:pt x="10621" y="369517"/>
                    </a:lnTo>
                    <a:lnTo>
                      <a:pt x="10687" y="368407"/>
                    </a:lnTo>
                    <a:lnTo>
                      <a:pt x="10732" y="367263"/>
                    </a:lnTo>
                    <a:lnTo>
                      <a:pt x="10769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9" y="361342"/>
                    </a:lnTo>
                    <a:lnTo>
                      <a:pt x="10732" y="360165"/>
                    </a:lnTo>
                    <a:lnTo>
                      <a:pt x="10687" y="359021"/>
                    </a:lnTo>
                    <a:lnTo>
                      <a:pt x="10621" y="357911"/>
                    </a:lnTo>
                    <a:lnTo>
                      <a:pt x="10554" y="356801"/>
                    </a:lnTo>
                    <a:lnTo>
                      <a:pt x="10466" y="355724"/>
                    </a:lnTo>
                    <a:lnTo>
                      <a:pt x="10370" y="354648"/>
                    </a:lnTo>
                    <a:lnTo>
                      <a:pt x="10259" y="353605"/>
                    </a:lnTo>
                    <a:lnTo>
                      <a:pt x="10141" y="352595"/>
                    </a:lnTo>
                    <a:lnTo>
                      <a:pt x="10008" y="351620"/>
                    </a:lnTo>
                    <a:lnTo>
                      <a:pt x="9867" y="350678"/>
                    </a:lnTo>
                    <a:lnTo>
                      <a:pt x="9719" y="349770"/>
                    </a:lnTo>
                    <a:lnTo>
                      <a:pt x="9557" y="348895"/>
                    </a:lnTo>
                    <a:lnTo>
                      <a:pt x="9387" y="348054"/>
                    </a:lnTo>
                    <a:lnTo>
                      <a:pt x="9209" y="347213"/>
                    </a:lnTo>
                    <a:lnTo>
                      <a:pt x="9025" y="346439"/>
                    </a:lnTo>
                    <a:lnTo>
                      <a:pt x="8825" y="345733"/>
                    </a:lnTo>
                    <a:lnTo>
                      <a:pt x="8618" y="345026"/>
                    </a:lnTo>
                    <a:lnTo>
                      <a:pt x="8411" y="344387"/>
                    </a:lnTo>
                    <a:lnTo>
                      <a:pt x="8190" y="343748"/>
                    </a:lnTo>
                    <a:lnTo>
                      <a:pt x="7968" y="343209"/>
                    </a:lnTo>
                    <a:lnTo>
                      <a:pt x="7731" y="342671"/>
                    </a:lnTo>
                    <a:lnTo>
                      <a:pt x="7495" y="342200"/>
                    </a:lnTo>
                    <a:lnTo>
                      <a:pt x="7251" y="341797"/>
                    </a:lnTo>
                    <a:lnTo>
                      <a:pt x="7000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7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2" y="453957"/>
                    </a:lnTo>
                    <a:lnTo>
                      <a:pt x="4568" y="454092"/>
                    </a:lnTo>
                    <a:lnTo>
                      <a:pt x="4295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75" y="455639"/>
                    </a:lnTo>
                    <a:lnTo>
                      <a:pt x="3038" y="456110"/>
                    </a:lnTo>
                    <a:lnTo>
                      <a:pt x="2802" y="456615"/>
                    </a:lnTo>
                    <a:lnTo>
                      <a:pt x="2580" y="457153"/>
                    </a:lnTo>
                    <a:lnTo>
                      <a:pt x="2359" y="457758"/>
                    </a:lnTo>
                    <a:lnTo>
                      <a:pt x="2152" y="458398"/>
                    </a:lnTo>
                    <a:lnTo>
                      <a:pt x="1945" y="459070"/>
                    </a:lnTo>
                    <a:lnTo>
                      <a:pt x="1752" y="459811"/>
                    </a:lnTo>
                    <a:lnTo>
                      <a:pt x="1568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8" y="463074"/>
                    </a:lnTo>
                    <a:lnTo>
                      <a:pt x="910" y="463982"/>
                    </a:lnTo>
                    <a:lnTo>
                      <a:pt x="770" y="464924"/>
                    </a:lnTo>
                    <a:lnTo>
                      <a:pt x="644" y="465900"/>
                    </a:lnTo>
                    <a:lnTo>
                      <a:pt x="526" y="466875"/>
                    </a:lnTo>
                    <a:lnTo>
                      <a:pt x="415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2" y="472258"/>
                    </a:lnTo>
                    <a:lnTo>
                      <a:pt x="60" y="473402"/>
                    </a:lnTo>
                    <a:lnTo>
                      <a:pt x="31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1" y="479356"/>
                    </a:lnTo>
                    <a:lnTo>
                      <a:pt x="60" y="480534"/>
                    </a:lnTo>
                    <a:lnTo>
                      <a:pt x="112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15" y="486152"/>
                    </a:lnTo>
                    <a:lnTo>
                      <a:pt x="526" y="487195"/>
                    </a:lnTo>
                    <a:lnTo>
                      <a:pt x="644" y="488204"/>
                    </a:lnTo>
                    <a:lnTo>
                      <a:pt x="770" y="489179"/>
                    </a:lnTo>
                    <a:lnTo>
                      <a:pt x="910" y="490155"/>
                    </a:lnTo>
                    <a:lnTo>
                      <a:pt x="1058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8" y="493620"/>
                    </a:lnTo>
                    <a:lnTo>
                      <a:pt x="1752" y="494394"/>
                    </a:lnTo>
                    <a:lnTo>
                      <a:pt x="1945" y="495134"/>
                    </a:lnTo>
                    <a:lnTo>
                      <a:pt x="2152" y="495840"/>
                    </a:lnTo>
                    <a:lnTo>
                      <a:pt x="2359" y="496513"/>
                    </a:lnTo>
                    <a:lnTo>
                      <a:pt x="2580" y="497119"/>
                    </a:lnTo>
                    <a:lnTo>
                      <a:pt x="2802" y="497691"/>
                    </a:lnTo>
                    <a:lnTo>
                      <a:pt x="3038" y="498195"/>
                    </a:lnTo>
                    <a:lnTo>
                      <a:pt x="3275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295" y="500046"/>
                    </a:lnTo>
                    <a:lnTo>
                      <a:pt x="4568" y="500248"/>
                    </a:lnTo>
                    <a:lnTo>
                      <a:pt x="4842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7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7000" y="499474"/>
                    </a:lnTo>
                    <a:lnTo>
                      <a:pt x="7251" y="499104"/>
                    </a:lnTo>
                    <a:lnTo>
                      <a:pt x="7495" y="498666"/>
                    </a:lnTo>
                    <a:lnTo>
                      <a:pt x="7731" y="498195"/>
                    </a:lnTo>
                    <a:lnTo>
                      <a:pt x="7968" y="497691"/>
                    </a:lnTo>
                    <a:lnTo>
                      <a:pt x="8190" y="497119"/>
                    </a:lnTo>
                    <a:lnTo>
                      <a:pt x="8411" y="496513"/>
                    </a:lnTo>
                    <a:lnTo>
                      <a:pt x="8618" y="495840"/>
                    </a:lnTo>
                    <a:lnTo>
                      <a:pt x="8825" y="495134"/>
                    </a:lnTo>
                    <a:lnTo>
                      <a:pt x="9025" y="494394"/>
                    </a:lnTo>
                    <a:lnTo>
                      <a:pt x="9209" y="493620"/>
                    </a:lnTo>
                    <a:lnTo>
                      <a:pt x="9387" y="492813"/>
                    </a:lnTo>
                    <a:lnTo>
                      <a:pt x="9557" y="491972"/>
                    </a:lnTo>
                    <a:lnTo>
                      <a:pt x="9719" y="491063"/>
                    </a:lnTo>
                    <a:lnTo>
                      <a:pt x="9867" y="490155"/>
                    </a:lnTo>
                    <a:lnTo>
                      <a:pt x="10008" y="489179"/>
                    </a:lnTo>
                    <a:lnTo>
                      <a:pt x="10141" y="488204"/>
                    </a:lnTo>
                    <a:lnTo>
                      <a:pt x="10259" y="487195"/>
                    </a:lnTo>
                    <a:lnTo>
                      <a:pt x="10370" y="486152"/>
                    </a:lnTo>
                    <a:lnTo>
                      <a:pt x="10466" y="485075"/>
                    </a:lnTo>
                    <a:lnTo>
                      <a:pt x="10554" y="483965"/>
                    </a:lnTo>
                    <a:lnTo>
                      <a:pt x="10621" y="482855"/>
                    </a:lnTo>
                    <a:lnTo>
                      <a:pt x="10687" y="481711"/>
                    </a:lnTo>
                    <a:lnTo>
                      <a:pt x="10732" y="480534"/>
                    </a:lnTo>
                    <a:lnTo>
                      <a:pt x="10769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9" y="474579"/>
                    </a:lnTo>
                    <a:lnTo>
                      <a:pt x="10732" y="473402"/>
                    </a:lnTo>
                    <a:lnTo>
                      <a:pt x="10687" y="472258"/>
                    </a:lnTo>
                    <a:lnTo>
                      <a:pt x="10621" y="471148"/>
                    </a:lnTo>
                    <a:lnTo>
                      <a:pt x="10554" y="470038"/>
                    </a:lnTo>
                    <a:lnTo>
                      <a:pt x="10466" y="468961"/>
                    </a:lnTo>
                    <a:lnTo>
                      <a:pt x="10370" y="467918"/>
                    </a:lnTo>
                    <a:lnTo>
                      <a:pt x="10259" y="466875"/>
                    </a:lnTo>
                    <a:lnTo>
                      <a:pt x="10141" y="465900"/>
                    </a:lnTo>
                    <a:lnTo>
                      <a:pt x="10008" y="464924"/>
                    </a:lnTo>
                    <a:lnTo>
                      <a:pt x="9867" y="463982"/>
                    </a:lnTo>
                    <a:lnTo>
                      <a:pt x="9719" y="463074"/>
                    </a:lnTo>
                    <a:lnTo>
                      <a:pt x="9557" y="462199"/>
                    </a:lnTo>
                    <a:lnTo>
                      <a:pt x="9387" y="461358"/>
                    </a:lnTo>
                    <a:lnTo>
                      <a:pt x="9209" y="460551"/>
                    </a:lnTo>
                    <a:lnTo>
                      <a:pt x="9025" y="459811"/>
                    </a:lnTo>
                    <a:lnTo>
                      <a:pt x="8825" y="459070"/>
                    </a:lnTo>
                    <a:lnTo>
                      <a:pt x="8618" y="458398"/>
                    </a:lnTo>
                    <a:lnTo>
                      <a:pt x="8411" y="457758"/>
                    </a:lnTo>
                    <a:lnTo>
                      <a:pt x="8190" y="457153"/>
                    </a:lnTo>
                    <a:lnTo>
                      <a:pt x="7968" y="456615"/>
                    </a:lnTo>
                    <a:lnTo>
                      <a:pt x="7731" y="456110"/>
                    </a:lnTo>
                    <a:lnTo>
                      <a:pt x="7495" y="455639"/>
                    </a:lnTo>
                    <a:lnTo>
                      <a:pt x="7251" y="455235"/>
                    </a:lnTo>
                    <a:lnTo>
                      <a:pt x="7000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7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2" y="567160"/>
                    </a:lnTo>
                    <a:lnTo>
                      <a:pt x="4568" y="567328"/>
                    </a:lnTo>
                    <a:lnTo>
                      <a:pt x="4295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75" y="568876"/>
                    </a:lnTo>
                    <a:lnTo>
                      <a:pt x="3038" y="569347"/>
                    </a:lnTo>
                    <a:lnTo>
                      <a:pt x="2802" y="569885"/>
                    </a:lnTo>
                    <a:lnTo>
                      <a:pt x="2580" y="570423"/>
                    </a:lnTo>
                    <a:lnTo>
                      <a:pt x="2359" y="571029"/>
                    </a:lnTo>
                    <a:lnTo>
                      <a:pt x="2152" y="571702"/>
                    </a:lnTo>
                    <a:lnTo>
                      <a:pt x="1945" y="572408"/>
                    </a:lnTo>
                    <a:lnTo>
                      <a:pt x="1752" y="573115"/>
                    </a:lnTo>
                    <a:lnTo>
                      <a:pt x="1568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8" y="576445"/>
                    </a:lnTo>
                    <a:lnTo>
                      <a:pt x="910" y="577354"/>
                    </a:lnTo>
                    <a:lnTo>
                      <a:pt x="770" y="578296"/>
                    </a:lnTo>
                    <a:lnTo>
                      <a:pt x="644" y="579271"/>
                    </a:lnTo>
                    <a:lnTo>
                      <a:pt x="526" y="580280"/>
                    </a:lnTo>
                    <a:lnTo>
                      <a:pt x="415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2" y="585697"/>
                    </a:lnTo>
                    <a:lnTo>
                      <a:pt x="60" y="586840"/>
                    </a:lnTo>
                    <a:lnTo>
                      <a:pt x="31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1" y="592795"/>
                    </a:lnTo>
                    <a:lnTo>
                      <a:pt x="60" y="593972"/>
                    </a:lnTo>
                    <a:lnTo>
                      <a:pt x="112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15" y="599557"/>
                    </a:lnTo>
                    <a:lnTo>
                      <a:pt x="526" y="600600"/>
                    </a:lnTo>
                    <a:lnTo>
                      <a:pt x="644" y="601609"/>
                    </a:lnTo>
                    <a:lnTo>
                      <a:pt x="770" y="602585"/>
                    </a:lnTo>
                    <a:lnTo>
                      <a:pt x="910" y="603527"/>
                    </a:lnTo>
                    <a:lnTo>
                      <a:pt x="1058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8" y="606958"/>
                    </a:lnTo>
                    <a:lnTo>
                      <a:pt x="1752" y="607732"/>
                    </a:lnTo>
                    <a:lnTo>
                      <a:pt x="1945" y="608472"/>
                    </a:lnTo>
                    <a:lnTo>
                      <a:pt x="2152" y="609145"/>
                    </a:lnTo>
                    <a:lnTo>
                      <a:pt x="2359" y="609784"/>
                    </a:lnTo>
                    <a:lnTo>
                      <a:pt x="2580" y="610389"/>
                    </a:lnTo>
                    <a:lnTo>
                      <a:pt x="2802" y="610961"/>
                    </a:lnTo>
                    <a:lnTo>
                      <a:pt x="3038" y="611466"/>
                    </a:lnTo>
                    <a:lnTo>
                      <a:pt x="3275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295" y="613249"/>
                    </a:lnTo>
                    <a:lnTo>
                      <a:pt x="4568" y="613451"/>
                    </a:lnTo>
                    <a:lnTo>
                      <a:pt x="4842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7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7000" y="612711"/>
                    </a:lnTo>
                    <a:lnTo>
                      <a:pt x="7251" y="612341"/>
                    </a:lnTo>
                    <a:lnTo>
                      <a:pt x="7495" y="611937"/>
                    </a:lnTo>
                    <a:lnTo>
                      <a:pt x="7731" y="611466"/>
                    </a:lnTo>
                    <a:lnTo>
                      <a:pt x="7968" y="610961"/>
                    </a:lnTo>
                    <a:lnTo>
                      <a:pt x="8190" y="610389"/>
                    </a:lnTo>
                    <a:lnTo>
                      <a:pt x="8411" y="609784"/>
                    </a:lnTo>
                    <a:lnTo>
                      <a:pt x="8618" y="609145"/>
                    </a:lnTo>
                    <a:lnTo>
                      <a:pt x="8825" y="608472"/>
                    </a:lnTo>
                    <a:lnTo>
                      <a:pt x="9025" y="607732"/>
                    </a:lnTo>
                    <a:lnTo>
                      <a:pt x="9209" y="606958"/>
                    </a:lnTo>
                    <a:lnTo>
                      <a:pt x="9387" y="606151"/>
                    </a:lnTo>
                    <a:lnTo>
                      <a:pt x="9557" y="605310"/>
                    </a:lnTo>
                    <a:lnTo>
                      <a:pt x="9719" y="604435"/>
                    </a:lnTo>
                    <a:lnTo>
                      <a:pt x="9867" y="603527"/>
                    </a:lnTo>
                    <a:lnTo>
                      <a:pt x="10008" y="602585"/>
                    </a:lnTo>
                    <a:lnTo>
                      <a:pt x="10141" y="601609"/>
                    </a:lnTo>
                    <a:lnTo>
                      <a:pt x="10259" y="600600"/>
                    </a:lnTo>
                    <a:lnTo>
                      <a:pt x="10370" y="599557"/>
                    </a:lnTo>
                    <a:lnTo>
                      <a:pt x="10466" y="598480"/>
                    </a:lnTo>
                    <a:lnTo>
                      <a:pt x="10554" y="597404"/>
                    </a:lnTo>
                    <a:lnTo>
                      <a:pt x="10621" y="596294"/>
                    </a:lnTo>
                    <a:lnTo>
                      <a:pt x="10687" y="595150"/>
                    </a:lnTo>
                    <a:lnTo>
                      <a:pt x="10732" y="593972"/>
                    </a:lnTo>
                    <a:lnTo>
                      <a:pt x="10769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9" y="588018"/>
                    </a:lnTo>
                    <a:lnTo>
                      <a:pt x="10732" y="586840"/>
                    </a:lnTo>
                    <a:lnTo>
                      <a:pt x="10687" y="585697"/>
                    </a:lnTo>
                    <a:lnTo>
                      <a:pt x="10621" y="584586"/>
                    </a:lnTo>
                    <a:lnTo>
                      <a:pt x="10554" y="583476"/>
                    </a:lnTo>
                    <a:lnTo>
                      <a:pt x="10466" y="582400"/>
                    </a:lnTo>
                    <a:lnTo>
                      <a:pt x="10370" y="581323"/>
                    </a:lnTo>
                    <a:lnTo>
                      <a:pt x="10259" y="580280"/>
                    </a:lnTo>
                    <a:lnTo>
                      <a:pt x="10141" y="579271"/>
                    </a:lnTo>
                    <a:lnTo>
                      <a:pt x="10008" y="578296"/>
                    </a:lnTo>
                    <a:lnTo>
                      <a:pt x="9867" y="577354"/>
                    </a:lnTo>
                    <a:lnTo>
                      <a:pt x="9719" y="576445"/>
                    </a:lnTo>
                    <a:lnTo>
                      <a:pt x="9557" y="575571"/>
                    </a:lnTo>
                    <a:lnTo>
                      <a:pt x="9387" y="574730"/>
                    </a:lnTo>
                    <a:lnTo>
                      <a:pt x="9209" y="573889"/>
                    </a:lnTo>
                    <a:lnTo>
                      <a:pt x="9025" y="573115"/>
                    </a:lnTo>
                    <a:lnTo>
                      <a:pt x="8825" y="572408"/>
                    </a:lnTo>
                    <a:lnTo>
                      <a:pt x="8618" y="571702"/>
                    </a:lnTo>
                    <a:lnTo>
                      <a:pt x="8411" y="571029"/>
                    </a:lnTo>
                    <a:lnTo>
                      <a:pt x="8190" y="570423"/>
                    </a:lnTo>
                    <a:lnTo>
                      <a:pt x="7968" y="569885"/>
                    </a:lnTo>
                    <a:lnTo>
                      <a:pt x="7731" y="569347"/>
                    </a:lnTo>
                    <a:lnTo>
                      <a:pt x="7495" y="568876"/>
                    </a:lnTo>
                    <a:lnTo>
                      <a:pt x="7251" y="568472"/>
                    </a:lnTo>
                    <a:lnTo>
                      <a:pt x="7000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7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Google Shape;45;p3"/>
              <p:cNvSpPr/>
              <p:nvPr/>
            </p:nvSpPr>
            <p:spPr>
              <a:xfrm>
                <a:off x="11651245" y="3272898"/>
                <a:ext cx="55601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1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294" y="471"/>
                    </a:lnTo>
                    <a:lnTo>
                      <a:pt x="4035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74" y="1850"/>
                    </a:lnTo>
                    <a:lnTo>
                      <a:pt x="3038" y="2321"/>
                    </a:lnTo>
                    <a:lnTo>
                      <a:pt x="2801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0" y="6863"/>
                    </a:lnTo>
                    <a:lnTo>
                      <a:pt x="1382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43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4" y="18671"/>
                    </a:lnTo>
                    <a:lnTo>
                      <a:pt x="59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59" y="26879"/>
                    </a:lnTo>
                    <a:lnTo>
                      <a:pt x="104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43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82" y="39024"/>
                    </a:lnTo>
                    <a:lnTo>
                      <a:pt x="1560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1" y="43868"/>
                    </a:lnTo>
                    <a:lnTo>
                      <a:pt x="3038" y="44373"/>
                    </a:lnTo>
                    <a:lnTo>
                      <a:pt x="3274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5" y="45954"/>
                    </a:lnTo>
                    <a:lnTo>
                      <a:pt x="4294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0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18" y="42052"/>
                    </a:lnTo>
                    <a:lnTo>
                      <a:pt x="8824" y="41345"/>
                    </a:lnTo>
                    <a:lnTo>
                      <a:pt x="9017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67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0" y="24558"/>
                    </a:lnTo>
                    <a:lnTo>
                      <a:pt x="10790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7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17" y="6089"/>
                    </a:lnTo>
                    <a:lnTo>
                      <a:pt x="8824" y="5349"/>
                    </a:lnTo>
                    <a:lnTo>
                      <a:pt x="8618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0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294" y="113943"/>
                    </a:lnTo>
                    <a:lnTo>
                      <a:pt x="4035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74" y="115323"/>
                    </a:lnTo>
                    <a:lnTo>
                      <a:pt x="3038" y="115794"/>
                    </a:lnTo>
                    <a:lnTo>
                      <a:pt x="2801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0" y="120335"/>
                    </a:lnTo>
                    <a:lnTo>
                      <a:pt x="1382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43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4" y="132110"/>
                    </a:lnTo>
                    <a:lnTo>
                      <a:pt x="59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59" y="140352"/>
                    </a:lnTo>
                    <a:lnTo>
                      <a:pt x="104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43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82" y="152496"/>
                    </a:lnTo>
                    <a:lnTo>
                      <a:pt x="1560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1" y="157341"/>
                    </a:lnTo>
                    <a:lnTo>
                      <a:pt x="3038" y="157845"/>
                    </a:lnTo>
                    <a:lnTo>
                      <a:pt x="3274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5" y="159427"/>
                    </a:lnTo>
                    <a:lnTo>
                      <a:pt x="4294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0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18" y="155491"/>
                    </a:lnTo>
                    <a:lnTo>
                      <a:pt x="8824" y="154818"/>
                    </a:lnTo>
                    <a:lnTo>
                      <a:pt x="9017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67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0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7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17" y="119562"/>
                    </a:lnTo>
                    <a:lnTo>
                      <a:pt x="8824" y="118821"/>
                    </a:lnTo>
                    <a:lnTo>
                      <a:pt x="8618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0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294" y="227416"/>
                    </a:lnTo>
                    <a:lnTo>
                      <a:pt x="4035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74" y="228761"/>
                    </a:lnTo>
                    <a:lnTo>
                      <a:pt x="3038" y="229232"/>
                    </a:lnTo>
                    <a:lnTo>
                      <a:pt x="2801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0" y="233774"/>
                    </a:lnTo>
                    <a:lnTo>
                      <a:pt x="1382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43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4" y="245582"/>
                    </a:lnTo>
                    <a:lnTo>
                      <a:pt x="59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59" y="253824"/>
                    </a:lnTo>
                    <a:lnTo>
                      <a:pt x="104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43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82" y="265935"/>
                    </a:lnTo>
                    <a:lnTo>
                      <a:pt x="1560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1" y="270780"/>
                    </a:lnTo>
                    <a:lnTo>
                      <a:pt x="3038" y="271318"/>
                    </a:lnTo>
                    <a:lnTo>
                      <a:pt x="3274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5" y="272865"/>
                    </a:lnTo>
                    <a:lnTo>
                      <a:pt x="4294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0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18" y="268963"/>
                    </a:lnTo>
                    <a:lnTo>
                      <a:pt x="8824" y="268256"/>
                    </a:lnTo>
                    <a:lnTo>
                      <a:pt x="9017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67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0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7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17" y="233000"/>
                    </a:lnTo>
                    <a:lnTo>
                      <a:pt x="8824" y="232260"/>
                    </a:lnTo>
                    <a:lnTo>
                      <a:pt x="8618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0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4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294" y="340855"/>
                    </a:lnTo>
                    <a:lnTo>
                      <a:pt x="4035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74" y="342200"/>
                    </a:lnTo>
                    <a:lnTo>
                      <a:pt x="3038" y="342671"/>
                    </a:lnTo>
                    <a:lnTo>
                      <a:pt x="2801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0" y="347213"/>
                    </a:lnTo>
                    <a:lnTo>
                      <a:pt x="1382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43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4" y="359021"/>
                    </a:lnTo>
                    <a:lnTo>
                      <a:pt x="59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59" y="367263"/>
                    </a:lnTo>
                    <a:lnTo>
                      <a:pt x="104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43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82" y="379374"/>
                    </a:lnTo>
                    <a:lnTo>
                      <a:pt x="1560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1" y="384218"/>
                    </a:lnTo>
                    <a:lnTo>
                      <a:pt x="3038" y="384757"/>
                    </a:lnTo>
                    <a:lnTo>
                      <a:pt x="3274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5" y="386304"/>
                    </a:lnTo>
                    <a:lnTo>
                      <a:pt x="4294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4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0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18" y="382402"/>
                    </a:lnTo>
                    <a:lnTo>
                      <a:pt x="8824" y="381695"/>
                    </a:lnTo>
                    <a:lnTo>
                      <a:pt x="9017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67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0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7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17" y="346439"/>
                    </a:lnTo>
                    <a:lnTo>
                      <a:pt x="8824" y="345733"/>
                    </a:lnTo>
                    <a:lnTo>
                      <a:pt x="8618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0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294" y="454293"/>
                    </a:lnTo>
                    <a:lnTo>
                      <a:pt x="4035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74" y="455639"/>
                    </a:lnTo>
                    <a:lnTo>
                      <a:pt x="3038" y="456110"/>
                    </a:lnTo>
                    <a:lnTo>
                      <a:pt x="2801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0" y="460551"/>
                    </a:lnTo>
                    <a:lnTo>
                      <a:pt x="1382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09" y="463982"/>
                    </a:lnTo>
                    <a:lnTo>
                      <a:pt x="769" y="464924"/>
                    </a:lnTo>
                    <a:lnTo>
                      <a:pt x="643" y="465900"/>
                    </a:lnTo>
                    <a:lnTo>
                      <a:pt x="525" y="466875"/>
                    </a:lnTo>
                    <a:lnTo>
                      <a:pt x="414" y="467918"/>
                    </a:lnTo>
                    <a:lnTo>
                      <a:pt x="318" y="468961"/>
                    </a:lnTo>
                    <a:lnTo>
                      <a:pt x="237" y="470038"/>
                    </a:lnTo>
                    <a:lnTo>
                      <a:pt x="163" y="471148"/>
                    </a:lnTo>
                    <a:lnTo>
                      <a:pt x="104" y="472258"/>
                    </a:lnTo>
                    <a:lnTo>
                      <a:pt x="59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0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59" y="480534"/>
                    </a:lnTo>
                    <a:lnTo>
                      <a:pt x="104" y="481711"/>
                    </a:lnTo>
                    <a:lnTo>
                      <a:pt x="163" y="482855"/>
                    </a:lnTo>
                    <a:lnTo>
                      <a:pt x="237" y="483965"/>
                    </a:lnTo>
                    <a:lnTo>
                      <a:pt x="318" y="485075"/>
                    </a:lnTo>
                    <a:lnTo>
                      <a:pt x="414" y="486152"/>
                    </a:lnTo>
                    <a:lnTo>
                      <a:pt x="525" y="487195"/>
                    </a:lnTo>
                    <a:lnTo>
                      <a:pt x="643" y="488204"/>
                    </a:lnTo>
                    <a:lnTo>
                      <a:pt x="769" y="489179"/>
                    </a:lnTo>
                    <a:lnTo>
                      <a:pt x="909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82" y="492813"/>
                    </a:lnTo>
                    <a:lnTo>
                      <a:pt x="1560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1" y="497691"/>
                    </a:lnTo>
                    <a:lnTo>
                      <a:pt x="3038" y="498195"/>
                    </a:lnTo>
                    <a:lnTo>
                      <a:pt x="3274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5" y="499777"/>
                    </a:lnTo>
                    <a:lnTo>
                      <a:pt x="4294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0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18" y="495840"/>
                    </a:lnTo>
                    <a:lnTo>
                      <a:pt x="8824" y="495134"/>
                    </a:lnTo>
                    <a:lnTo>
                      <a:pt x="9017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67" y="490155"/>
                    </a:lnTo>
                    <a:lnTo>
                      <a:pt x="10007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46" y="483965"/>
                    </a:lnTo>
                    <a:lnTo>
                      <a:pt x="10620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0" y="478179"/>
                    </a:lnTo>
                    <a:lnTo>
                      <a:pt x="10790" y="476934"/>
                    </a:lnTo>
                    <a:lnTo>
                      <a:pt x="10790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0" y="471148"/>
                    </a:lnTo>
                    <a:lnTo>
                      <a:pt x="10546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07" y="464924"/>
                    </a:lnTo>
                    <a:lnTo>
                      <a:pt x="9867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17" y="459811"/>
                    </a:lnTo>
                    <a:lnTo>
                      <a:pt x="8824" y="459070"/>
                    </a:lnTo>
                    <a:lnTo>
                      <a:pt x="8618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0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294" y="567530"/>
                    </a:lnTo>
                    <a:lnTo>
                      <a:pt x="4035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74" y="568876"/>
                    </a:lnTo>
                    <a:lnTo>
                      <a:pt x="3038" y="569347"/>
                    </a:lnTo>
                    <a:lnTo>
                      <a:pt x="2801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0" y="573889"/>
                    </a:lnTo>
                    <a:lnTo>
                      <a:pt x="1382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43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4" y="585697"/>
                    </a:lnTo>
                    <a:lnTo>
                      <a:pt x="59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59" y="593972"/>
                    </a:lnTo>
                    <a:lnTo>
                      <a:pt x="104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43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82" y="606151"/>
                    </a:lnTo>
                    <a:lnTo>
                      <a:pt x="1560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1" y="610961"/>
                    </a:lnTo>
                    <a:lnTo>
                      <a:pt x="3038" y="611466"/>
                    </a:lnTo>
                    <a:lnTo>
                      <a:pt x="3274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5" y="613013"/>
                    </a:lnTo>
                    <a:lnTo>
                      <a:pt x="4294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0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18" y="609145"/>
                    </a:lnTo>
                    <a:lnTo>
                      <a:pt x="8824" y="608472"/>
                    </a:lnTo>
                    <a:lnTo>
                      <a:pt x="9017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67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0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7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17" y="573115"/>
                    </a:lnTo>
                    <a:lnTo>
                      <a:pt x="8824" y="572408"/>
                    </a:lnTo>
                    <a:lnTo>
                      <a:pt x="8618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0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cxnSp>
          <p:nvCxnSpPr>
            <p:cNvPr id="91" name="Google Shape;95;p7"/>
            <p:cNvCxnSpPr/>
            <p:nvPr/>
          </p:nvCxnSpPr>
          <p:spPr>
            <a:xfrm>
              <a:off x="14832" y="430094"/>
              <a:ext cx="2559403" cy="11347"/>
            </a:xfrm>
            <a:prstGeom prst="straightConnector1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E082DA1-76F6-6653-2AA9-AF523C092168}"/>
              </a:ext>
            </a:extLst>
          </p:cNvPr>
          <p:cNvSpPr txBox="1"/>
          <p:nvPr/>
        </p:nvSpPr>
        <p:spPr>
          <a:xfrm>
            <a:off x="1338545" y="1383193"/>
            <a:ext cx="95100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54375"/>
                </a:solidFill>
                <a:latin typeface="Bebas Neue Bold"/>
              </a:rPr>
              <a:t>		</a:t>
            </a:r>
          </a:p>
        </p:txBody>
      </p:sp>
      <p:graphicFrame>
        <p:nvGraphicFramePr>
          <p:cNvPr id="2" name="Таблица 4">
            <a:extLst>
              <a:ext uri="{FF2B5EF4-FFF2-40B4-BE49-F238E27FC236}">
                <a16:creationId xmlns:a16="http://schemas.microsoft.com/office/drawing/2014/main" id="{B089DA33-88FE-F31B-A43D-DE1A04F701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853444"/>
              </p:ext>
            </p:extLst>
          </p:nvPr>
        </p:nvGraphicFramePr>
        <p:xfrm>
          <a:off x="1906670" y="1513223"/>
          <a:ext cx="8941912" cy="247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41912">
                  <a:extLst>
                    <a:ext uri="{9D8B030D-6E8A-4147-A177-3AD203B41FA5}">
                      <a16:colId xmlns:a16="http://schemas.microsoft.com/office/drawing/2014/main" val="33772426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4149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6600" dirty="0" smtClean="0"/>
                    </a:p>
                    <a:p>
                      <a:pPr algn="ctr"/>
                      <a:r>
                        <a:rPr lang="ru-RU" sz="6600" dirty="0" smtClean="0">
                          <a:solidFill>
                            <a:srgbClr val="054375"/>
                          </a:solidFill>
                          <a:latin typeface="Bahnschrift SemiLight SemiConde" panose="020B0502040204020203" pitchFamily="34" charset="0"/>
                        </a:rPr>
                        <a:t>Спасибо</a:t>
                      </a:r>
                      <a:r>
                        <a:rPr lang="en-US" sz="6600" baseline="0" dirty="0" smtClean="0">
                          <a:solidFill>
                            <a:srgbClr val="054375"/>
                          </a:solidFill>
                          <a:latin typeface="Bahnschrift SemiLight SemiConde" panose="020B0502040204020203" pitchFamily="34" charset="0"/>
                        </a:rPr>
                        <a:t> </a:t>
                      </a:r>
                      <a:r>
                        <a:rPr lang="ru-RU" sz="6600" dirty="0" smtClean="0">
                          <a:solidFill>
                            <a:srgbClr val="054375"/>
                          </a:solidFill>
                          <a:latin typeface="Bahnschrift SemiLight SemiConde" panose="020B0502040204020203" pitchFamily="34" charset="0"/>
                        </a:rPr>
                        <a:t>за</a:t>
                      </a:r>
                      <a:r>
                        <a:rPr lang="en-US" sz="6600" dirty="0" smtClean="0">
                          <a:solidFill>
                            <a:srgbClr val="054375"/>
                          </a:solidFill>
                          <a:latin typeface="Bahnschrift SemiLight SemiConde" panose="020B0502040204020203" pitchFamily="34" charset="0"/>
                        </a:rPr>
                        <a:t> </a:t>
                      </a:r>
                      <a:r>
                        <a:rPr lang="ru-RU" sz="6600" dirty="0" smtClean="0">
                          <a:solidFill>
                            <a:srgbClr val="054375"/>
                          </a:solidFill>
                          <a:latin typeface="Bahnschrift SemiLight SemiConde" panose="020B0502040204020203" pitchFamily="34" charset="0"/>
                        </a:rPr>
                        <a:t>внимание</a:t>
                      </a:r>
                      <a:r>
                        <a:rPr lang="ru-RU" sz="6600" dirty="0" smtClean="0">
                          <a:solidFill>
                            <a:srgbClr val="054375"/>
                          </a:solidFill>
                          <a:latin typeface="Bahnschrift SemiLight SemiConde" panose="020B0502040204020203" pitchFamily="34" charset="0"/>
                        </a:rPr>
                        <a:t>!</a:t>
                      </a:r>
                      <a:endParaRPr lang="ru-RU" sz="6600" dirty="0">
                        <a:solidFill>
                          <a:srgbClr val="054375"/>
                        </a:solidFill>
                        <a:latin typeface="Bahnschrift SemiLight SemiConde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35034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517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Рисунок 9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2" y="-2283"/>
            <a:ext cx="12187128" cy="6857678"/>
          </a:xfrm>
          <a:prstGeom prst="rect">
            <a:avLst/>
          </a:prstGeom>
        </p:spPr>
      </p:pic>
      <p:sp>
        <p:nvSpPr>
          <p:cNvPr id="72" name="Google Shape;30;p3"/>
          <p:cNvSpPr/>
          <p:nvPr/>
        </p:nvSpPr>
        <p:spPr>
          <a:xfrm>
            <a:off x="10659805" y="5704615"/>
            <a:ext cx="1314152" cy="822060"/>
          </a:xfrm>
          <a:prstGeom prst="rect">
            <a:avLst/>
          </a:prstGeom>
          <a:solidFill>
            <a:srgbClr val="637B9B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" name="Google Shape;31;p3"/>
          <p:cNvSpPr/>
          <p:nvPr/>
        </p:nvSpPr>
        <p:spPr>
          <a:xfrm>
            <a:off x="0" y="4742480"/>
            <a:ext cx="720000" cy="13497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" name="Google Shape;33;p3"/>
          <p:cNvSpPr/>
          <p:nvPr/>
        </p:nvSpPr>
        <p:spPr>
          <a:xfrm>
            <a:off x="1099040" y="5159615"/>
            <a:ext cx="9786673" cy="1580025"/>
          </a:xfrm>
          <a:custGeom>
            <a:avLst/>
            <a:gdLst/>
            <a:ahLst/>
            <a:cxnLst/>
            <a:rect l="l" t="t" r="r" b="b"/>
            <a:pathLst>
              <a:path w="164054" h="63201" extrusionOk="0">
                <a:moveTo>
                  <a:pt x="0" y="0"/>
                </a:moveTo>
                <a:lnTo>
                  <a:pt x="0" y="63201"/>
                </a:lnTo>
                <a:lnTo>
                  <a:pt x="164054" y="63201"/>
                </a:lnTo>
                <a:lnTo>
                  <a:pt x="164054" y="29135"/>
                </a:lnTo>
              </a:path>
            </a:pathLst>
          </a:cu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75" name="Google Shape;34;p3"/>
          <p:cNvGrpSpPr/>
          <p:nvPr/>
        </p:nvGrpSpPr>
        <p:grpSpPr>
          <a:xfrm>
            <a:off x="11483046" y="5408640"/>
            <a:ext cx="363878" cy="826970"/>
            <a:chOff x="10849621" y="2593559"/>
            <a:chExt cx="326755" cy="742601"/>
          </a:xfrm>
        </p:grpSpPr>
        <p:sp>
          <p:nvSpPr>
            <p:cNvPr id="76" name="Google Shape;35;p3"/>
            <p:cNvSpPr/>
            <p:nvPr/>
          </p:nvSpPr>
          <p:spPr>
            <a:xfrm>
              <a:off x="10849621" y="2593559"/>
              <a:ext cx="55594" cy="742601"/>
            </a:xfrm>
            <a:custGeom>
              <a:avLst/>
              <a:gdLst/>
              <a:ahLst/>
              <a:cxnLst/>
              <a:rect l="l" t="t" r="r" b="b"/>
              <a:pathLst>
                <a:path w="10790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33" y="135"/>
                  </a:lnTo>
                  <a:lnTo>
                    <a:pt x="4560" y="269"/>
                  </a:lnTo>
                  <a:lnTo>
                    <a:pt x="4294" y="471"/>
                  </a:lnTo>
                  <a:lnTo>
                    <a:pt x="4028" y="740"/>
                  </a:lnTo>
                  <a:lnTo>
                    <a:pt x="3769" y="1043"/>
                  </a:lnTo>
                  <a:lnTo>
                    <a:pt x="3518" y="1413"/>
                  </a:lnTo>
                  <a:lnTo>
                    <a:pt x="3274" y="1850"/>
                  </a:lnTo>
                  <a:lnTo>
                    <a:pt x="3037" y="2321"/>
                  </a:lnTo>
                  <a:lnTo>
                    <a:pt x="2801" y="2826"/>
                  </a:lnTo>
                  <a:lnTo>
                    <a:pt x="2572" y="3398"/>
                  </a:lnTo>
                  <a:lnTo>
                    <a:pt x="2358" y="4003"/>
                  </a:lnTo>
                  <a:lnTo>
                    <a:pt x="2143" y="4643"/>
                  </a:lnTo>
                  <a:lnTo>
                    <a:pt x="1944" y="5349"/>
                  </a:lnTo>
                  <a:lnTo>
                    <a:pt x="1744" y="6089"/>
                  </a:lnTo>
                  <a:lnTo>
                    <a:pt x="1559" y="6863"/>
                  </a:lnTo>
                  <a:lnTo>
                    <a:pt x="1382" y="7670"/>
                  </a:lnTo>
                  <a:lnTo>
                    <a:pt x="1212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36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3" y="18671"/>
                  </a:lnTo>
                  <a:lnTo>
                    <a:pt x="59" y="19815"/>
                  </a:lnTo>
                  <a:lnTo>
                    <a:pt x="22" y="20959"/>
                  </a:lnTo>
                  <a:lnTo>
                    <a:pt x="0" y="22136"/>
                  </a:lnTo>
                  <a:lnTo>
                    <a:pt x="0" y="23347"/>
                  </a:lnTo>
                  <a:lnTo>
                    <a:pt x="0" y="24558"/>
                  </a:lnTo>
                  <a:lnTo>
                    <a:pt x="22" y="25736"/>
                  </a:lnTo>
                  <a:lnTo>
                    <a:pt x="59" y="26879"/>
                  </a:lnTo>
                  <a:lnTo>
                    <a:pt x="103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36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12" y="38183"/>
                  </a:lnTo>
                  <a:lnTo>
                    <a:pt x="1382" y="39024"/>
                  </a:lnTo>
                  <a:lnTo>
                    <a:pt x="1559" y="39831"/>
                  </a:lnTo>
                  <a:lnTo>
                    <a:pt x="1744" y="40605"/>
                  </a:lnTo>
                  <a:lnTo>
                    <a:pt x="1944" y="41345"/>
                  </a:lnTo>
                  <a:lnTo>
                    <a:pt x="2143" y="42052"/>
                  </a:lnTo>
                  <a:lnTo>
                    <a:pt x="2358" y="42691"/>
                  </a:lnTo>
                  <a:lnTo>
                    <a:pt x="2572" y="43296"/>
                  </a:lnTo>
                  <a:lnTo>
                    <a:pt x="2801" y="43868"/>
                  </a:lnTo>
                  <a:lnTo>
                    <a:pt x="3037" y="44373"/>
                  </a:lnTo>
                  <a:lnTo>
                    <a:pt x="3274" y="44844"/>
                  </a:lnTo>
                  <a:lnTo>
                    <a:pt x="3518" y="45281"/>
                  </a:lnTo>
                  <a:lnTo>
                    <a:pt x="3769" y="45651"/>
                  </a:lnTo>
                  <a:lnTo>
                    <a:pt x="4028" y="45954"/>
                  </a:lnTo>
                  <a:lnTo>
                    <a:pt x="4294" y="46223"/>
                  </a:lnTo>
                  <a:lnTo>
                    <a:pt x="4560" y="46425"/>
                  </a:lnTo>
                  <a:lnTo>
                    <a:pt x="4833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68" y="46661"/>
                  </a:lnTo>
                  <a:lnTo>
                    <a:pt x="5942" y="46560"/>
                  </a:lnTo>
                  <a:lnTo>
                    <a:pt x="6215" y="46425"/>
                  </a:lnTo>
                  <a:lnTo>
                    <a:pt x="6474" y="46223"/>
                  </a:lnTo>
                  <a:lnTo>
                    <a:pt x="6740" y="45954"/>
                  </a:lnTo>
                  <a:lnTo>
                    <a:pt x="6991" y="45651"/>
                  </a:lnTo>
                  <a:lnTo>
                    <a:pt x="7243" y="45281"/>
                  </a:lnTo>
                  <a:lnTo>
                    <a:pt x="7486" y="44844"/>
                  </a:lnTo>
                  <a:lnTo>
                    <a:pt x="7730" y="44373"/>
                  </a:lnTo>
                  <a:lnTo>
                    <a:pt x="7959" y="43868"/>
                  </a:lnTo>
                  <a:lnTo>
                    <a:pt x="8189" y="43296"/>
                  </a:lnTo>
                  <a:lnTo>
                    <a:pt x="8403" y="42691"/>
                  </a:lnTo>
                  <a:lnTo>
                    <a:pt x="8617" y="42052"/>
                  </a:lnTo>
                  <a:lnTo>
                    <a:pt x="8824" y="41345"/>
                  </a:lnTo>
                  <a:lnTo>
                    <a:pt x="9016" y="40605"/>
                  </a:lnTo>
                  <a:lnTo>
                    <a:pt x="9208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1" y="37275"/>
                  </a:lnTo>
                  <a:lnTo>
                    <a:pt x="9866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1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79" y="28023"/>
                  </a:lnTo>
                  <a:lnTo>
                    <a:pt x="10731" y="26879"/>
                  </a:lnTo>
                  <a:lnTo>
                    <a:pt x="10760" y="25736"/>
                  </a:lnTo>
                  <a:lnTo>
                    <a:pt x="10783" y="24558"/>
                  </a:lnTo>
                  <a:lnTo>
                    <a:pt x="10790" y="23347"/>
                  </a:lnTo>
                  <a:lnTo>
                    <a:pt x="10783" y="22136"/>
                  </a:lnTo>
                  <a:lnTo>
                    <a:pt x="10760" y="20959"/>
                  </a:lnTo>
                  <a:lnTo>
                    <a:pt x="10731" y="19815"/>
                  </a:lnTo>
                  <a:lnTo>
                    <a:pt x="10679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1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6" y="10328"/>
                  </a:lnTo>
                  <a:lnTo>
                    <a:pt x="9711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8" y="6863"/>
                  </a:lnTo>
                  <a:lnTo>
                    <a:pt x="9016" y="6089"/>
                  </a:lnTo>
                  <a:lnTo>
                    <a:pt x="8824" y="5349"/>
                  </a:lnTo>
                  <a:lnTo>
                    <a:pt x="8617" y="4643"/>
                  </a:lnTo>
                  <a:lnTo>
                    <a:pt x="8403" y="4003"/>
                  </a:lnTo>
                  <a:lnTo>
                    <a:pt x="8189" y="3398"/>
                  </a:lnTo>
                  <a:lnTo>
                    <a:pt x="7959" y="2826"/>
                  </a:lnTo>
                  <a:lnTo>
                    <a:pt x="7730" y="2321"/>
                  </a:lnTo>
                  <a:lnTo>
                    <a:pt x="7486" y="1850"/>
                  </a:lnTo>
                  <a:lnTo>
                    <a:pt x="7243" y="1413"/>
                  </a:lnTo>
                  <a:lnTo>
                    <a:pt x="6991" y="1043"/>
                  </a:lnTo>
                  <a:lnTo>
                    <a:pt x="6740" y="740"/>
                  </a:lnTo>
                  <a:lnTo>
                    <a:pt x="6474" y="471"/>
                  </a:lnTo>
                  <a:lnTo>
                    <a:pt x="6215" y="269"/>
                  </a:lnTo>
                  <a:lnTo>
                    <a:pt x="5942" y="135"/>
                  </a:lnTo>
                  <a:lnTo>
                    <a:pt x="5668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33" y="113573"/>
                  </a:lnTo>
                  <a:lnTo>
                    <a:pt x="4560" y="113742"/>
                  </a:lnTo>
                  <a:lnTo>
                    <a:pt x="4294" y="113943"/>
                  </a:lnTo>
                  <a:lnTo>
                    <a:pt x="4028" y="114213"/>
                  </a:lnTo>
                  <a:lnTo>
                    <a:pt x="3769" y="114515"/>
                  </a:lnTo>
                  <a:lnTo>
                    <a:pt x="3518" y="114885"/>
                  </a:lnTo>
                  <a:lnTo>
                    <a:pt x="3274" y="115323"/>
                  </a:lnTo>
                  <a:lnTo>
                    <a:pt x="3037" y="115794"/>
                  </a:lnTo>
                  <a:lnTo>
                    <a:pt x="2801" y="116298"/>
                  </a:lnTo>
                  <a:lnTo>
                    <a:pt x="2572" y="116870"/>
                  </a:lnTo>
                  <a:lnTo>
                    <a:pt x="2358" y="117476"/>
                  </a:lnTo>
                  <a:lnTo>
                    <a:pt x="2143" y="118115"/>
                  </a:lnTo>
                  <a:lnTo>
                    <a:pt x="1944" y="118821"/>
                  </a:lnTo>
                  <a:lnTo>
                    <a:pt x="1744" y="119562"/>
                  </a:lnTo>
                  <a:lnTo>
                    <a:pt x="1559" y="120335"/>
                  </a:lnTo>
                  <a:lnTo>
                    <a:pt x="1382" y="121143"/>
                  </a:lnTo>
                  <a:lnTo>
                    <a:pt x="1212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36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3" y="132110"/>
                  </a:lnTo>
                  <a:lnTo>
                    <a:pt x="59" y="133254"/>
                  </a:lnTo>
                  <a:lnTo>
                    <a:pt x="22" y="134431"/>
                  </a:lnTo>
                  <a:lnTo>
                    <a:pt x="0" y="135608"/>
                  </a:lnTo>
                  <a:lnTo>
                    <a:pt x="0" y="136820"/>
                  </a:lnTo>
                  <a:lnTo>
                    <a:pt x="0" y="137997"/>
                  </a:lnTo>
                  <a:lnTo>
                    <a:pt x="22" y="139174"/>
                  </a:lnTo>
                  <a:lnTo>
                    <a:pt x="59" y="140352"/>
                  </a:lnTo>
                  <a:lnTo>
                    <a:pt x="103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36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12" y="151622"/>
                  </a:lnTo>
                  <a:lnTo>
                    <a:pt x="1382" y="152496"/>
                  </a:lnTo>
                  <a:lnTo>
                    <a:pt x="1559" y="153304"/>
                  </a:lnTo>
                  <a:lnTo>
                    <a:pt x="1744" y="154078"/>
                  </a:lnTo>
                  <a:lnTo>
                    <a:pt x="1944" y="154818"/>
                  </a:lnTo>
                  <a:lnTo>
                    <a:pt x="2143" y="155491"/>
                  </a:lnTo>
                  <a:lnTo>
                    <a:pt x="2358" y="156163"/>
                  </a:lnTo>
                  <a:lnTo>
                    <a:pt x="2572" y="156769"/>
                  </a:lnTo>
                  <a:lnTo>
                    <a:pt x="2801" y="157341"/>
                  </a:lnTo>
                  <a:lnTo>
                    <a:pt x="3037" y="157845"/>
                  </a:lnTo>
                  <a:lnTo>
                    <a:pt x="3274" y="158316"/>
                  </a:lnTo>
                  <a:lnTo>
                    <a:pt x="3518" y="158720"/>
                  </a:lnTo>
                  <a:lnTo>
                    <a:pt x="3769" y="159090"/>
                  </a:lnTo>
                  <a:lnTo>
                    <a:pt x="4028" y="159427"/>
                  </a:lnTo>
                  <a:lnTo>
                    <a:pt x="4294" y="159696"/>
                  </a:lnTo>
                  <a:lnTo>
                    <a:pt x="4560" y="159898"/>
                  </a:lnTo>
                  <a:lnTo>
                    <a:pt x="4833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68" y="160133"/>
                  </a:lnTo>
                  <a:lnTo>
                    <a:pt x="5942" y="160032"/>
                  </a:lnTo>
                  <a:lnTo>
                    <a:pt x="6215" y="159898"/>
                  </a:lnTo>
                  <a:lnTo>
                    <a:pt x="6474" y="159696"/>
                  </a:lnTo>
                  <a:lnTo>
                    <a:pt x="6740" y="159427"/>
                  </a:lnTo>
                  <a:lnTo>
                    <a:pt x="6991" y="159090"/>
                  </a:lnTo>
                  <a:lnTo>
                    <a:pt x="7243" y="158720"/>
                  </a:lnTo>
                  <a:lnTo>
                    <a:pt x="7486" y="158316"/>
                  </a:lnTo>
                  <a:lnTo>
                    <a:pt x="7730" y="157845"/>
                  </a:lnTo>
                  <a:lnTo>
                    <a:pt x="7959" y="157341"/>
                  </a:lnTo>
                  <a:lnTo>
                    <a:pt x="8189" y="156769"/>
                  </a:lnTo>
                  <a:lnTo>
                    <a:pt x="8403" y="156163"/>
                  </a:lnTo>
                  <a:lnTo>
                    <a:pt x="8617" y="155491"/>
                  </a:lnTo>
                  <a:lnTo>
                    <a:pt x="8824" y="154818"/>
                  </a:lnTo>
                  <a:lnTo>
                    <a:pt x="9016" y="154078"/>
                  </a:lnTo>
                  <a:lnTo>
                    <a:pt x="9208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1" y="150747"/>
                  </a:lnTo>
                  <a:lnTo>
                    <a:pt x="9866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1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79" y="141496"/>
                  </a:lnTo>
                  <a:lnTo>
                    <a:pt x="10731" y="140352"/>
                  </a:lnTo>
                  <a:lnTo>
                    <a:pt x="10760" y="139174"/>
                  </a:lnTo>
                  <a:lnTo>
                    <a:pt x="10783" y="137997"/>
                  </a:lnTo>
                  <a:lnTo>
                    <a:pt x="10790" y="136820"/>
                  </a:lnTo>
                  <a:lnTo>
                    <a:pt x="10783" y="135608"/>
                  </a:lnTo>
                  <a:lnTo>
                    <a:pt x="10760" y="134431"/>
                  </a:lnTo>
                  <a:lnTo>
                    <a:pt x="10731" y="133254"/>
                  </a:lnTo>
                  <a:lnTo>
                    <a:pt x="10679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1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6" y="123800"/>
                  </a:lnTo>
                  <a:lnTo>
                    <a:pt x="9711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8" y="120335"/>
                  </a:lnTo>
                  <a:lnTo>
                    <a:pt x="9016" y="119562"/>
                  </a:lnTo>
                  <a:lnTo>
                    <a:pt x="8824" y="118821"/>
                  </a:lnTo>
                  <a:lnTo>
                    <a:pt x="8617" y="118115"/>
                  </a:lnTo>
                  <a:lnTo>
                    <a:pt x="8403" y="117476"/>
                  </a:lnTo>
                  <a:lnTo>
                    <a:pt x="8189" y="116870"/>
                  </a:lnTo>
                  <a:lnTo>
                    <a:pt x="7959" y="116298"/>
                  </a:lnTo>
                  <a:lnTo>
                    <a:pt x="7730" y="115794"/>
                  </a:lnTo>
                  <a:lnTo>
                    <a:pt x="7486" y="115323"/>
                  </a:lnTo>
                  <a:lnTo>
                    <a:pt x="7243" y="114885"/>
                  </a:lnTo>
                  <a:lnTo>
                    <a:pt x="6991" y="114515"/>
                  </a:lnTo>
                  <a:lnTo>
                    <a:pt x="6740" y="114213"/>
                  </a:lnTo>
                  <a:lnTo>
                    <a:pt x="6474" y="113943"/>
                  </a:lnTo>
                  <a:lnTo>
                    <a:pt x="6215" y="113742"/>
                  </a:lnTo>
                  <a:lnTo>
                    <a:pt x="5942" y="113573"/>
                  </a:lnTo>
                  <a:lnTo>
                    <a:pt x="5668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33" y="227046"/>
                  </a:lnTo>
                  <a:lnTo>
                    <a:pt x="4560" y="227214"/>
                  </a:lnTo>
                  <a:lnTo>
                    <a:pt x="4294" y="227416"/>
                  </a:lnTo>
                  <a:lnTo>
                    <a:pt x="4028" y="227651"/>
                  </a:lnTo>
                  <a:lnTo>
                    <a:pt x="3769" y="227988"/>
                  </a:lnTo>
                  <a:lnTo>
                    <a:pt x="3518" y="228358"/>
                  </a:lnTo>
                  <a:lnTo>
                    <a:pt x="3274" y="228761"/>
                  </a:lnTo>
                  <a:lnTo>
                    <a:pt x="3037" y="229232"/>
                  </a:lnTo>
                  <a:lnTo>
                    <a:pt x="2801" y="229771"/>
                  </a:lnTo>
                  <a:lnTo>
                    <a:pt x="2572" y="230309"/>
                  </a:lnTo>
                  <a:lnTo>
                    <a:pt x="2358" y="230915"/>
                  </a:lnTo>
                  <a:lnTo>
                    <a:pt x="2143" y="231587"/>
                  </a:lnTo>
                  <a:lnTo>
                    <a:pt x="1944" y="232260"/>
                  </a:lnTo>
                  <a:lnTo>
                    <a:pt x="1744" y="233000"/>
                  </a:lnTo>
                  <a:lnTo>
                    <a:pt x="1559" y="233774"/>
                  </a:lnTo>
                  <a:lnTo>
                    <a:pt x="1382" y="234581"/>
                  </a:lnTo>
                  <a:lnTo>
                    <a:pt x="1212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36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3" y="245582"/>
                  </a:lnTo>
                  <a:lnTo>
                    <a:pt x="59" y="246726"/>
                  </a:lnTo>
                  <a:lnTo>
                    <a:pt x="22" y="247903"/>
                  </a:lnTo>
                  <a:lnTo>
                    <a:pt x="0" y="249081"/>
                  </a:lnTo>
                  <a:lnTo>
                    <a:pt x="0" y="250258"/>
                  </a:lnTo>
                  <a:lnTo>
                    <a:pt x="0" y="251469"/>
                  </a:lnTo>
                  <a:lnTo>
                    <a:pt x="22" y="252647"/>
                  </a:lnTo>
                  <a:lnTo>
                    <a:pt x="59" y="253824"/>
                  </a:lnTo>
                  <a:lnTo>
                    <a:pt x="103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36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12" y="265094"/>
                  </a:lnTo>
                  <a:lnTo>
                    <a:pt x="1382" y="265935"/>
                  </a:lnTo>
                  <a:lnTo>
                    <a:pt x="1559" y="266743"/>
                  </a:lnTo>
                  <a:lnTo>
                    <a:pt x="1744" y="267516"/>
                  </a:lnTo>
                  <a:lnTo>
                    <a:pt x="1944" y="268256"/>
                  </a:lnTo>
                  <a:lnTo>
                    <a:pt x="2143" y="268963"/>
                  </a:lnTo>
                  <a:lnTo>
                    <a:pt x="2358" y="269602"/>
                  </a:lnTo>
                  <a:lnTo>
                    <a:pt x="2572" y="270208"/>
                  </a:lnTo>
                  <a:lnTo>
                    <a:pt x="2801" y="270780"/>
                  </a:lnTo>
                  <a:lnTo>
                    <a:pt x="3037" y="271318"/>
                  </a:lnTo>
                  <a:lnTo>
                    <a:pt x="3274" y="271789"/>
                  </a:lnTo>
                  <a:lnTo>
                    <a:pt x="3518" y="272193"/>
                  </a:lnTo>
                  <a:lnTo>
                    <a:pt x="3769" y="272563"/>
                  </a:lnTo>
                  <a:lnTo>
                    <a:pt x="4028" y="272865"/>
                  </a:lnTo>
                  <a:lnTo>
                    <a:pt x="4294" y="273134"/>
                  </a:lnTo>
                  <a:lnTo>
                    <a:pt x="4560" y="273336"/>
                  </a:lnTo>
                  <a:lnTo>
                    <a:pt x="4833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68" y="273572"/>
                  </a:lnTo>
                  <a:lnTo>
                    <a:pt x="5942" y="273505"/>
                  </a:lnTo>
                  <a:lnTo>
                    <a:pt x="6215" y="273336"/>
                  </a:lnTo>
                  <a:lnTo>
                    <a:pt x="6474" y="273134"/>
                  </a:lnTo>
                  <a:lnTo>
                    <a:pt x="6740" y="272865"/>
                  </a:lnTo>
                  <a:lnTo>
                    <a:pt x="6991" y="272563"/>
                  </a:lnTo>
                  <a:lnTo>
                    <a:pt x="7243" y="272193"/>
                  </a:lnTo>
                  <a:lnTo>
                    <a:pt x="7486" y="271789"/>
                  </a:lnTo>
                  <a:lnTo>
                    <a:pt x="7730" y="271318"/>
                  </a:lnTo>
                  <a:lnTo>
                    <a:pt x="7959" y="270780"/>
                  </a:lnTo>
                  <a:lnTo>
                    <a:pt x="8189" y="270208"/>
                  </a:lnTo>
                  <a:lnTo>
                    <a:pt x="8403" y="269602"/>
                  </a:lnTo>
                  <a:lnTo>
                    <a:pt x="8617" y="268963"/>
                  </a:lnTo>
                  <a:lnTo>
                    <a:pt x="8824" y="268256"/>
                  </a:lnTo>
                  <a:lnTo>
                    <a:pt x="9016" y="267516"/>
                  </a:lnTo>
                  <a:lnTo>
                    <a:pt x="9208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1" y="264220"/>
                  </a:lnTo>
                  <a:lnTo>
                    <a:pt x="9866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1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79" y="254968"/>
                  </a:lnTo>
                  <a:lnTo>
                    <a:pt x="10731" y="253824"/>
                  </a:lnTo>
                  <a:lnTo>
                    <a:pt x="10760" y="252647"/>
                  </a:lnTo>
                  <a:lnTo>
                    <a:pt x="10783" y="251469"/>
                  </a:lnTo>
                  <a:lnTo>
                    <a:pt x="10790" y="250258"/>
                  </a:lnTo>
                  <a:lnTo>
                    <a:pt x="10783" y="249081"/>
                  </a:lnTo>
                  <a:lnTo>
                    <a:pt x="10760" y="247903"/>
                  </a:lnTo>
                  <a:lnTo>
                    <a:pt x="10731" y="246726"/>
                  </a:lnTo>
                  <a:lnTo>
                    <a:pt x="10679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1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6" y="237239"/>
                  </a:lnTo>
                  <a:lnTo>
                    <a:pt x="9711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8" y="233774"/>
                  </a:lnTo>
                  <a:lnTo>
                    <a:pt x="9016" y="233000"/>
                  </a:lnTo>
                  <a:lnTo>
                    <a:pt x="8824" y="232260"/>
                  </a:lnTo>
                  <a:lnTo>
                    <a:pt x="8617" y="231587"/>
                  </a:lnTo>
                  <a:lnTo>
                    <a:pt x="8403" y="230915"/>
                  </a:lnTo>
                  <a:lnTo>
                    <a:pt x="8189" y="230309"/>
                  </a:lnTo>
                  <a:lnTo>
                    <a:pt x="7959" y="229771"/>
                  </a:lnTo>
                  <a:lnTo>
                    <a:pt x="7730" y="229232"/>
                  </a:lnTo>
                  <a:lnTo>
                    <a:pt x="7486" y="228761"/>
                  </a:lnTo>
                  <a:lnTo>
                    <a:pt x="7243" y="228358"/>
                  </a:lnTo>
                  <a:lnTo>
                    <a:pt x="6991" y="227988"/>
                  </a:lnTo>
                  <a:lnTo>
                    <a:pt x="6740" y="227651"/>
                  </a:lnTo>
                  <a:lnTo>
                    <a:pt x="6474" y="227416"/>
                  </a:lnTo>
                  <a:lnTo>
                    <a:pt x="6215" y="227214"/>
                  </a:lnTo>
                  <a:lnTo>
                    <a:pt x="5942" y="227046"/>
                  </a:lnTo>
                  <a:lnTo>
                    <a:pt x="5668" y="226945"/>
                  </a:lnTo>
                  <a:close/>
                  <a:moveTo>
                    <a:pt x="5114" y="340384"/>
                  </a:moveTo>
                  <a:lnTo>
                    <a:pt x="4833" y="340485"/>
                  </a:lnTo>
                  <a:lnTo>
                    <a:pt x="4560" y="340653"/>
                  </a:lnTo>
                  <a:lnTo>
                    <a:pt x="4294" y="340855"/>
                  </a:lnTo>
                  <a:lnTo>
                    <a:pt x="4028" y="341124"/>
                  </a:lnTo>
                  <a:lnTo>
                    <a:pt x="3769" y="341426"/>
                  </a:lnTo>
                  <a:lnTo>
                    <a:pt x="3518" y="341797"/>
                  </a:lnTo>
                  <a:lnTo>
                    <a:pt x="3274" y="342200"/>
                  </a:lnTo>
                  <a:lnTo>
                    <a:pt x="3037" y="342671"/>
                  </a:lnTo>
                  <a:lnTo>
                    <a:pt x="2801" y="343209"/>
                  </a:lnTo>
                  <a:lnTo>
                    <a:pt x="2572" y="343748"/>
                  </a:lnTo>
                  <a:lnTo>
                    <a:pt x="2358" y="344387"/>
                  </a:lnTo>
                  <a:lnTo>
                    <a:pt x="2143" y="345026"/>
                  </a:lnTo>
                  <a:lnTo>
                    <a:pt x="1944" y="345733"/>
                  </a:lnTo>
                  <a:lnTo>
                    <a:pt x="1744" y="346439"/>
                  </a:lnTo>
                  <a:lnTo>
                    <a:pt x="1559" y="347213"/>
                  </a:lnTo>
                  <a:lnTo>
                    <a:pt x="1382" y="348054"/>
                  </a:lnTo>
                  <a:lnTo>
                    <a:pt x="1212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36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3" y="359021"/>
                  </a:lnTo>
                  <a:lnTo>
                    <a:pt x="59" y="360165"/>
                  </a:lnTo>
                  <a:lnTo>
                    <a:pt x="22" y="361342"/>
                  </a:lnTo>
                  <a:lnTo>
                    <a:pt x="0" y="362520"/>
                  </a:lnTo>
                  <a:lnTo>
                    <a:pt x="0" y="363697"/>
                  </a:lnTo>
                  <a:lnTo>
                    <a:pt x="0" y="364908"/>
                  </a:lnTo>
                  <a:lnTo>
                    <a:pt x="22" y="366086"/>
                  </a:lnTo>
                  <a:lnTo>
                    <a:pt x="59" y="367263"/>
                  </a:lnTo>
                  <a:lnTo>
                    <a:pt x="103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36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12" y="378533"/>
                  </a:lnTo>
                  <a:lnTo>
                    <a:pt x="1382" y="379374"/>
                  </a:lnTo>
                  <a:lnTo>
                    <a:pt x="1559" y="380215"/>
                  </a:lnTo>
                  <a:lnTo>
                    <a:pt x="1744" y="380989"/>
                  </a:lnTo>
                  <a:lnTo>
                    <a:pt x="1944" y="381695"/>
                  </a:lnTo>
                  <a:lnTo>
                    <a:pt x="2143" y="382402"/>
                  </a:lnTo>
                  <a:lnTo>
                    <a:pt x="2358" y="383041"/>
                  </a:lnTo>
                  <a:lnTo>
                    <a:pt x="2572" y="383680"/>
                  </a:lnTo>
                  <a:lnTo>
                    <a:pt x="2801" y="384218"/>
                  </a:lnTo>
                  <a:lnTo>
                    <a:pt x="3037" y="384757"/>
                  </a:lnTo>
                  <a:lnTo>
                    <a:pt x="3274" y="385228"/>
                  </a:lnTo>
                  <a:lnTo>
                    <a:pt x="3518" y="385631"/>
                  </a:lnTo>
                  <a:lnTo>
                    <a:pt x="3769" y="386001"/>
                  </a:lnTo>
                  <a:lnTo>
                    <a:pt x="4028" y="386304"/>
                  </a:lnTo>
                  <a:lnTo>
                    <a:pt x="4294" y="386573"/>
                  </a:lnTo>
                  <a:lnTo>
                    <a:pt x="4560" y="386775"/>
                  </a:lnTo>
                  <a:lnTo>
                    <a:pt x="4833" y="386943"/>
                  </a:lnTo>
                  <a:lnTo>
                    <a:pt x="5114" y="387044"/>
                  </a:lnTo>
                  <a:lnTo>
                    <a:pt x="5668" y="387044"/>
                  </a:lnTo>
                  <a:lnTo>
                    <a:pt x="5942" y="386943"/>
                  </a:lnTo>
                  <a:lnTo>
                    <a:pt x="6215" y="386775"/>
                  </a:lnTo>
                  <a:lnTo>
                    <a:pt x="6474" y="386573"/>
                  </a:lnTo>
                  <a:lnTo>
                    <a:pt x="6740" y="386304"/>
                  </a:lnTo>
                  <a:lnTo>
                    <a:pt x="6991" y="386001"/>
                  </a:lnTo>
                  <a:lnTo>
                    <a:pt x="7243" y="385631"/>
                  </a:lnTo>
                  <a:lnTo>
                    <a:pt x="7486" y="385228"/>
                  </a:lnTo>
                  <a:lnTo>
                    <a:pt x="7730" y="384757"/>
                  </a:lnTo>
                  <a:lnTo>
                    <a:pt x="7959" y="384218"/>
                  </a:lnTo>
                  <a:lnTo>
                    <a:pt x="8189" y="383680"/>
                  </a:lnTo>
                  <a:lnTo>
                    <a:pt x="8403" y="383041"/>
                  </a:lnTo>
                  <a:lnTo>
                    <a:pt x="8617" y="382402"/>
                  </a:lnTo>
                  <a:lnTo>
                    <a:pt x="8824" y="381695"/>
                  </a:lnTo>
                  <a:lnTo>
                    <a:pt x="9016" y="380989"/>
                  </a:lnTo>
                  <a:lnTo>
                    <a:pt x="9208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1" y="377658"/>
                  </a:lnTo>
                  <a:lnTo>
                    <a:pt x="9866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1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79" y="368407"/>
                  </a:lnTo>
                  <a:lnTo>
                    <a:pt x="10731" y="367263"/>
                  </a:lnTo>
                  <a:lnTo>
                    <a:pt x="10760" y="366086"/>
                  </a:lnTo>
                  <a:lnTo>
                    <a:pt x="10783" y="364908"/>
                  </a:lnTo>
                  <a:lnTo>
                    <a:pt x="10790" y="363697"/>
                  </a:lnTo>
                  <a:lnTo>
                    <a:pt x="10783" y="362520"/>
                  </a:lnTo>
                  <a:lnTo>
                    <a:pt x="10760" y="361342"/>
                  </a:lnTo>
                  <a:lnTo>
                    <a:pt x="10731" y="360165"/>
                  </a:lnTo>
                  <a:lnTo>
                    <a:pt x="10679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1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6" y="350678"/>
                  </a:lnTo>
                  <a:lnTo>
                    <a:pt x="9711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8" y="347213"/>
                  </a:lnTo>
                  <a:lnTo>
                    <a:pt x="9016" y="346439"/>
                  </a:lnTo>
                  <a:lnTo>
                    <a:pt x="8824" y="345733"/>
                  </a:lnTo>
                  <a:lnTo>
                    <a:pt x="8617" y="345026"/>
                  </a:lnTo>
                  <a:lnTo>
                    <a:pt x="8403" y="344387"/>
                  </a:lnTo>
                  <a:lnTo>
                    <a:pt x="8189" y="343748"/>
                  </a:lnTo>
                  <a:lnTo>
                    <a:pt x="7959" y="343209"/>
                  </a:lnTo>
                  <a:lnTo>
                    <a:pt x="7730" y="342671"/>
                  </a:lnTo>
                  <a:lnTo>
                    <a:pt x="7486" y="342200"/>
                  </a:lnTo>
                  <a:lnTo>
                    <a:pt x="7243" y="341797"/>
                  </a:lnTo>
                  <a:lnTo>
                    <a:pt x="6991" y="341426"/>
                  </a:lnTo>
                  <a:lnTo>
                    <a:pt x="6740" y="341124"/>
                  </a:lnTo>
                  <a:lnTo>
                    <a:pt x="6474" y="340855"/>
                  </a:lnTo>
                  <a:lnTo>
                    <a:pt x="6215" y="340653"/>
                  </a:lnTo>
                  <a:lnTo>
                    <a:pt x="5942" y="340485"/>
                  </a:lnTo>
                  <a:lnTo>
                    <a:pt x="5668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33" y="453957"/>
                  </a:lnTo>
                  <a:lnTo>
                    <a:pt x="4560" y="454092"/>
                  </a:lnTo>
                  <a:lnTo>
                    <a:pt x="4294" y="454293"/>
                  </a:lnTo>
                  <a:lnTo>
                    <a:pt x="4028" y="454562"/>
                  </a:lnTo>
                  <a:lnTo>
                    <a:pt x="3769" y="454865"/>
                  </a:lnTo>
                  <a:lnTo>
                    <a:pt x="3518" y="455235"/>
                  </a:lnTo>
                  <a:lnTo>
                    <a:pt x="3274" y="455639"/>
                  </a:lnTo>
                  <a:lnTo>
                    <a:pt x="3037" y="456110"/>
                  </a:lnTo>
                  <a:lnTo>
                    <a:pt x="2801" y="456615"/>
                  </a:lnTo>
                  <a:lnTo>
                    <a:pt x="2572" y="457153"/>
                  </a:lnTo>
                  <a:lnTo>
                    <a:pt x="2358" y="457758"/>
                  </a:lnTo>
                  <a:lnTo>
                    <a:pt x="2143" y="458398"/>
                  </a:lnTo>
                  <a:lnTo>
                    <a:pt x="1944" y="459104"/>
                  </a:lnTo>
                  <a:lnTo>
                    <a:pt x="1744" y="459811"/>
                  </a:lnTo>
                  <a:lnTo>
                    <a:pt x="1559" y="460584"/>
                  </a:lnTo>
                  <a:lnTo>
                    <a:pt x="1382" y="461392"/>
                  </a:lnTo>
                  <a:lnTo>
                    <a:pt x="1212" y="462233"/>
                  </a:lnTo>
                  <a:lnTo>
                    <a:pt x="1057" y="463141"/>
                  </a:lnTo>
                  <a:lnTo>
                    <a:pt x="909" y="464049"/>
                  </a:lnTo>
                  <a:lnTo>
                    <a:pt x="769" y="464991"/>
                  </a:lnTo>
                  <a:lnTo>
                    <a:pt x="636" y="465967"/>
                  </a:lnTo>
                  <a:lnTo>
                    <a:pt x="525" y="466976"/>
                  </a:lnTo>
                  <a:lnTo>
                    <a:pt x="414" y="468019"/>
                  </a:lnTo>
                  <a:lnTo>
                    <a:pt x="318" y="469062"/>
                  </a:lnTo>
                  <a:lnTo>
                    <a:pt x="237" y="470172"/>
                  </a:lnTo>
                  <a:lnTo>
                    <a:pt x="163" y="471282"/>
                  </a:lnTo>
                  <a:lnTo>
                    <a:pt x="103" y="472426"/>
                  </a:lnTo>
                  <a:lnTo>
                    <a:pt x="59" y="473570"/>
                  </a:lnTo>
                  <a:lnTo>
                    <a:pt x="22" y="474747"/>
                  </a:lnTo>
                  <a:lnTo>
                    <a:pt x="0" y="475958"/>
                  </a:lnTo>
                  <a:lnTo>
                    <a:pt x="0" y="477170"/>
                  </a:lnTo>
                  <a:lnTo>
                    <a:pt x="0" y="478381"/>
                  </a:lnTo>
                  <a:lnTo>
                    <a:pt x="22" y="479558"/>
                  </a:lnTo>
                  <a:lnTo>
                    <a:pt x="59" y="480702"/>
                  </a:lnTo>
                  <a:lnTo>
                    <a:pt x="103" y="481879"/>
                  </a:lnTo>
                  <a:lnTo>
                    <a:pt x="163" y="482989"/>
                  </a:lnTo>
                  <a:lnTo>
                    <a:pt x="237" y="484100"/>
                  </a:lnTo>
                  <a:lnTo>
                    <a:pt x="318" y="485176"/>
                  </a:lnTo>
                  <a:lnTo>
                    <a:pt x="414" y="486253"/>
                  </a:lnTo>
                  <a:lnTo>
                    <a:pt x="525" y="487262"/>
                  </a:lnTo>
                  <a:lnTo>
                    <a:pt x="636" y="488271"/>
                  </a:lnTo>
                  <a:lnTo>
                    <a:pt x="769" y="489247"/>
                  </a:lnTo>
                  <a:lnTo>
                    <a:pt x="909" y="490189"/>
                  </a:lnTo>
                  <a:lnTo>
                    <a:pt x="1057" y="491131"/>
                  </a:lnTo>
                  <a:lnTo>
                    <a:pt x="1212" y="492005"/>
                  </a:lnTo>
                  <a:lnTo>
                    <a:pt x="1382" y="492846"/>
                  </a:lnTo>
                  <a:lnTo>
                    <a:pt x="1559" y="493654"/>
                  </a:lnTo>
                  <a:lnTo>
                    <a:pt x="1744" y="494428"/>
                  </a:lnTo>
                  <a:lnTo>
                    <a:pt x="1944" y="495168"/>
                  </a:lnTo>
                  <a:lnTo>
                    <a:pt x="2143" y="495874"/>
                  </a:lnTo>
                  <a:lnTo>
                    <a:pt x="2358" y="496513"/>
                  </a:lnTo>
                  <a:lnTo>
                    <a:pt x="2572" y="497119"/>
                  </a:lnTo>
                  <a:lnTo>
                    <a:pt x="2801" y="497691"/>
                  </a:lnTo>
                  <a:lnTo>
                    <a:pt x="3037" y="498195"/>
                  </a:lnTo>
                  <a:lnTo>
                    <a:pt x="3274" y="498666"/>
                  </a:lnTo>
                  <a:lnTo>
                    <a:pt x="3518" y="499104"/>
                  </a:lnTo>
                  <a:lnTo>
                    <a:pt x="3769" y="499474"/>
                  </a:lnTo>
                  <a:lnTo>
                    <a:pt x="4028" y="499777"/>
                  </a:lnTo>
                  <a:lnTo>
                    <a:pt x="4294" y="500046"/>
                  </a:lnTo>
                  <a:lnTo>
                    <a:pt x="4560" y="500248"/>
                  </a:lnTo>
                  <a:lnTo>
                    <a:pt x="4833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68" y="500483"/>
                  </a:lnTo>
                  <a:lnTo>
                    <a:pt x="5942" y="500382"/>
                  </a:lnTo>
                  <a:lnTo>
                    <a:pt x="6215" y="500248"/>
                  </a:lnTo>
                  <a:lnTo>
                    <a:pt x="6474" y="500046"/>
                  </a:lnTo>
                  <a:lnTo>
                    <a:pt x="6740" y="499777"/>
                  </a:lnTo>
                  <a:lnTo>
                    <a:pt x="6991" y="499474"/>
                  </a:lnTo>
                  <a:lnTo>
                    <a:pt x="7243" y="499104"/>
                  </a:lnTo>
                  <a:lnTo>
                    <a:pt x="7486" y="498666"/>
                  </a:lnTo>
                  <a:lnTo>
                    <a:pt x="7730" y="498195"/>
                  </a:lnTo>
                  <a:lnTo>
                    <a:pt x="7959" y="497691"/>
                  </a:lnTo>
                  <a:lnTo>
                    <a:pt x="8189" y="497119"/>
                  </a:lnTo>
                  <a:lnTo>
                    <a:pt x="8403" y="496513"/>
                  </a:lnTo>
                  <a:lnTo>
                    <a:pt x="8617" y="495874"/>
                  </a:lnTo>
                  <a:lnTo>
                    <a:pt x="8824" y="495168"/>
                  </a:lnTo>
                  <a:lnTo>
                    <a:pt x="9016" y="494428"/>
                  </a:lnTo>
                  <a:lnTo>
                    <a:pt x="9208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1" y="491131"/>
                  </a:lnTo>
                  <a:lnTo>
                    <a:pt x="9866" y="490189"/>
                  </a:lnTo>
                  <a:lnTo>
                    <a:pt x="10007" y="489247"/>
                  </a:lnTo>
                  <a:lnTo>
                    <a:pt x="10140" y="488271"/>
                  </a:lnTo>
                  <a:lnTo>
                    <a:pt x="10258" y="487262"/>
                  </a:lnTo>
                  <a:lnTo>
                    <a:pt x="10361" y="486253"/>
                  </a:lnTo>
                  <a:lnTo>
                    <a:pt x="10465" y="485176"/>
                  </a:lnTo>
                  <a:lnTo>
                    <a:pt x="10546" y="484100"/>
                  </a:lnTo>
                  <a:lnTo>
                    <a:pt x="10620" y="482989"/>
                  </a:lnTo>
                  <a:lnTo>
                    <a:pt x="10679" y="481879"/>
                  </a:lnTo>
                  <a:lnTo>
                    <a:pt x="10731" y="480702"/>
                  </a:lnTo>
                  <a:lnTo>
                    <a:pt x="10760" y="479558"/>
                  </a:lnTo>
                  <a:lnTo>
                    <a:pt x="10783" y="478381"/>
                  </a:lnTo>
                  <a:lnTo>
                    <a:pt x="10790" y="477170"/>
                  </a:lnTo>
                  <a:lnTo>
                    <a:pt x="10783" y="475958"/>
                  </a:lnTo>
                  <a:lnTo>
                    <a:pt x="10760" y="474747"/>
                  </a:lnTo>
                  <a:lnTo>
                    <a:pt x="10731" y="473570"/>
                  </a:lnTo>
                  <a:lnTo>
                    <a:pt x="10679" y="472426"/>
                  </a:lnTo>
                  <a:lnTo>
                    <a:pt x="10620" y="471282"/>
                  </a:lnTo>
                  <a:lnTo>
                    <a:pt x="10546" y="470172"/>
                  </a:lnTo>
                  <a:lnTo>
                    <a:pt x="10465" y="469062"/>
                  </a:lnTo>
                  <a:lnTo>
                    <a:pt x="10361" y="468019"/>
                  </a:lnTo>
                  <a:lnTo>
                    <a:pt x="10258" y="466976"/>
                  </a:lnTo>
                  <a:lnTo>
                    <a:pt x="10140" y="465967"/>
                  </a:lnTo>
                  <a:lnTo>
                    <a:pt x="10007" y="464991"/>
                  </a:lnTo>
                  <a:lnTo>
                    <a:pt x="9866" y="464049"/>
                  </a:lnTo>
                  <a:lnTo>
                    <a:pt x="9711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8" y="460584"/>
                  </a:lnTo>
                  <a:lnTo>
                    <a:pt x="9016" y="459811"/>
                  </a:lnTo>
                  <a:lnTo>
                    <a:pt x="8824" y="459104"/>
                  </a:lnTo>
                  <a:lnTo>
                    <a:pt x="8617" y="458398"/>
                  </a:lnTo>
                  <a:lnTo>
                    <a:pt x="8403" y="457758"/>
                  </a:lnTo>
                  <a:lnTo>
                    <a:pt x="8189" y="457153"/>
                  </a:lnTo>
                  <a:lnTo>
                    <a:pt x="7959" y="456615"/>
                  </a:lnTo>
                  <a:lnTo>
                    <a:pt x="7730" y="456110"/>
                  </a:lnTo>
                  <a:lnTo>
                    <a:pt x="7486" y="455639"/>
                  </a:lnTo>
                  <a:lnTo>
                    <a:pt x="7243" y="455235"/>
                  </a:lnTo>
                  <a:lnTo>
                    <a:pt x="6991" y="454865"/>
                  </a:lnTo>
                  <a:lnTo>
                    <a:pt x="6740" y="454562"/>
                  </a:lnTo>
                  <a:lnTo>
                    <a:pt x="6474" y="454293"/>
                  </a:lnTo>
                  <a:lnTo>
                    <a:pt x="6215" y="454092"/>
                  </a:lnTo>
                  <a:lnTo>
                    <a:pt x="5942" y="453957"/>
                  </a:lnTo>
                  <a:lnTo>
                    <a:pt x="5668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33" y="567160"/>
                  </a:lnTo>
                  <a:lnTo>
                    <a:pt x="4560" y="567328"/>
                  </a:lnTo>
                  <a:lnTo>
                    <a:pt x="4294" y="567530"/>
                  </a:lnTo>
                  <a:lnTo>
                    <a:pt x="4028" y="567766"/>
                  </a:lnTo>
                  <a:lnTo>
                    <a:pt x="3769" y="568102"/>
                  </a:lnTo>
                  <a:lnTo>
                    <a:pt x="3518" y="568472"/>
                  </a:lnTo>
                  <a:lnTo>
                    <a:pt x="3274" y="568876"/>
                  </a:lnTo>
                  <a:lnTo>
                    <a:pt x="3037" y="569347"/>
                  </a:lnTo>
                  <a:lnTo>
                    <a:pt x="2801" y="569885"/>
                  </a:lnTo>
                  <a:lnTo>
                    <a:pt x="2572" y="570423"/>
                  </a:lnTo>
                  <a:lnTo>
                    <a:pt x="2358" y="571029"/>
                  </a:lnTo>
                  <a:lnTo>
                    <a:pt x="2143" y="571702"/>
                  </a:lnTo>
                  <a:lnTo>
                    <a:pt x="1944" y="572408"/>
                  </a:lnTo>
                  <a:lnTo>
                    <a:pt x="1744" y="573115"/>
                  </a:lnTo>
                  <a:lnTo>
                    <a:pt x="1559" y="573889"/>
                  </a:lnTo>
                  <a:lnTo>
                    <a:pt x="1382" y="574730"/>
                  </a:lnTo>
                  <a:lnTo>
                    <a:pt x="1212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36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3" y="585697"/>
                  </a:lnTo>
                  <a:lnTo>
                    <a:pt x="59" y="586840"/>
                  </a:lnTo>
                  <a:lnTo>
                    <a:pt x="22" y="588018"/>
                  </a:lnTo>
                  <a:lnTo>
                    <a:pt x="0" y="589195"/>
                  </a:lnTo>
                  <a:lnTo>
                    <a:pt x="0" y="590373"/>
                  </a:lnTo>
                  <a:lnTo>
                    <a:pt x="0" y="591618"/>
                  </a:lnTo>
                  <a:lnTo>
                    <a:pt x="22" y="592795"/>
                  </a:lnTo>
                  <a:lnTo>
                    <a:pt x="59" y="593972"/>
                  </a:lnTo>
                  <a:lnTo>
                    <a:pt x="103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36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12" y="605310"/>
                  </a:lnTo>
                  <a:lnTo>
                    <a:pt x="1382" y="606151"/>
                  </a:lnTo>
                  <a:lnTo>
                    <a:pt x="1559" y="606958"/>
                  </a:lnTo>
                  <a:lnTo>
                    <a:pt x="1744" y="607732"/>
                  </a:lnTo>
                  <a:lnTo>
                    <a:pt x="1944" y="608472"/>
                  </a:lnTo>
                  <a:lnTo>
                    <a:pt x="2143" y="609145"/>
                  </a:lnTo>
                  <a:lnTo>
                    <a:pt x="2358" y="609784"/>
                  </a:lnTo>
                  <a:lnTo>
                    <a:pt x="2572" y="610389"/>
                  </a:lnTo>
                  <a:lnTo>
                    <a:pt x="2801" y="610961"/>
                  </a:lnTo>
                  <a:lnTo>
                    <a:pt x="3037" y="611466"/>
                  </a:lnTo>
                  <a:lnTo>
                    <a:pt x="3274" y="611937"/>
                  </a:lnTo>
                  <a:lnTo>
                    <a:pt x="3518" y="612341"/>
                  </a:lnTo>
                  <a:lnTo>
                    <a:pt x="3769" y="612711"/>
                  </a:lnTo>
                  <a:lnTo>
                    <a:pt x="4028" y="613013"/>
                  </a:lnTo>
                  <a:lnTo>
                    <a:pt x="4294" y="613249"/>
                  </a:lnTo>
                  <a:lnTo>
                    <a:pt x="4560" y="613451"/>
                  </a:lnTo>
                  <a:lnTo>
                    <a:pt x="4833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68" y="613686"/>
                  </a:lnTo>
                  <a:lnTo>
                    <a:pt x="5942" y="613619"/>
                  </a:lnTo>
                  <a:lnTo>
                    <a:pt x="6215" y="613451"/>
                  </a:lnTo>
                  <a:lnTo>
                    <a:pt x="6474" y="613249"/>
                  </a:lnTo>
                  <a:lnTo>
                    <a:pt x="6740" y="613013"/>
                  </a:lnTo>
                  <a:lnTo>
                    <a:pt x="6991" y="612711"/>
                  </a:lnTo>
                  <a:lnTo>
                    <a:pt x="7243" y="612341"/>
                  </a:lnTo>
                  <a:lnTo>
                    <a:pt x="7486" y="611937"/>
                  </a:lnTo>
                  <a:lnTo>
                    <a:pt x="7730" y="611466"/>
                  </a:lnTo>
                  <a:lnTo>
                    <a:pt x="7959" y="610961"/>
                  </a:lnTo>
                  <a:lnTo>
                    <a:pt x="8189" y="610389"/>
                  </a:lnTo>
                  <a:lnTo>
                    <a:pt x="8403" y="609784"/>
                  </a:lnTo>
                  <a:lnTo>
                    <a:pt x="8617" y="609145"/>
                  </a:lnTo>
                  <a:lnTo>
                    <a:pt x="8824" y="608472"/>
                  </a:lnTo>
                  <a:lnTo>
                    <a:pt x="9016" y="607732"/>
                  </a:lnTo>
                  <a:lnTo>
                    <a:pt x="9208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1" y="604435"/>
                  </a:lnTo>
                  <a:lnTo>
                    <a:pt x="9866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1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79" y="595150"/>
                  </a:lnTo>
                  <a:lnTo>
                    <a:pt x="10731" y="593972"/>
                  </a:lnTo>
                  <a:lnTo>
                    <a:pt x="10760" y="592795"/>
                  </a:lnTo>
                  <a:lnTo>
                    <a:pt x="10783" y="591618"/>
                  </a:lnTo>
                  <a:lnTo>
                    <a:pt x="10790" y="590373"/>
                  </a:lnTo>
                  <a:lnTo>
                    <a:pt x="10783" y="589195"/>
                  </a:lnTo>
                  <a:lnTo>
                    <a:pt x="10760" y="588018"/>
                  </a:lnTo>
                  <a:lnTo>
                    <a:pt x="10731" y="586840"/>
                  </a:lnTo>
                  <a:lnTo>
                    <a:pt x="10679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1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6" y="577354"/>
                  </a:lnTo>
                  <a:lnTo>
                    <a:pt x="9711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8" y="573889"/>
                  </a:lnTo>
                  <a:lnTo>
                    <a:pt x="9016" y="573115"/>
                  </a:lnTo>
                  <a:lnTo>
                    <a:pt x="8824" y="572408"/>
                  </a:lnTo>
                  <a:lnTo>
                    <a:pt x="8617" y="571702"/>
                  </a:lnTo>
                  <a:lnTo>
                    <a:pt x="8403" y="571029"/>
                  </a:lnTo>
                  <a:lnTo>
                    <a:pt x="8189" y="570423"/>
                  </a:lnTo>
                  <a:lnTo>
                    <a:pt x="7959" y="569885"/>
                  </a:lnTo>
                  <a:lnTo>
                    <a:pt x="7730" y="569347"/>
                  </a:lnTo>
                  <a:lnTo>
                    <a:pt x="7486" y="568876"/>
                  </a:lnTo>
                  <a:lnTo>
                    <a:pt x="7243" y="568472"/>
                  </a:lnTo>
                  <a:lnTo>
                    <a:pt x="6991" y="568102"/>
                  </a:lnTo>
                  <a:lnTo>
                    <a:pt x="6740" y="567766"/>
                  </a:lnTo>
                  <a:lnTo>
                    <a:pt x="6474" y="567530"/>
                  </a:lnTo>
                  <a:lnTo>
                    <a:pt x="6215" y="567328"/>
                  </a:lnTo>
                  <a:lnTo>
                    <a:pt x="5942" y="567160"/>
                  </a:lnTo>
                  <a:lnTo>
                    <a:pt x="5668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" name="Google Shape;36;p3"/>
            <p:cNvSpPr/>
            <p:nvPr/>
          </p:nvSpPr>
          <p:spPr>
            <a:xfrm>
              <a:off x="10985029" y="2593559"/>
              <a:ext cx="55636" cy="742601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403" y="0"/>
                  </a:moveTo>
                  <a:lnTo>
                    <a:pt x="5122" y="34"/>
                  </a:lnTo>
                  <a:lnTo>
                    <a:pt x="4848" y="135"/>
                  </a:lnTo>
                  <a:lnTo>
                    <a:pt x="4582" y="269"/>
                  </a:lnTo>
                  <a:lnTo>
                    <a:pt x="4316" y="471"/>
                  </a:lnTo>
                  <a:lnTo>
                    <a:pt x="4050" y="740"/>
                  </a:lnTo>
                  <a:lnTo>
                    <a:pt x="3799" y="1043"/>
                  </a:lnTo>
                  <a:lnTo>
                    <a:pt x="3548" y="1413"/>
                  </a:lnTo>
                  <a:lnTo>
                    <a:pt x="3304" y="1850"/>
                  </a:lnTo>
                  <a:lnTo>
                    <a:pt x="3060" y="2321"/>
                  </a:lnTo>
                  <a:lnTo>
                    <a:pt x="2831" y="2826"/>
                  </a:lnTo>
                  <a:lnTo>
                    <a:pt x="2602" y="3398"/>
                  </a:lnTo>
                  <a:lnTo>
                    <a:pt x="2387" y="4003"/>
                  </a:lnTo>
                  <a:lnTo>
                    <a:pt x="2173" y="4643"/>
                  </a:lnTo>
                  <a:lnTo>
                    <a:pt x="1966" y="5349"/>
                  </a:lnTo>
                  <a:lnTo>
                    <a:pt x="1774" y="6089"/>
                  </a:lnTo>
                  <a:lnTo>
                    <a:pt x="1589" y="6863"/>
                  </a:lnTo>
                  <a:lnTo>
                    <a:pt x="1404" y="7670"/>
                  </a:lnTo>
                  <a:lnTo>
                    <a:pt x="1234" y="8511"/>
                  </a:lnTo>
                  <a:lnTo>
                    <a:pt x="1079" y="9420"/>
                  </a:lnTo>
                  <a:lnTo>
                    <a:pt x="924" y="10328"/>
                  </a:lnTo>
                  <a:lnTo>
                    <a:pt x="784" y="11270"/>
                  </a:lnTo>
                  <a:lnTo>
                    <a:pt x="658" y="12245"/>
                  </a:lnTo>
                  <a:lnTo>
                    <a:pt x="532" y="13255"/>
                  </a:lnTo>
                  <a:lnTo>
                    <a:pt x="429" y="14298"/>
                  </a:lnTo>
                  <a:lnTo>
                    <a:pt x="333" y="15340"/>
                  </a:lnTo>
                  <a:lnTo>
                    <a:pt x="244" y="16417"/>
                  </a:lnTo>
                  <a:lnTo>
                    <a:pt x="170" y="17527"/>
                  </a:lnTo>
                  <a:lnTo>
                    <a:pt x="111" y="18671"/>
                  </a:lnTo>
                  <a:lnTo>
                    <a:pt x="67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69"/>
                  </a:lnTo>
                  <a:lnTo>
                    <a:pt x="67" y="26947"/>
                  </a:lnTo>
                  <a:lnTo>
                    <a:pt x="111" y="28091"/>
                  </a:lnTo>
                  <a:lnTo>
                    <a:pt x="170" y="29234"/>
                  </a:lnTo>
                  <a:lnTo>
                    <a:pt x="244" y="30345"/>
                  </a:lnTo>
                  <a:lnTo>
                    <a:pt x="333" y="31455"/>
                  </a:lnTo>
                  <a:lnTo>
                    <a:pt x="429" y="32531"/>
                  </a:lnTo>
                  <a:lnTo>
                    <a:pt x="532" y="33540"/>
                  </a:lnTo>
                  <a:lnTo>
                    <a:pt x="658" y="34550"/>
                  </a:lnTo>
                  <a:lnTo>
                    <a:pt x="784" y="35525"/>
                  </a:lnTo>
                  <a:lnTo>
                    <a:pt x="924" y="36501"/>
                  </a:lnTo>
                  <a:lnTo>
                    <a:pt x="1079" y="37409"/>
                  </a:lnTo>
                  <a:lnTo>
                    <a:pt x="1234" y="38284"/>
                  </a:lnTo>
                  <a:lnTo>
                    <a:pt x="1404" y="39125"/>
                  </a:lnTo>
                  <a:lnTo>
                    <a:pt x="1589" y="39932"/>
                  </a:lnTo>
                  <a:lnTo>
                    <a:pt x="1774" y="40706"/>
                  </a:lnTo>
                  <a:lnTo>
                    <a:pt x="1966" y="41413"/>
                  </a:lnTo>
                  <a:lnTo>
                    <a:pt x="2173" y="42119"/>
                  </a:lnTo>
                  <a:lnTo>
                    <a:pt x="2387" y="42758"/>
                  </a:lnTo>
                  <a:lnTo>
                    <a:pt x="2602" y="43364"/>
                  </a:lnTo>
                  <a:lnTo>
                    <a:pt x="2831" y="43902"/>
                  </a:lnTo>
                  <a:lnTo>
                    <a:pt x="3060" y="44407"/>
                  </a:lnTo>
                  <a:lnTo>
                    <a:pt x="3304" y="44878"/>
                  </a:lnTo>
                  <a:lnTo>
                    <a:pt x="3548" y="45281"/>
                  </a:lnTo>
                  <a:lnTo>
                    <a:pt x="3799" y="45651"/>
                  </a:lnTo>
                  <a:lnTo>
                    <a:pt x="4050" y="45954"/>
                  </a:lnTo>
                  <a:lnTo>
                    <a:pt x="4316" y="46223"/>
                  </a:lnTo>
                  <a:lnTo>
                    <a:pt x="4582" y="46425"/>
                  </a:lnTo>
                  <a:lnTo>
                    <a:pt x="4848" y="46560"/>
                  </a:lnTo>
                  <a:lnTo>
                    <a:pt x="5122" y="46661"/>
                  </a:lnTo>
                  <a:lnTo>
                    <a:pt x="5403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78"/>
                  </a:lnTo>
                  <a:lnTo>
                    <a:pt x="7731" y="44407"/>
                  </a:lnTo>
                  <a:lnTo>
                    <a:pt x="7967" y="43902"/>
                  </a:lnTo>
                  <a:lnTo>
                    <a:pt x="8189" y="43364"/>
                  </a:lnTo>
                  <a:lnTo>
                    <a:pt x="8411" y="42758"/>
                  </a:lnTo>
                  <a:lnTo>
                    <a:pt x="8625" y="42119"/>
                  </a:lnTo>
                  <a:lnTo>
                    <a:pt x="8824" y="41413"/>
                  </a:lnTo>
                  <a:lnTo>
                    <a:pt x="9024" y="40706"/>
                  </a:lnTo>
                  <a:lnTo>
                    <a:pt x="9209" y="39932"/>
                  </a:lnTo>
                  <a:lnTo>
                    <a:pt x="9386" y="39125"/>
                  </a:lnTo>
                  <a:lnTo>
                    <a:pt x="9556" y="38284"/>
                  </a:lnTo>
                  <a:lnTo>
                    <a:pt x="9719" y="37409"/>
                  </a:lnTo>
                  <a:lnTo>
                    <a:pt x="9874" y="36501"/>
                  </a:lnTo>
                  <a:lnTo>
                    <a:pt x="10014" y="35525"/>
                  </a:lnTo>
                  <a:lnTo>
                    <a:pt x="10140" y="34550"/>
                  </a:lnTo>
                  <a:lnTo>
                    <a:pt x="10266" y="33540"/>
                  </a:lnTo>
                  <a:lnTo>
                    <a:pt x="10369" y="32531"/>
                  </a:lnTo>
                  <a:lnTo>
                    <a:pt x="10465" y="31455"/>
                  </a:lnTo>
                  <a:lnTo>
                    <a:pt x="10554" y="30345"/>
                  </a:lnTo>
                  <a:lnTo>
                    <a:pt x="10628" y="29234"/>
                  </a:lnTo>
                  <a:lnTo>
                    <a:pt x="10687" y="28091"/>
                  </a:lnTo>
                  <a:lnTo>
                    <a:pt x="10731" y="26947"/>
                  </a:lnTo>
                  <a:lnTo>
                    <a:pt x="10768" y="25769"/>
                  </a:lnTo>
                  <a:lnTo>
                    <a:pt x="10790" y="24558"/>
                  </a:lnTo>
                  <a:lnTo>
                    <a:pt x="10798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66" y="13255"/>
                  </a:lnTo>
                  <a:lnTo>
                    <a:pt x="10140" y="12245"/>
                  </a:lnTo>
                  <a:lnTo>
                    <a:pt x="10014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4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403" y="0"/>
                  </a:lnTo>
                  <a:close/>
                  <a:moveTo>
                    <a:pt x="5403" y="113472"/>
                  </a:moveTo>
                  <a:lnTo>
                    <a:pt x="5122" y="113506"/>
                  </a:lnTo>
                  <a:lnTo>
                    <a:pt x="4848" y="113573"/>
                  </a:lnTo>
                  <a:lnTo>
                    <a:pt x="4582" y="113742"/>
                  </a:lnTo>
                  <a:lnTo>
                    <a:pt x="4316" y="113943"/>
                  </a:lnTo>
                  <a:lnTo>
                    <a:pt x="4050" y="114213"/>
                  </a:lnTo>
                  <a:lnTo>
                    <a:pt x="3799" y="114515"/>
                  </a:lnTo>
                  <a:lnTo>
                    <a:pt x="3548" y="114885"/>
                  </a:lnTo>
                  <a:lnTo>
                    <a:pt x="3304" y="115323"/>
                  </a:lnTo>
                  <a:lnTo>
                    <a:pt x="3060" y="115794"/>
                  </a:lnTo>
                  <a:lnTo>
                    <a:pt x="2831" y="116298"/>
                  </a:lnTo>
                  <a:lnTo>
                    <a:pt x="2602" y="116870"/>
                  </a:lnTo>
                  <a:lnTo>
                    <a:pt x="2387" y="117476"/>
                  </a:lnTo>
                  <a:lnTo>
                    <a:pt x="2173" y="118115"/>
                  </a:lnTo>
                  <a:lnTo>
                    <a:pt x="1966" y="118821"/>
                  </a:lnTo>
                  <a:lnTo>
                    <a:pt x="1774" y="119562"/>
                  </a:lnTo>
                  <a:lnTo>
                    <a:pt x="1589" y="120335"/>
                  </a:lnTo>
                  <a:lnTo>
                    <a:pt x="1404" y="121143"/>
                  </a:lnTo>
                  <a:lnTo>
                    <a:pt x="1234" y="121984"/>
                  </a:lnTo>
                  <a:lnTo>
                    <a:pt x="1079" y="122858"/>
                  </a:lnTo>
                  <a:lnTo>
                    <a:pt x="924" y="123800"/>
                  </a:lnTo>
                  <a:lnTo>
                    <a:pt x="784" y="124742"/>
                  </a:lnTo>
                  <a:lnTo>
                    <a:pt x="658" y="125718"/>
                  </a:lnTo>
                  <a:lnTo>
                    <a:pt x="532" y="126727"/>
                  </a:lnTo>
                  <a:lnTo>
                    <a:pt x="429" y="127736"/>
                  </a:lnTo>
                  <a:lnTo>
                    <a:pt x="333" y="128813"/>
                  </a:lnTo>
                  <a:lnTo>
                    <a:pt x="244" y="129889"/>
                  </a:lnTo>
                  <a:lnTo>
                    <a:pt x="170" y="131000"/>
                  </a:lnTo>
                  <a:lnTo>
                    <a:pt x="111" y="132110"/>
                  </a:lnTo>
                  <a:lnTo>
                    <a:pt x="67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7" y="140352"/>
                  </a:lnTo>
                  <a:lnTo>
                    <a:pt x="111" y="141496"/>
                  </a:lnTo>
                  <a:lnTo>
                    <a:pt x="170" y="142640"/>
                  </a:lnTo>
                  <a:lnTo>
                    <a:pt x="244" y="143716"/>
                  </a:lnTo>
                  <a:lnTo>
                    <a:pt x="333" y="144826"/>
                  </a:lnTo>
                  <a:lnTo>
                    <a:pt x="429" y="145869"/>
                  </a:lnTo>
                  <a:lnTo>
                    <a:pt x="532" y="146912"/>
                  </a:lnTo>
                  <a:lnTo>
                    <a:pt x="658" y="147921"/>
                  </a:lnTo>
                  <a:lnTo>
                    <a:pt x="784" y="148897"/>
                  </a:lnTo>
                  <a:lnTo>
                    <a:pt x="924" y="149839"/>
                  </a:lnTo>
                  <a:lnTo>
                    <a:pt x="1079" y="150747"/>
                  </a:lnTo>
                  <a:lnTo>
                    <a:pt x="1234" y="151622"/>
                  </a:lnTo>
                  <a:lnTo>
                    <a:pt x="1404" y="152496"/>
                  </a:lnTo>
                  <a:lnTo>
                    <a:pt x="1589" y="153304"/>
                  </a:lnTo>
                  <a:lnTo>
                    <a:pt x="1774" y="154078"/>
                  </a:lnTo>
                  <a:lnTo>
                    <a:pt x="1966" y="154818"/>
                  </a:lnTo>
                  <a:lnTo>
                    <a:pt x="2173" y="155491"/>
                  </a:lnTo>
                  <a:lnTo>
                    <a:pt x="2387" y="156163"/>
                  </a:lnTo>
                  <a:lnTo>
                    <a:pt x="2602" y="156769"/>
                  </a:lnTo>
                  <a:lnTo>
                    <a:pt x="2831" y="157341"/>
                  </a:lnTo>
                  <a:lnTo>
                    <a:pt x="3060" y="157845"/>
                  </a:lnTo>
                  <a:lnTo>
                    <a:pt x="3304" y="158316"/>
                  </a:lnTo>
                  <a:lnTo>
                    <a:pt x="3548" y="158720"/>
                  </a:lnTo>
                  <a:lnTo>
                    <a:pt x="3799" y="159090"/>
                  </a:lnTo>
                  <a:lnTo>
                    <a:pt x="4050" y="159427"/>
                  </a:lnTo>
                  <a:lnTo>
                    <a:pt x="4316" y="159696"/>
                  </a:lnTo>
                  <a:lnTo>
                    <a:pt x="4582" y="159898"/>
                  </a:lnTo>
                  <a:lnTo>
                    <a:pt x="4848" y="160032"/>
                  </a:lnTo>
                  <a:lnTo>
                    <a:pt x="5122" y="160133"/>
                  </a:lnTo>
                  <a:lnTo>
                    <a:pt x="5403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4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4" y="148897"/>
                  </a:lnTo>
                  <a:lnTo>
                    <a:pt x="10140" y="147921"/>
                  </a:lnTo>
                  <a:lnTo>
                    <a:pt x="10266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8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66" y="126727"/>
                  </a:lnTo>
                  <a:lnTo>
                    <a:pt x="10140" y="125718"/>
                  </a:lnTo>
                  <a:lnTo>
                    <a:pt x="10014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4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403" y="113472"/>
                  </a:lnTo>
                  <a:close/>
                  <a:moveTo>
                    <a:pt x="5122" y="226945"/>
                  </a:moveTo>
                  <a:lnTo>
                    <a:pt x="4848" y="227046"/>
                  </a:lnTo>
                  <a:lnTo>
                    <a:pt x="4582" y="227214"/>
                  </a:lnTo>
                  <a:lnTo>
                    <a:pt x="4316" y="227416"/>
                  </a:lnTo>
                  <a:lnTo>
                    <a:pt x="4050" y="227651"/>
                  </a:lnTo>
                  <a:lnTo>
                    <a:pt x="3799" y="227988"/>
                  </a:lnTo>
                  <a:lnTo>
                    <a:pt x="3548" y="228358"/>
                  </a:lnTo>
                  <a:lnTo>
                    <a:pt x="3304" y="228761"/>
                  </a:lnTo>
                  <a:lnTo>
                    <a:pt x="3060" y="229232"/>
                  </a:lnTo>
                  <a:lnTo>
                    <a:pt x="2831" y="229771"/>
                  </a:lnTo>
                  <a:lnTo>
                    <a:pt x="2602" y="230309"/>
                  </a:lnTo>
                  <a:lnTo>
                    <a:pt x="2387" y="230915"/>
                  </a:lnTo>
                  <a:lnTo>
                    <a:pt x="2173" y="231587"/>
                  </a:lnTo>
                  <a:lnTo>
                    <a:pt x="1966" y="232260"/>
                  </a:lnTo>
                  <a:lnTo>
                    <a:pt x="1774" y="233000"/>
                  </a:lnTo>
                  <a:lnTo>
                    <a:pt x="1589" y="233774"/>
                  </a:lnTo>
                  <a:lnTo>
                    <a:pt x="1404" y="234581"/>
                  </a:lnTo>
                  <a:lnTo>
                    <a:pt x="1234" y="235422"/>
                  </a:lnTo>
                  <a:lnTo>
                    <a:pt x="1079" y="236331"/>
                  </a:lnTo>
                  <a:lnTo>
                    <a:pt x="924" y="237239"/>
                  </a:lnTo>
                  <a:lnTo>
                    <a:pt x="784" y="238181"/>
                  </a:lnTo>
                  <a:lnTo>
                    <a:pt x="658" y="239157"/>
                  </a:lnTo>
                  <a:lnTo>
                    <a:pt x="532" y="240166"/>
                  </a:lnTo>
                  <a:lnTo>
                    <a:pt x="429" y="241209"/>
                  </a:lnTo>
                  <a:lnTo>
                    <a:pt x="333" y="242252"/>
                  </a:lnTo>
                  <a:lnTo>
                    <a:pt x="244" y="243328"/>
                  </a:lnTo>
                  <a:lnTo>
                    <a:pt x="170" y="244438"/>
                  </a:lnTo>
                  <a:lnTo>
                    <a:pt x="111" y="245582"/>
                  </a:lnTo>
                  <a:lnTo>
                    <a:pt x="67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7" y="253824"/>
                  </a:lnTo>
                  <a:lnTo>
                    <a:pt x="111" y="254968"/>
                  </a:lnTo>
                  <a:lnTo>
                    <a:pt x="170" y="256078"/>
                  </a:lnTo>
                  <a:lnTo>
                    <a:pt x="244" y="257188"/>
                  </a:lnTo>
                  <a:lnTo>
                    <a:pt x="333" y="258265"/>
                  </a:lnTo>
                  <a:lnTo>
                    <a:pt x="429" y="259341"/>
                  </a:lnTo>
                  <a:lnTo>
                    <a:pt x="532" y="260384"/>
                  </a:lnTo>
                  <a:lnTo>
                    <a:pt x="658" y="261360"/>
                  </a:lnTo>
                  <a:lnTo>
                    <a:pt x="784" y="262336"/>
                  </a:lnTo>
                  <a:lnTo>
                    <a:pt x="924" y="263311"/>
                  </a:lnTo>
                  <a:lnTo>
                    <a:pt x="1079" y="264220"/>
                  </a:lnTo>
                  <a:lnTo>
                    <a:pt x="1234" y="265094"/>
                  </a:lnTo>
                  <a:lnTo>
                    <a:pt x="1404" y="265935"/>
                  </a:lnTo>
                  <a:lnTo>
                    <a:pt x="1589" y="266743"/>
                  </a:lnTo>
                  <a:lnTo>
                    <a:pt x="1774" y="267516"/>
                  </a:lnTo>
                  <a:lnTo>
                    <a:pt x="1966" y="268256"/>
                  </a:lnTo>
                  <a:lnTo>
                    <a:pt x="2173" y="268963"/>
                  </a:lnTo>
                  <a:lnTo>
                    <a:pt x="2387" y="269602"/>
                  </a:lnTo>
                  <a:lnTo>
                    <a:pt x="2602" y="270208"/>
                  </a:lnTo>
                  <a:lnTo>
                    <a:pt x="2831" y="270780"/>
                  </a:lnTo>
                  <a:lnTo>
                    <a:pt x="3060" y="271318"/>
                  </a:lnTo>
                  <a:lnTo>
                    <a:pt x="3304" y="271789"/>
                  </a:lnTo>
                  <a:lnTo>
                    <a:pt x="3548" y="272193"/>
                  </a:lnTo>
                  <a:lnTo>
                    <a:pt x="3799" y="272563"/>
                  </a:lnTo>
                  <a:lnTo>
                    <a:pt x="4050" y="272865"/>
                  </a:lnTo>
                  <a:lnTo>
                    <a:pt x="4316" y="273134"/>
                  </a:lnTo>
                  <a:lnTo>
                    <a:pt x="4582" y="273336"/>
                  </a:lnTo>
                  <a:lnTo>
                    <a:pt x="4848" y="273505"/>
                  </a:lnTo>
                  <a:lnTo>
                    <a:pt x="5122" y="273572"/>
                  </a:lnTo>
                  <a:lnTo>
                    <a:pt x="5403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4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4" y="262336"/>
                  </a:lnTo>
                  <a:lnTo>
                    <a:pt x="10140" y="261360"/>
                  </a:lnTo>
                  <a:lnTo>
                    <a:pt x="10266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8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66" y="240166"/>
                  </a:lnTo>
                  <a:lnTo>
                    <a:pt x="10140" y="239157"/>
                  </a:lnTo>
                  <a:lnTo>
                    <a:pt x="10014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4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22" y="340384"/>
                  </a:moveTo>
                  <a:lnTo>
                    <a:pt x="4848" y="340485"/>
                  </a:lnTo>
                  <a:lnTo>
                    <a:pt x="4582" y="340653"/>
                  </a:lnTo>
                  <a:lnTo>
                    <a:pt x="4316" y="340855"/>
                  </a:lnTo>
                  <a:lnTo>
                    <a:pt x="4050" y="341124"/>
                  </a:lnTo>
                  <a:lnTo>
                    <a:pt x="3799" y="341426"/>
                  </a:lnTo>
                  <a:lnTo>
                    <a:pt x="3548" y="341797"/>
                  </a:lnTo>
                  <a:lnTo>
                    <a:pt x="3304" y="342200"/>
                  </a:lnTo>
                  <a:lnTo>
                    <a:pt x="3060" y="342671"/>
                  </a:lnTo>
                  <a:lnTo>
                    <a:pt x="2831" y="343209"/>
                  </a:lnTo>
                  <a:lnTo>
                    <a:pt x="2602" y="343748"/>
                  </a:lnTo>
                  <a:lnTo>
                    <a:pt x="2387" y="344387"/>
                  </a:lnTo>
                  <a:lnTo>
                    <a:pt x="2173" y="345026"/>
                  </a:lnTo>
                  <a:lnTo>
                    <a:pt x="1966" y="345733"/>
                  </a:lnTo>
                  <a:lnTo>
                    <a:pt x="1774" y="346439"/>
                  </a:lnTo>
                  <a:lnTo>
                    <a:pt x="1589" y="347213"/>
                  </a:lnTo>
                  <a:lnTo>
                    <a:pt x="1404" y="348054"/>
                  </a:lnTo>
                  <a:lnTo>
                    <a:pt x="1234" y="348895"/>
                  </a:lnTo>
                  <a:lnTo>
                    <a:pt x="1079" y="349770"/>
                  </a:lnTo>
                  <a:lnTo>
                    <a:pt x="924" y="350678"/>
                  </a:lnTo>
                  <a:lnTo>
                    <a:pt x="784" y="351620"/>
                  </a:lnTo>
                  <a:lnTo>
                    <a:pt x="658" y="352595"/>
                  </a:lnTo>
                  <a:lnTo>
                    <a:pt x="532" y="353605"/>
                  </a:lnTo>
                  <a:lnTo>
                    <a:pt x="429" y="354648"/>
                  </a:lnTo>
                  <a:lnTo>
                    <a:pt x="333" y="355724"/>
                  </a:lnTo>
                  <a:lnTo>
                    <a:pt x="244" y="356801"/>
                  </a:lnTo>
                  <a:lnTo>
                    <a:pt x="170" y="357911"/>
                  </a:lnTo>
                  <a:lnTo>
                    <a:pt x="111" y="359021"/>
                  </a:lnTo>
                  <a:lnTo>
                    <a:pt x="67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7" y="367263"/>
                  </a:lnTo>
                  <a:lnTo>
                    <a:pt x="111" y="368407"/>
                  </a:lnTo>
                  <a:lnTo>
                    <a:pt x="170" y="369517"/>
                  </a:lnTo>
                  <a:lnTo>
                    <a:pt x="244" y="370627"/>
                  </a:lnTo>
                  <a:lnTo>
                    <a:pt x="333" y="371704"/>
                  </a:lnTo>
                  <a:lnTo>
                    <a:pt x="429" y="372780"/>
                  </a:lnTo>
                  <a:lnTo>
                    <a:pt x="532" y="373823"/>
                  </a:lnTo>
                  <a:lnTo>
                    <a:pt x="658" y="374799"/>
                  </a:lnTo>
                  <a:lnTo>
                    <a:pt x="784" y="375808"/>
                  </a:lnTo>
                  <a:lnTo>
                    <a:pt x="924" y="376750"/>
                  </a:lnTo>
                  <a:lnTo>
                    <a:pt x="1079" y="377658"/>
                  </a:lnTo>
                  <a:lnTo>
                    <a:pt x="1234" y="378533"/>
                  </a:lnTo>
                  <a:lnTo>
                    <a:pt x="1404" y="379374"/>
                  </a:lnTo>
                  <a:lnTo>
                    <a:pt x="1589" y="380215"/>
                  </a:lnTo>
                  <a:lnTo>
                    <a:pt x="1774" y="380989"/>
                  </a:lnTo>
                  <a:lnTo>
                    <a:pt x="1966" y="381695"/>
                  </a:lnTo>
                  <a:lnTo>
                    <a:pt x="2173" y="382402"/>
                  </a:lnTo>
                  <a:lnTo>
                    <a:pt x="2387" y="383041"/>
                  </a:lnTo>
                  <a:lnTo>
                    <a:pt x="2602" y="383680"/>
                  </a:lnTo>
                  <a:lnTo>
                    <a:pt x="2831" y="384218"/>
                  </a:lnTo>
                  <a:lnTo>
                    <a:pt x="3060" y="384757"/>
                  </a:lnTo>
                  <a:lnTo>
                    <a:pt x="3304" y="385228"/>
                  </a:lnTo>
                  <a:lnTo>
                    <a:pt x="3548" y="385631"/>
                  </a:lnTo>
                  <a:lnTo>
                    <a:pt x="3799" y="386001"/>
                  </a:lnTo>
                  <a:lnTo>
                    <a:pt x="4050" y="386304"/>
                  </a:lnTo>
                  <a:lnTo>
                    <a:pt x="4316" y="386573"/>
                  </a:lnTo>
                  <a:lnTo>
                    <a:pt x="4582" y="386775"/>
                  </a:lnTo>
                  <a:lnTo>
                    <a:pt x="4848" y="386943"/>
                  </a:lnTo>
                  <a:lnTo>
                    <a:pt x="5122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4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4" y="375808"/>
                  </a:lnTo>
                  <a:lnTo>
                    <a:pt x="10140" y="374799"/>
                  </a:lnTo>
                  <a:lnTo>
                    <a:pt x="10266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8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66" y="353605"/>
                  </a:lnTo>
                  <a:lnTo>
                    <a:pt x="10140" y="352595"/>
                  </a:lnTo>
                  <a:lnTo>
                    <a:pt x="10014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4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403" y="453822"/>
                  </a:moveTo>
                  <a:lnTo>
                    <a:pt x="5122" y="453856"/>
                  </a:lnTo>
                  <a:lnTo>
                    <a:pt x="4848" y="453957"/>
                  </a:lnTo>
                  <a:lnTo>
                    <a:pt x="4582" y="454092"/>
                  </a:lnTo>
                  <a:lnTo>
                    <a:pt x="4316" y="454293"/>
                  </a:lnTo>
                  <a:lnTo>
                    <a:pt x="4050" y="454562"/>
                  </a:lnTo>
                  <a:lnTo>
                    <a:pt x="3799" y="454865"/>
                  </a:lnTo>
                  <a:lnTo>
                    <a:pt x="3548" y="455235"/>
                  </a:lnTo>
                  <a:lnTo>
                    <a:pt x="3304" y="455639"/>
                  </a:lnTo>
                  <a:lnTo>
                    <a:pt x="3060" y="456110"/>
                  </a:lnTo>
                  <a:lnTo>
                    <a:pt x="2831" y="456615"/>
                  </a:lnTo>
                  <a:lnTo>
                    <a:pt x="2602" y="457153"/>
                  </a:lnTo>
                  <a:lnTo>
                    <a:pt x="2387" y="457758"/>
                  </a:lnTo>
                  <a:lnTo>
                    <a:pt x="2173" y="458398"/>
                  </a:lnTo>
                  <a:lnTo>
                    <a:pt x="1966" y="459104"/>
                  </a:lnTo>
                  <a:lnTo>
                    <a:pt x="1774" y="459811"/>
                  </a:lnTo>
                  <a:lnTo>
                    <a:pt x="1589" y="460584"/>
                  </a:lnTo>
                  <a:lnTo>
                    <a:pt x="1404" y="461392"/>
                  </a:lnTo>
                  <a:lnTo>
                    <a:pt x="1234" y="462233"/>
                  </a:lnTo>
                  <a:lnTo>
                    <a:pt x="1079" y="463141"/>
                  </a:lnTo>
                  <a:lnTo>
                    <a:pt x="924" y="464049"/>
                  </a:lnTo>
                  <a:lnTo>
                    <a:pt x="784" y="464991"/>
                  </a:lnTo>
                  <a:lnTo>
                    <a:pt x="658" y="465967"/>
                  </a:lnTo>
                  <a:lnTo>
                    <a:pt x="532" y="466976"/>
                  </a:lnTo>
                  <a:lnTo>
                    <a:pt x="429" y="468019"/>
                  </a:lnTo>
                  <a:lnTo>
                    <a:pt x="333" y="469062"/>
                  </a:lnTo>
                  <a:lnTo>
                    <a:pt x="244" y="470172"/>
                  </a:lnTo>
                  <a:lnTo>
                    <a:pt x="170" y="471282"/>
                  </a:lnTo>
                  <a:lnTo>
                    <a:pt x="111" y="472426"/>
                  </a:lnTo>
                  <a:lnTo>
                    <a:pt x="67" y="473570"/>
                  </a:lnTo>
                  <a:lnTo>
                    <a:pt x="30" y="474747"/>
                  </a:lnTo>
                  <a:lnTo>
                    <a:pt x="8" y="475958"/>
                  </a:lnTo>
                  <a:lnTo>
                    <a:pt x="0" y="477170"/>
                  </a:lnTo>
                  <a:lnTo>
                    <a:pt x="8" y="478381"/>
                  </a:lnTo>
                  <a:lnTo>
                    <a:pt x="30" y="479558"/>
                  </a:lnTo>
                  <a:lnTo>
                    <a:pt x="67" y="480702"/>
                  </a:lnTo>
                  <a:lnTo>
                    <a:pt x="111" y="481879"/>
                  </a:lnTo>
                  <a:lnTo>
                    <a:pt x="170" y="482989"/>
                  </a:lnTo>
                  <a:lnTo>
                    <a:pt x="244" y="484100"/>
                  </a:lnTo>
                  <a:lnTo>
                    <a:pt x="333" y="485176"/>
                  </a:lnTo>
                  <a:lnTo>
                    <a:pt x="429" y="486253"/>
                  </a:lnTo>
                  <a:lnTo>
                    <a:pt x="532" y="487262"/>
                  </a:lnTo>
                  <a:lnTo>
                    <a:pt x="658" y="488271"/>
                  </a:lnTo>
                  <a:lnTo>
                    <a:pt x="784" y="489247"/>
                  </a:lnTo>
                  <a:lnTo>
                    <a:pt x="924" y="490189"/>
                  </a:lnTo>
                  <a:lnTo>
                    <a:pt x="1079" y="491131"/>
                  </a:lnTo>
                  <a:lnTo>
                    <a:pt x="1234" y="492005"/>
                  </a:lnTo>
                  <a:lnTo>
                    <a:pt x="1404" y="492846"/>
                  </a:lnTo>
                  <a:lnTo>
                    <a:pt x="1589" y="493654"/>
                  </a:lnTo>
                  <a:lnTo>
                    <a:pt x="1774" y="494428"/>
                  </a:lnTo>
                  <a:lnTo>
                    <a:pt x="1966" y="495168"/>
                  </a:lnTo>
                  <a:lnTo>
                    <a:pt x="2173" y="495874"/>
                  </a:lnTo>
                  <a:lnTo>
                    <a:pt x="2387" y="496513"/>
                  </a:lnTo>
                  <a:lnTo>
                    <a:pt x="2602" y="497119"/>
                  </a:lnTo>
                  <a:lnTo>
                    <a:pt x="2831" y="497691"/>
                  </a:lnTo>
                  <a:lnTo>
                    <a:pt x="3060" y="498195"/>
                  </a:lnTo>
                  <a:lnTo>
                    <a:pt x="3304" y="498666"/>
                  </a:lnTo>
                  <a:lnTo>
                    <a:pt x="3548" y="499104"/>
                  </a:lnTo>
                  <a:lnTo>
                    <a:pt x="3799" y="499474"/>
                  </a:lnTo>
                  <a:lnTo>
                    <a:pt x="4050" y="499777"/>
                  </a:lnTo>
                  <a:lnTo>
                    <a:pt x="4316" y="500046"/>
                  </a:lnTo>
                  <a:lnTo>
                    <a:pt x="4582" y="500248"/>
                  </a:lnTo>
                  <a:lnTo>
                    <a:pt x="4848" y="500382"/>
                  </a:lnTo>
                  <a:lnTo>
                    <a:pt x="5122" y="500483"/>
                  </a:lnTo>
                  <a:lnTo>
                    <a:pt x="5403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74"/>
                  </a:lnTo>
                  <a:lnTo>
                    <a:pt x="8824" y="495168"/>
                  </a:lnTo>
                  <a:lnTo>
                    <a:pt x="9024" y="494428"/>
                  </a:lnTo>
                  <a:lnTo>
                    <a:pt x="9209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9" y="491131"/>
                  </a:lnTo>
                  <a:lnTo>
                    <a:pt x="9874" y="490189"/>
                  </a:lnTo>
                  <a:lnTo>
                    <a:pt x="10014" y="489247"/>
                  </a:lnTo>
                  <a:lnTo>
                    <a:pt x="10140" y="488271"/>
                  </a:lnTo>
                  <a:lnTo>
                    <a:pt x="10266" y="487262"/>
                  </a:lnTo>
                  <a:lnTo>
                    <a:pt x="10369" y="486253"/>
                  </a:lnTo>
                  <a:lnTo>
                    <a:pt x="10465" y="485176"/>
                  </a:lnTo>
                  <a:lnTo>
                    <a:pt x="10554" y="484100"/>
                  </a:lnTo>
                  <a:lnTo>
                    <a:pt x="10628" y="482989"/>
                  </a:lnTo>
                  <a:lnTo>
                    <a:pt x="10687" y="481879"/>
                  </a:lnTo>
                  <a:lnTo>
                    <a:pt x="10731" y="480702"/>
                  </a:lnTo>
                  <a:lnTo>
                    <a:pt x="10768" y="479558"/>
                  </a:lnTo>
                  <a:lnTo>
                    <a:pt x="10790" y="478381"/>
                  </a:lnTo>
                  <a:lnTo>
                    <a:pt x="10798" y="477170"/>
                  </a:lnTo>
                  <a:lnTo>
                    <a:pt x="10790" y="475958"/>
                  </a:lnTo>
                  <a:lnTo>
                    <a:pt x="10768" y="474747"/>
                  </a:lnTo>
                  <a:lnTo>
                    <a:pt x="10731" y="473570"/>
                  </a:lnTo>
                  <a:lnTo>
                    <a:pt x="10687" y="472426"/>
                  </a:lnTo>
                  <a:lnTo>
                    <a:pt x="10628" y="471282"/>
                  </a:lnTo>
                  <a:lnTo>
                    <a:pt x="10554" y="470172"/>
                  </a:lnTo>
                  <a:lnTo>
                    <a:pt x="10465" y="469062"/>
                  </a:lnTo>
                  <a:lnTo>
                    <a:pt x="10369" y="468019"/>
                  </a:lnTo>
                  <a:lnTo>
                    <a:pt x="10266" y="466976"/>
                  </a:lnTo>
                  <a:lnTo>
                    <a:pt x="10140" y="465967"/>
                  </a:lnTo>
                  <a:lnTo>
                    <a:pt x="10014" y="464991"/>
                  </a:lnTo>
                  <a:lnTo>
                    <a:pt x="9874" y="464049"/>
                  </a:lnTo>
                  <a:lnTo>
                    <a:pt x="9719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9" y="460584"/>
                  </a:lnTo>
                  <a:lnTo>
                    <a:pt x="9024" y="459811"/>
                  </a:lnTo>
                  <a:lnTo>
                    <a:pt x="8824" y="459104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403" y="453822"/>
                  </a:lnTo>
                  <a:close/>
                  <a:moveTo>
                    <a:pt x="5122" y="567059"/>
                  </a:moveTo>
                  <a:lnTo>
                    <a:pt x="4848" y="567160"/>
                  </a:lnTo>
                  <a:lnTo>
                    <a:pt x="4582" y="567328"/>
                  </a:lnTo>
                  <a:lnTo>
                    <a:pt x="4316" y="567530"/>
                  </a:lnTo>
                  <a:lnTo>
                    <a:pt x="4050" y="567766"/>
                  </a:lnTo>
                  <a:lnTo>
                    <a:pt x="3799" y="568102"/>
                  </a:lnTo>
                  <a:lnTo>
                    <a:pt x="3548" y="568472"/>
                  </a:lnTo>
                  <a:lnTo>
                    <a:pt x="3304" y="568876"/>
                  </a:lnTo>
                  <a:lnTo>
                    <a:pt x="3060" y="569347"/>
                  </a:lnTo>
                  <a:lnTo>
                    <a:pt x="2831" y="569885"/>
                  </a:lnTo>
                  <a:lnTo>
                    <a:pt x="2602" y="570423"/>
                  </a:lnTo>
                  <a:lnTo>
                    <a:pt x="2387" y="571029"/>
                  </a:lnTo>
                  <a:lnTo>
                    <a:pt x="2173" y="571702"/>
                  </a:lnTo>
                  <a:lnTo>
                    <a:pt x="1966" y="572408"/>
                  </a:lnTo>
                  <a:lnTo>
                    <a:pt x="1774" y="573115"/>
                  </a:lnTo>
                  <a:lnTo>
                    <a:pt x="1589" y="573889"/>
                  </a:lnTo>
                  <a:lnTo>
                    <a:pt x="1404" y="574730"/>
                  </a:lnTo>
                  <a:lnTo>
                    <a:pt x="1234" y="575571"/>
                  </a:lnTo>
                  <a:lnTo>
                    <a:pt x="1079" y="576445"/>
                  </a:lnTo>
                  <a:lnTo>
                    <a:pt x="924" y="577354"/>
                  </a:lnTo>
                  <a:lnTo>
                    <a:pt x="784" y="578296"/>
                  </a:lnTo>
                  <a:lnTo>
                    <a:pt x="658" y="579271"/>
                  </a:lnTo>
                  <a:lnTo>
                    <a:pt x="532" y="580280"/>
                  </a:lnTo>
                  <a:lnTo>
                    <a:pt x="429" y="581323"/>
                  </a:lnTo>
                  <a:lnTo>
                    <a:pt x="333" y="582400"/>
                  </a:lnTo>
                  <a:lnTo>
                    <a:pt x="244" y="583476"/>
                  </a:lnTo>
                  <a:lnTo>
                    <a:pt x="170" y="584586"/>
                  </a:lnTo>
                  <a:lnTo>
                    <a:pt x="111" y="585697"/>
                  </a:lnTo>
                  <a:lnTo>
                    <a:pt x="67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7" y="593972"/>
                  </a:lnTo>
                  <a:lnTo>
                    <a:pt x="111" y="595150"/>
                  </a:lnTo>
                  <a:lnTo>
                    <a:pt x="170" y="596294"/>
                  </a:lnTo>
                  <a:lnTo>
                    <a:pt x="244" y="597404"/>
                  </a:lnTo>
                  <a:lnTo>
                    <a:pt x="333" y="598480"/>
                  </a:lnTo>
                  <a:lnTo>
                    <a:pt x="429" y="599557"/>
                  </a:lnTo>
                  <a:lnTo>
                    <a:pt x="532" y="600600"/>
                  </a:lnTo>
                  <a:lnTo>
                    <a:pt x="658" y="601609"/>
                  </a:lnTo>
                  <a:lnTo>
                    <a:pt x="784" y="602585"/>
                  </a:lnTo>
                  <a:lnTo>
                    <a:pt x="924" y="603527"/>
                  </a:lnTo>
                  <a:lnTo>
                    <a:pt x="1079" y="604435"/>
                  </a:lnTo>
                  <a:lnTo>
                    <a:pt x="1234" y="605310"/>
                  </a:lnTo>
                  <a:lnTo>
                    <a:pt x="1404" y="606151"/>
                  </a:lnTo>
                  <a:lnTo>
                    <a:pt x="1589" y="606958"/>
                  </a:lnTo>
                  <a:lnTo>
                    <a:pt x="1774" y="607732"/>
                  </a:lnTo>
                  <a:lnTo>
                    <a:pt x="1966" y="608472"/>
                  </a:lnTo>
                  <a:lnTo>
                    <a:pt x="2173" y="609145"/>
                  </a:lnTo>
                  <a:lnTo>
                    <a:pt x="2387" y="609784"/>
                  </a:lnTo>
                  <a:lnTo>
                    <a:pt x="2602" y="610389"/>
                  </a:lnTo>
                  <a:lnTo>
                    <a:pt x="2831" y="610961"/>
                  </a:lnTo>
                  <a:lnTo>
                    <a:pt x="3060" y="611466"/>
                  </a:lnTo>
                  <a:lnTo>
                    <a:pt x="3304" y="611937"/>
                  </a:lnTo>
                  <a:lnTo>
                    <a:pt x="3548" y="612341"/>
                  </a:lnTo>
                  <a:lnTo>
                    <a:pt x="3799" y="612711"/>
                  </a:lnTo>
                  <a:lnTo>
                    <a:pt x="4050" y="613013"/>
                  </a:lnTo>
                  <a:lnTo>
                    <a:pt x="4316" y="613249"/>
                  </a:lnTo>
                  <a:lnTo>
                    <a:pt x="4582" y="613451"/>
                  </a:lnTo>
                  <a:lnTo>
                    <a:pt x="4848" y="613619"/>
                  </a:lnTo>
                  <a:lnTo>
                    <a:pt x="5122" y="613686"/>
                  </a:lnTo>
                  <a:lnTo>
                    <a:pt x="5403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4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4" y="602585"/>
                  </a:lnTo>
                  <a:lnTo>
                    <a:pt x="10140" y="601609"/>
                  </a:lnTo>
                  <a:lnTo>
                    <a:pt x="10266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8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66" y="580280"/>
                  </a:lnTo>
                  <a:lnTo>
                    <a:pt x="10140" y="579271"/>
                  </a:lnTo>
                  <a:lnTo>
                    <a:pt x="10014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4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" name="Google Shape;37;p3"/>
            <p:cNvSpPr/>
            <p:nvPr/>
          </p:nvSpPr>
          <p:spPr>
            <a:xfrm>
              <a:off x="11120740" y="2593559"/>
              <a:ext cx="55636" cy="742601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302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82" y="1850"/>
                  </a:lnTo>
                  <a:lnTo>
                    <a:pt x="3038" y="2321"/>
                  </a:lnTo>
                  <a:lnTo>
                    <a:pt x="2809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7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10" y="10328"/>
                  </a:lnTo>
                  <a:lnTo>
                    <a:pt x="769" y="11270"/>
                  </a:lnTo>
                  <a:lnTo>
                    <a:pt x="644" y="12245"/>
                  </a:lnTo>
                  <a:lnTo>
                    <a:pt x="525" y="13255"/>
                  </a:lnTo>
                  <a:lnTo>
                    <a:pt x="422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1" y="18671"/>
                  </a:lnTo>
                  <a:lnTo>
                    <a:pt x="60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60" y="26879"/>
                  </a:lnTo>
                  <a:lnTo>
                    <a:pt x="111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22" y="32397"/>
                  </a:lnTo>
                  <a:lnTo>
                    <a:pt x="525" y="33440"/>
                  </a:lnTo>
                  <a:lnTo>
                    <a:pt x="644" y="34449"/>
                  </a:lnTo>
                  <a:lnTo>
                    <a:pt x="769" y="35424"/>
                  </a:lnTo>
                  <a:lnTo>
                    <a:pt x="910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7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9" y="43868"/>
                  </a:lnTo>
                  <a:lnTo>
                    <a:pt x="3038" y="44373"/>
                  </a:lnTo>
                  <a:lnTo>
                    <a:pt x="3282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302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6999" y="45651"/>
                  </a:lnTo>
                  <a:lnTo>
                    <a:pt x="7251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7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25" y="42052"/>
                  </a:lnTo>
                  <a:lnTo>
                    <a:pt x="8825" y="41345"/>
                  </a:lnTo>
                  <a:lnTo>
                    <a:pt x="9024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74" y="36366"/>
                  </a:lnTo>
                  <a:lnTo>
                    <a:pt x="10015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54" y="30277"/>
                  </a:lnTo>
                  <a:lnTo>
                    <a:pt x="10628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15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5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1" y="1413"/>
                  </a:lnTo>
                  <a:lnTo>
                    <a:pt x="6999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302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82" y="115323"/>
                  </a:lnTo>
                  <a:lnTo>
                    <a:pt x="3038" y="115794"/>
                  </a:lnTo>
                  <a:lnTo>
                    <a:pt x="2809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7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10" y="123800"/>
                  </a:lnTo>
                  <a:lnTo>
                    <a:pt x="769" y="124742"/>
                  </a:lnTo>
                  <a:lnTo>
                    <a:pt x="644" y="125718"/>
                  </a:lnTo>
                  <a:lnTo>
                    <a:pt x="525" y="126727"/>
                  </a:lnTo>
                  <a:lnTo>
                    <a:pt x="422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1" y="132110"/>
                  </a:lnTo>
                  <a:lnTo>
                    <a:pt x="60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0" y="140352"/>
                  </a:lnTo>
                  <a:lnTo>
                    <a:pt x="111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22" y="145869"/>
                  </a:lnTo>
                  <a:lnTo>
                    <a:pt x="525" y="146912"/>
                  </a:lnTo>
                  <a:lnTo>
                    <a:pt x="644" y="147921"/>
                  </a:lnTo>
                  <a:lnTo>
                    <a:pt x="769" y="148897"/>
                  </a:lnTo>
                  <a:lnTo>
                    <a:pt x="910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7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9" y="157341"/>
                  </a:lnTo>
                  <a:lnTo>
                    <a:pt x="3038" y="157845"/>
                  </a:lnTo>
                  <a:lnTo>
                    <a:pt x="3282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302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6999" y="159090"/>
                  </a:lnTo>
                  <a:lnTo>
                    <a:pt x="7251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5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5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15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5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1" y="114885"/>
                  </a:lnTo>
                  <a:lnTo>
                    <a:pt x="6999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302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82" y="228761"/>
                  </a:lnTo>
                  <a:lnTo>
                    <a:pt x="3038" y="229232"/>
                  </a:lnTo>
                  <a:lnTo>
                    <a:pt x="2809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7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10" y="237239"/>
                  </a:lnTo>
                  <a:lnTo>
                    <a:pt x="769" y="238181"/>
                  </a:lnTo>
                  <a:lnTo>
                    <a:pt x="644" y="239157"/>
                  </a:lnTo>
                  <a:lnTo>
                    <a:pt x="525" y="240166"/>
                  </a:lnTo>
                  <a:lnTo>
                    <a:pt x="422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1" y="245582"/>
                  </a:lnTo>
                  <a:lnTo>
                    <a:pt x="60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0" y="253824"/>
                  </a:lnTo>
                  <a:lnTo>
                    <a:pt x="111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22" y="259341"/>
                  </a:lnTo>
                  <a:lnTo>
                    <a:pt x="525" y="260384"/>
                  </a:lnTo>
                  <a:lnTo>
                    <a:pt x="644" y="261360"/>
                  </a:lnTo>
                  <a:lnTo>
                    <a:pt x="769" y="262336"/>
                  </a:lnTo>
                  <a:lnTo>
                    <a:pt x="910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7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9" y="270780"/>
                  </a:lnTo>
                  <a:lnTo>
                    <a:pt x="3038" y="271318"/>
                  </a:lnTo>
                  <a:lnTo>
                    <a:pt x="3282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302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6999" y="272563"/>
                  </a:lnTo>
                  <a:lnTo>
                    <a:pt x="7251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5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5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15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5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1" y="228358"/>
                  </a:lnTo>
                  <a:lnTo>
                    <a:pt x="6999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5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302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82" y="342200"/>
                  </a:lnTo>
                  <a:lnTo>
                    <a:pt x="3038" y="342671"/>
                  </a:lnTo>
                  <a:lnTo>
                    <a:pt x="2809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7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10" y="350678"/>
                  </a:lnTo>
                  <a:lnTo>
                    <a:pt x="769" y="351620"/>
                  </a:lnTo>
                  <a:lnTo>
                    <a:pt x="644" y="352595"/>
                  </a:lnTo>
                  <a:lnTo>
                    <a:pt x="525" y="353605"/>
                  </a:lnTo>
                  <a:lnTo>
                    <a:pt x="422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1" y="359021"/>
                  </a:lnTo>
                  <a:lnTo>
                    <a:pt x="60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0" y="367263"/>
                  </a:lnTo>
                  <a:lnTo>
                    <a:pt x="111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22" y="372780"/>
                  </a:lnTo>
                  <a:lnTo>
                    <a:pt x="525" y="373823"/>
                  </a:lnTo>
                  <a:lnTo>
                    <a:pt x="644" y="374799"/>
                  </a:lnTo>
                  <a:lnTo>
                    <a:pt x="769" y="375808"/>
                  </a:lnTo>
                  <a:lnTo>
                    <a:pt x="910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7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9" y="384218"/>
                  </a:lnTo>
                  <a:lnTo>
                    <a:pt x="3038" y="384757"/>
                  </a:lnTo>
                  <a:lnTo>
                    <a:pt x="3282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302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5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6999" y="386001"/>
                  </a:lnTo>
                  <a:lnTo>
                    <a:pt x="7251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5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5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15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5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1" y="341797"/>
                  </a:lnTo>
                  <a:lnTo>
                    <a:pt x="6999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302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82" y="455639"/>
                  </a:lnTo>
                  <a:lnTo>
                    <a:pt x="3038" y="456110"/>
                  </a:lnTo>
                  <a:lnTo>
                    <a:pt x="2809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7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10" y="463982"/>
                  </a:lnTo>
                  <a:lnTo>
                    <a:pt x="769" y="464924"/>
                  </a:lnTo>
                  <a:lnTo>
                    <a:pt x="644" y="465900"/>
                  </a:lnTo>
                  <a:lnTo>
                    <a:pt x="525" y="466875"/>
                  </a:lnTo>
                  <a:lnTo>
                    <a:pt x="422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1" y="472258"/>
                  </a:lnTo>
                  <a:lnTo>
                    <a:pt x="60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60" y="480534"/>
                  </a:lnTo>
                  <a:lnTo>
                    <a:pt x="111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22" y="486152"/>
                  </a:lnTo>
                  <a:lnTo>
                    <a:pt x="525" y="487195"/>
                  </a:lnTo>
                  <a:lnTo>
                    <a:pt x="644" y="488204"/>
                  </a:lnTo>
                  <a:lnTo>
                    <a:pt x="769" y="489179"/>
                  </a:lnTo>
                  <a:lnTo>
                    <a:pt x="910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7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9" y="497691"/>
                  </a:lnTo>
                  <a:lnTo>
                    <a:pt x="3038" y="498195"/>
                  </a:lnTo>
                  <a:lnTo>
                    <a:pt x="3282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302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6999" y="499474"/>
                  </a:lnTo>
                  <a:lnTo>
                    <a:pt x="7251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40"/>
                  </a:lnTo>
                  <a:lnTo>
                    <a:pt x="8825" y="495134"/>
                  </a:lnTo>
                  <a:lnTo>
                    <a:pt x="9024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74" y="490155"/>
                  </a:lnTo>
                  <a:lnTo>
                    <a:pt x="10015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54" y="483965"/>
                  </a:lnTo>
                  <a:lnTo>
                    <a:pt x="10628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8" y="471148"/>
                  </a:lnTo>
                  <a:lnTo>
                    <a:pt x="10554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15" y="464924"/>
                  </a:lnTo>
                  <a:lnTo>
                    <a:pt x="9874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24" y="459811"/>
                  </a:lnTo>
                  <a:lnTo>
                    <a:pt x="8825" y="459070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1" y="455235"/>
                  </a:lnTo>
                  <a:lnTo>
                    <a:pt x="6999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302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82" y="568876"/>
                  </a:lnTo>
                  <a:lnTo>
                    <a:pt x="3038" y="569347"/>
                  </a:lnTo>
                  <a:lnTo>
                    <a:pt x="2809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7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10" y="577354"/>
                  </a:lnTo>
                  <a:lnTo>
                    <a:pt x="769" y="578296"/>
                  </a:lnTo>
                  <a:lnTo>
                    <a:pt x="644" y="579271"/>
                  </a:lnTo>
                  <a:lnTo>
                    <a:pt x="525" y="580280"/>
                  </a:lnTo>
                  <a:lnTo>
                    <a:pt x="422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1" y="585697"/>
                  </a:lnTo>
                  <a:lnTo>
                    <a:pt x="60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0" y="593972"/>
                  </a:lnTo>
                  <a:lnTo>
                    <a:pt x="111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22" y="599557"/>
                  </a:lnTo>
                  <a:lnTo>
                    <a:pt x="525" y="600600"/>
                  </a:lnTo>
                  <a:lnTo>
                    <a:pt x="644" y="601609"/>
                  </a:lnTo>
                  <a:lnTo>
                    <a:pt x="769" y="602585"/>
                  </a:lnTo>
                  <a:lnTo>
                    <a:pt x="910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7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9" y="610961"/>
                  </a:lnTo>
                  <a:lnTo>
                    <a:pt x="3038" y="611466"/>
                  </a:lnTo>
                  <a:lnTo>
                    <a:pt x="3282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302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6999" y="612711"/>
                  </a:lnTo>
                  <a:lnTo>
                    <a:pt x="7251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5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5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15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5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1" y="568472"/>
                  </a:lnTo>
                  <a:lnTo>
                    <a:pt x="6999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9" name="Google Shape;39;p3"/>
          <p:cNvSpPr/>
          <p:nvPr/>
        </p:nvSpPr>
        <p:spPr>
          <a:xfrm>
            <a:off x="5024027" y="12334"/>
            <a:ext cx="2743200" cy="2742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0" name="Google Shape;40;p3"/>
          <p:cNvGrpSpPr/>
          <p:nvPr/>
        </p:nvGrpSpPr>
        <p:grpSpPr>
          <a:xfrm>
            <a:off x="600276" y="4540436"/>
            <a:ext cx="326769" cy="405540"/>
            <a:chOff x="11108696" y="3272898"/>
            <a:chExt cx="598150" cy="876085"/>
          </a:xfrm>
        </p:grpSpPr>
        <p:sp>
          <p:nvSpPr>
            <p:cNvPr id="81" name="Google Shape;41;p3"/>
            <p:cNvSpPr/>
            <p:nvPr/>
          </p:nvSpPr>
          <p:spPr>
            <a:xfrm>
              <a:off x="11108696" y="3272898"/>
              <a:ext cx="55596" cy="876085"/>
            </a:xfrm>
            <a:custGeom>
              <a:avLst/>
              <a:gdLst/>
              <a:ahLst/>
              <a:cxnLst/>
              <a:rect l="l" t="t" r="r" b="b"/>
              <a:pathLst>
                <a:path w="10790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33" y="135"/>
                  </a:lnTo>
                  <a:lnTo>
                    <a:pt x="4560" y="269"/>
                  </a:lnTo>
                  <a:lnTo>
                    <a:pt x="4294" y="471"/>
                  </a:lnTo>
                  <a:lnTo>
                    <a:pt x="4028" y="740"/>
                  </a:lnTo>
                  <a:lnTo>
                    <a:pt x="3769" y="1043"/>
                  </a:lnTo>
                  <a:lnTo>
                    <a:pt x="3518" y="1413"/>
                  </a:lnTo>
                  <a:lnTo>
                    <a:pt x="3274" y="1850"/>
                  </a:lnTo>
                  <a:lnTo>
                    <a:pt x="3037" y="2321"/>
                  </a:lnTo>
                  <a:lnTo>
                    <a:pt x="2801" y="2826"/>
                  </a:lnTo>
                  <a:lnTo>
                    <a:pt x="2572" y="3398"/>
                  </a:lnTo>
                  <a:lnTo>
                    <a:pt x="2358" y="4003"/>
                  </a:lnTo>
                  <a:lnTo>
                    <a:pt x="2143" y="4643"/>
                  </a:lnTo>
                  <a:lnTo>
                    <a:pt x="1944" y="5349"/>
                  </a:lnTo>
                  <a:lnTo>
                    <a:pt x="1744" y="6089"/>
                  </a:lnTo>
                  <a:lnTo>
                    <a:pt x="1559" y="6863"/>
                  </a:lnTo>
                  <a:lnTo>
                    <a:pt x="1382" y="7670"/>
                  </a:lnTo>
                  <a:lnTo>
                    <a:pt x="1212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36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3" y="18671"/>
                  </a:lnTo>
                  <a:lnTo>
                    <a:pt x="59" y="19815"/>
                  </a:lnTo>
                  <a:lnTo>
                    <a:pt x="22" y="20959"/>
                  </a:lnTo>
                  <a:lnTo>
                    <a:pt x="0" y="22136"/>
                  </a:lnTo>
                  <a:lnTo>
                    <a:pt x="0" y="23347"/>
                  </a:lnTo>
                  <a:lnTo>
                    <a:pt x="0" y="24558"/>
                  </a:lnTo>
                  <a:lnTo>
                    <a:pt x="22" y="25736"/>
                  </a:lnTo>
                  <a:lnTo>
                    <a:pt x="59" y="26879"/>
                  </a:lnTo>
                  <a:lnTo>
                    <a:pt x="103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36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12" y="38183"/>
                  </a:lnTo>
                  <a:lnTo>
                    <a:pt x="1382" y="39024"/>
                  </a:lnTo>
                  <a:lnTo>
                    <a:pt x="1559" y="39831"/>
                  </a:lnTo>
                  <a:lnTo>
                    <a:pt x="1744" y="40605"/>
                  </a:lnTo>
                  <a:lnTo>
                    <a:pt x="1944" y="41345"/>
                  </a:lnTo>
                  <a:lnTo>
                    <a:pt x="2143" y="42052"/>
                  </a:lnTo>
                  <a:lnTo>
                    <a:pt x="2358" y="42691"/>
                  </a:lnTo>
                  <a:lnTo>
                    <a:pt x="2572" y="43296"/>
                  </a:lnTo>
                  <a:lnTo>
                    <a:pt x="2801" y="43868"/>
                  </a:lnTo>
                  <a:lnTo>
                    <a:pt x="3037" y="44373"/>
                  </a:lnTo>
                  <a:lnTo>
                    <a:pt x="3274" y="44844"/>
                  </a:lnTo>
                  <a:lnTo>
                    <a:pt x="3518" y="45281"/>
                  </a:lnTo>
                  <a:lnTo>
                    <a:pt x="3769" y="45651"/>
                  </a:lnTo>
                  <a:lnTo>
                    <a:pt x="4028" y="45954"/>
                  </a:lnTo>
                  <a:lnTo>
                    <a:pt x="4294" y="46223"/>
                  </a:lnTo>
                  <a:lnTo>
                    <a:pt x="4560" y="46425"/>
                  </a:lnTo>
                  <a:lnTo>
                    <a:pt x="4833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68" y="46661"/>
                  </a:lnTo>
                  <a:lnTo>
                    <a:pt x="5942" y="46560"/>
                  </a:lnTo>
                  <a:lnTo>
                    <a:pt x="6215" y="46425"/>
                  </a:lnTo>
                  <a:lnTo>
                    <a:pt x="6474" y="46223"/>
                  </a:lnTo>
                  <a:lnTo>
                    <a:pt x="6740" y="45954"/>
                  </a:lnTo>
                  <a:lnTo>
                    <a:pt x="6991" y="45651"/>
                  </a:lnTo>
                  <a:lnTo>
                    <a:pt x="7243" y="45281"/>
                  </a:lnTo>
                  <a:lnTo>
                    <a:pt x="7486" y="44844"/>
                  </a:lnTo>
                  <a:lnTo>
                    <a:pt x="7730" y="44373"/>
                  </a:lnTo>
                  <a:lnTo>
                    <a:pt x="7959" y="43868"/>
                  </a:lnTo>
                  <a:lnTo>
                    <a:pt x="8189" y="43296"/>
                  </a:lnTo>
                  <a:lnTo>
                    <a:pt x="8403" y="42691"/>
                  </a:lnTo>
                  <a:lnTo>
                    <a:pt x="8617" y="42052"/>
                  </a:lnTo>
                  <a:lnTo>
                    <a:pt x="8824" y="41345"/>
                  </a:lnTo>
                  <a:lnTo>
                    <a:pt x="9016" y="40605"/>
                  </a:lnTo>
                  <a:lnTo>
                    <a:pt x="9208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1" y="37275"/>
                  </a:lnTo>
                  <a:lnTo>
                    <a:pt x="9866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1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79" y="28023"/>
                  </a:lnTo>
                  <a:lnTo>
                    <a:pt x="10731" y="26879"/>
                  </a:lnTo>
                  <a:lnTo>
                    <a:pt x="10760" y="25736"/>
                  </a:lnTo>
                  <a:lnTo>
                    <a:pt x="10783" y="24558"/>
                  </a:lnTo>
                  <a:lnTo>
                    <a:pt x="10790" y="23347"/>
                  </a:lnTo>
                  <a:lnTo>
                    <a:pt x="10783" y="22136"/>
                  </a:lnTo>
                  <a:lnTo>
                    <a:pt x="10760" y="20959"/>
                  </a:lnTo>
                  <a:lnTo>
                    <a:pt x="10731" y="19815"/>
                  </a:lnTo>
                  <a:lnTo>
                    <a:pt x="10679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1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6" y="10328"/>
                  </a:lnTo>
                  <a:lnTo>
                    <a:pt x="9711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8" y="6863"/>
                  </a:lnTo>
                  <a:lnTo>
                    <a:pt x="9016" y="6089"/>
                  </a:lnTo>
                  <a:lnTo>
                    <a:pt x="8824" y="5349"/>
                  </a:lnTo>
                  <a:lnTo>
                    <a:pt x="8617" y="4643"/>
                  </a:lnTo>
                  <a:lnTo>
                    <a:pt x="8403" y="4003"/>
                  </a:lnTo>
                  <a:lnTo>
                    <a:pt x="8189" y="3398"/>
                  </a:lnTo>
                  <a:lnTo>
                    <a:pt x="7959" y="2826"/>
                  </a:lnTo>
                  <a:lnTo>
                    <a:pt x="7730" y="2321"/>
                  </a:lnTo>
                  <a:lnTo>
                    <a:pt x="7486" y="1850"/>
                  </a:lnTo>
                  <a:lnTo>
                    <a:pt x="7243" y="1413"/>
                  </a:lnTo>
                  <a:lnTo>
                    <a:pt x="6991" y="1043"/>
                  </a:lnTo>
                  <a:lnTo>
                    <a:pt x="6740" y="740"/>
                  </a:lnTo>
                  <a:lnTo>
                    <a:pt x="6474" y="471"/>
                  </a:lnTo>
                  <a:lnTo>
                    <a:pt x="6215" y="269"/>
                  </a:lnTo>
                  <a:lnTo>
                    <a:pt x="5942" y="135"/>
                  </a:lnTo>
                  <a:lnTo>
                    <a:pt x="5668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33" y="113573"/>
                  </a:lnTo>
                  <a:lnTo>
                    <a:pt x="4560" y="113742"/>
                  </a:lnTo>
                  <a:lnTo>
                    <a:pt x="4294" y="113943"/>
                  </a:lnTo>
                  <a:lnTo>
                    <a:pt x="4028" y="114213"/>
                  </a:lnTo>
                  <a:lnTo>
                    <a:pt x="3769" y="114515"/>
                  </a:lnTo>
                  <a:lnTo>
                    <a:pt x="3518" y="114885"/>
                  </a:lnTo>
                  <a:lnTo>
                    <a:pt x="3274" y="115323"/>
                  </a:lnTo>
                  <a:lnTo>
                    <a:pt x="3037" y="115794"/>
                  </a:lnTo>
                  <a:lnTo>
                    <a:pt x="2801" y="116298"/>
                  </a:lnTo>
                  <a:lnTo>
                    <a:pt x="2572" y="116870"/>
                  </a:lnTo>
                  <a:lnTo>
                    <a:pt x="2358" y="117476"/>
                  </a:lnTo>
                  <a:lnTo>
                    <a:pt x="2143" y="118115"/>
                  </a:lnTo>
                  <a:lnTo>
                    <a:pt x="1944" y="118821"/>
                  </a:lnTo>
                  <a:lnTo>
                    <a:pt x="1744" y="119562"/>
                  </a:lnTo>
                  <a:lnTo>
                    <a:pt x="1559" y="120335"/>
                  </a:lnTo>
                  <a:lnTo>
                    <a:pt x="1382" y="121143"/>
                  </a:lnTo>
                  <a:lnTo>
                    <a:pt x="1212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36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3" y="132110"/>
                  </a:lnTo>
                  <a:lnTo>
                    <a:pt x="59" y="133254"/>
                  </a:lnTo>
                  <a:lnTo>
                    <a:pt x="22" y="134431"/>
                  </a:lnTo>
                  <a:lnTo>
                    <a:pt x="0" y="135608"/>
                  </a:lnTo>
                  <a:lnTo>
                    <a:pt x="0" y="136820"/>
                  </a:lnTo>
                  <a:lnTo>
                    <a:pt x="0" y="137997"/>
                  </a:lnTo>
                  <a:lnTo>
                    <a:pt x="22" y="139174"/>
                  </a:lnTo>
                  <a:lnTo>
                    <a:pt x="59" y="140352"/>
                  </a:lnTo>
                  <a:lnTo>
                    <a:pt x="103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36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12" y="151622"/>
                  </a:lnTo>
                  <a:lnTo>
                    <a:pt x="1382" y="152496"/>
                  </a:lnTo>
                  <a:lnTo>
                    <a:pt x="1559" y="153304"/>
                  </a:lnTo>
                  <a:lnTo>
                    <a:pt x="1744" y="154078"/>
                  </a:lnTo>
                  <a:lnTo>
                    <a:pt x="1944" y="154818"/>
                  </a:lnTo>
                  <a:lnTo>
                    <a:pt x="2143" y="155491"/>
                  </a:lnTo>
                  <a:lnTo>
                    <a:pt x="2358" y="156163"/>
                  </a:lnTo>
                  <a:lnTo>
                    <a:pt x="2572" y="156769"/>
                  </a:lnTo>
                  <a:lnTo>
                    <a:pt x="2801" y="157341"/>
                  </a:lnTo>
                  <a:lnTo>
                    <a:pt x="3037" y="157845"/>
                  </a:lnTo>
                  <a:lnTo>
                    <a:pt x="3274" y="158316"/>
                  </a:lnTo>
                  <a:lnTo>
                    <a:pt x="3518" y="158720"/>
                  </a:lnTo>
                  <a:lnTo>
                    <a:pt x="3769" y="159090"/>
                  </a:lnTo>
                  <a:lnTo>
                    <a:pt x="4028" y="159427"/>
                  </a:lnTo>
                  <a:lnTo>
                    <a:pt x="4294" y="159696"/>
                  </a:lnTo>
                  <a:lnTo>
                    <a:pt x="4560" y="159898"/>
                  </a:lnTo>
                  <a:lnTo>
                    <a:pt x="4833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68" y="160133"/>
                  </a:lnTo>
                  <a:lnTo>
                    <a:pt x="5942" y="160032"/>
                  </a:lnTo>
                  <a:lnTo>
                    <a:pt x="6215" y="159898"/>
                  </a:lnTo>
                  <a:lnTo>
                    <a:pt x="6474" y="159696"/>
                  </a:lnTo>
                  <a:lnTo>
                    <a:pt x="6740" y="159427"/>
                  </a:lnTo>
                  <a:lnTo>
                    <a:pt x="6991" y="159090"/>
                  </a:lnTo>
                  <a:lnTo>
                    <a:pt x="7243" y="158720"/>
                  </a:lnTo>
                  <a:lnTo>
                    <a:pt x="7486" y="158316"/>
                  </a:lnTo>
                  <a:lnTo>
                    <a:pt x="7730" y="157845"/>
                  </a:lnTo>
                  <a:lnTo>
                    <a:pt x="7959" y="157341"/>
                  </a:lnTo>
                  <a:lnTo>
                    <a:pt x="8189" y="156769"/>
                  </a:lnTo>
                  <a:lnTo>
                    <a:pt x="8403" y="156163"/>
                  </a:lnTo>
                  <a:lnTo>
                    <a:pt x="8617" y="155491"/>
                  </a:lnTo>
                  <a:lnTo>
                    <a:pt x="8824" y="154818"/>
                  </a:lnTo>
                  <a:lnTo>
                    <a:pt x="9016" y="154078"/>
                  </a:lnTo>
                  <a:lnTo>
                    <a:pt x="9208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1" y="150747"/>
                  </a:lnTo>
                  <a:lnTo>
                    <a:pt x="9866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1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79" y="141496"/>
                  </a:lnTo>
                  <a:lnTo>
                    <a:pt x="10731" y="140352"/>
                  </a:lnTo>
                  <a:lnTo>
                    <a:pt x="10760" y="139174"/>
                  </a:lnTo>
                  <a:lnTo>
                    <a:pt x="10783" y="137997"/>
                  </a:lnTo>
                  <a:lnTo>
                    <a:pt x="10790" y="136820"/>
                  </a:lnTo>
                  <a:lnTo>
                    <a:pt x="10783" y="135608"/>
                  </a:lnTo>
                  <a:lnTo>
                    <a:pt x="10760" y="134431"/>
                  </a:lnTo>
                  <a:lnTo>
                    <a:pt x="10731" y="133254"/>
                  </a:lnTo>
                  <a:lnTo>
                    <a:pt x="10679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1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6" y="123800"/>
                  </a:lnTo>
                  <a:lnTo>
                    <a:pt x="9711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8" y="120335"/>
                  </a:lnTo>
                  <a:lnTo>
                    <a:pt x="9016" y="119562"/>
                  </a:lnTo>
                  <a:lnTo>
                    <a:pt x="8824" y="118821"/>
                  </a:lnTo>
                  <a:lnTo>
                    <a:pt x="8617" y="118115"/>
                  </a:lnTo>
                  <a:lnTo>
                    <a:pt x="8403" y="117476"/>
                  </a:lnTo>
                  <a:lnTo>
                    <a:pt x="8189" y="116870"/>
                  </a:lnTo>
                  <a:lnTo>
                    <a:pt x="7959" y="116298"/>
                  </a:lnTo>
                  <a:lnTo>
                    <a:pt x="7730" y="115794"/>
                  </a:lnTo>
                  <a:lnTo>
                    <a:pt x="7486" y="115323"/>
                  </a:lnTo>
                  <a:lnTo>
                    <a:pt x="7243" y="114885"/>
                  </a:lnTo>
                  <a:lnTo>
                    <a:pt x="6991" y="114515"/>
                  </a:lnTo>
                  <a:lnTo>
                    <a:pt x="6740" y="114213"/>
                  </a:lnTo>
                  <a:lnTo>
                    <a:pt x="6474" y="113943"/>
                  </a:lnTo>
                  <a:lnTo>
                    <a:pt x="6215" y="113742"/>
                  </a:lnTo>
                  <a:lnTo>
                    <a:pt x="5942" y="113573"/>
                  </a:lnTo>
                  <a:lnTo>
                    <a:pt x="5668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33" y="227046"/>
                  </a:lnTo>
                  <a:lnTo>
                    <a:pt x="4560" y="227214"/>
                  </a:lnTo>
                  <a:lnTo>
                    <a:pt x="4294" y="227416"/>
                  </a:lnTo>
                  <a:lnTo>
                    <a:pt x="4028" y="227651"/>
                  </a:lnTo>
                  <a:lnTo>
                    <a:pt x="3769" y="227988"/>
                  </a:lnTo>
                  <a:lnTo>
                    <a:pt x="3518" y="228358"/>
                  </a:lnTo>
                  <a:lnTo>
                    <a:pt x="3274" y="228761"/>
                  </a:lnTo>
                  <a:lnTo>
                    <a:pt x="3037" y="229232"/>
                  </a:lnTo>
                  <a:lnTo>
                    <a:pt x="2801" y="229771"/>
                  </a:lnTo>
                  <a:lnTo>
                    <a:pt x="2572" y="230309"/>
                  </a:lnTo>
                  <a:lnTo>
                    <a:pt x="2358" y="230915"/>
                  </a:lnTo>
                  <a:lnTo>
                    <a:pt x="2143" y="231587"/>
                  </a:lnTo>
                  <a:lnTo>
                    <a:pt x="1944" y="232260"/>
                  </a:lnTo>
                  <a:lnTo>
                    <a:pt x="1744" y="233000"/>
                  </a:lnTo>
                  <a:lnTo>
                    <a:pt x="1559" y="233774"/>
                  </a:lnTo>
                  <a:lnTo>
                    <a:pt x="1382" y="234581"/>
                  </a:lnTo>
                  <a:lnTo>
                    <a:pt x="1212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36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3" y="245582"/>
                  </a:lnTo>
                  <a:lnTo>
                    <a:pt x="59" y="246726"/>
                  </a:lnTo>
                  <a:lnTo>
                    <a:pt x="22" y="247903"/>
                  </a:lnTo>
                  <a:lnTo>
                    <a:pt x="0" y="249081"/>
                  </a:lnTo>
                  <a:lnTo>
                    <a:pt x="0" y="250258"/>
                  </a:lnTo>
                  <a:lnTo>
                    <a:pt x="0" y="251469"/>
                  </a:lnTo>
                  <a:lnTo>
                    <a:pt x="22" y="252647"/>
                  </a:lnTo>
                  <a:lnTo>
                    <a:pt x="59" y="253824"/>
                  </a:lnTo>
                  <a:lnTo>
                    <a:pt x="103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36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12" y="265094"/>
                  </a:lnTo>
                  <a:lnTo>
                    <a:pt x="1382" y="265935"/>
                  </a:lnTo>
                  <a:lnTo>
                    <a:pt x="1559" y="266743"/>
                  </a:lnTo>
                  <a:lnTo>
                    <a:pt x="1744" y="267516"/>
                  </a:lnTo>
                  <a:lnTo>
                    <a:pt x="1944" y="268256"/>
                  </a:lnTo>
                  <a:lnTo>
                    <a:pt x="2143" y="268963"/>
                  </a:lnTo>
                  <a:lnTo>
                    <a:pt x="2358" y="269602"/>
                  </a:lnTo>
                  <a:lnTo>
                    <a:pt x="2572" y="270208"/>
                  </a:lnTo>
                  <a:lnTo>
                    <a:pt x="2801" y="270780"/>
                  </a:lnTo>
                  <a:lnTo>
                    <a:pt x="3037" y="271318"/>
                  </a:lnTo>
                  <a:lnTo>
                    <a:pt x="3274" y="271789"/>
                  </a:lnTo>
                  <a:lnTo>
                    <a:pt x="3518" y="272193"/>
                  </a:lnTo>
                  <a:lnTo>
                    <a:pt x="3769" y="272563"/>
                  </a:lnTo>
                  <a:lnTo>
                    <a:pt x="4028" y="272865"/>
                  </a:lnTo>
                  <a:lnTo>
                    <a:pt x="4294" y="273134"/>
                  </a:lnTo>
                  <a:lnTo>
                    <a:pt x="4560" y="273336"/>
                  </a:lnTo>
                  <a:lnTo>
                    <a:pt x="4833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68" y="273572"/>
                  </a:lnTo>
                  <a:lnTo>
                    <a:pt x="5942" y="273505"/>
                  </a:lnTo>
                  <a:lnTo>
                    <a:pt x="6215" y="273336"/>
                  </a:lnTo>
                  <a:lnTo>
                    <a:pt x="6474" y="273134"/>
                  </a:lnTo>
                  <a:lnTo>
                    <a:pt x="6740" y="272865"/>
                  </a:lnTo>
                  <a:lnTo>
                    <a:pt x="6991" y="272563"/>
                  </a:lnTo>
                  <a:lnTo>
                    <a:pt x="7243" y="272193"/>
                  </a:lnTo>
                  <a:lnTo>
                    <a:pt x="7486" y="271789"/>
                  </a:lnTo>
                  <a:lnTo>
                    <a:pt x="7730" y="271318"/>
                  </a:lnTo>
                  <a:lnTo>
                    <a:pt x="7959" y="270780"/>
                  </a:lnTo>
                  <a:lnTo>
                    <a:pt x="8189" y="270208"/>
                  </a:lnTo>
                  <a:lnTo>
                    <a:pt x="8403" y="269602"/>
                  </a:lnTo>
                  <a:lnTo>
                    <a:pt x="8617" y="268963"/>
                  </a:lnTo>
                  <a:lnTo>
                    <a:pt x="8824" y="268256"/>
                  </a:lnTo>
                  <a:lnTo>
                    <a:pt x="9016" y="267516"/>
                  </a:lnTo>
                  <a:lnTo>
                    <a:pt x="9208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1" y="264220"/>
                  </a:lnTo>
                  <a:lnTo>
                    <a:pt x="9866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1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79" y="254968"/>
                  </a:lnTo>
                  <a:lnTo>
                    <a:pt x="10731" y="253824"/>
                  </a:lnTo>
                  <a:lnTo>
                    <a:pt x="10760" y="252647"/>
                  </a:lnTo>
                  <a:lnTo>
                    <a:pt x="10783" y="251469"/>
                  </a:lnTo>
                  <a:lnTo>
                    <a:pt x="10790" y="250258"/>
                  </a:lnTo>
                  <a:lnTo>
                    <a:pt x="10783" y="249081"/>
                  </a:lnTo>
                  <a:lnTo>
                    <a:pt x="10760" y="247903"/>
                  </a:lnTo>
                  <a:lnTo>
                    <a:pt x="10731" y="246726"/>
                  </a:lnTo>
                  <a:lnTo>
                    <a:pt x="10679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1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6" y="237239"/>
                  </a:lnTo>
                  <a:lnTo>
                    <a:pt x="9711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8" y="233774"/>
                  </a:lnTo>
                  <a:lnTo>
                    <a:pt x="9016" y="233000"/>
                  </a:lnTo>
                  <a:lnTo>
                    <a:pt x="8824" y="232260"/>
                  </a:lnTo>
                  <a:lnTo>
                    <a:pt x="8617" y="231587"/>
                  </a:lnTo>
                  <a:lnTo>
                    <a:pt x="8403" y="230915"/>
                  </a:lnTo>
                  <a:lnTo>
                    <a:pt x="8189" y="230309"/>
                  </a:lnTo>
                  <a:lnTo>
                    <a:pt x="7959" y="229771"/>
                  </a:lnTo>
                  <a:lnTo>
                    <a:pt x="7730" y="229232"/>
                  </a:lnTo>
                  <a:lnTo>
                    <a:pt x="7486" y="228761"/>
                  </a:lnTo>
                  <a:lnTo>
                    <a:pt x="7243" y="228358"/>
                  </a:lnTo>
                  <a:lnTo>
                    <a:pt x="6991" y="227988"/>
                  </a:lnTo>
                  <a:lnTo>
                    <a:pt x="6740" y="227651"/>
                  </a:lnTo>
                  <a:lnTo>
                    <a:pt x="6474" y="227416"/>
                  </a:lnTo>
                  <a:lnTo>
                    <a:pt x="6215" y="227214"/>
                  </a:lnTo>
                  <a:lnTo>
                    <a:pt x="5942" y="227046"/>
                  </a:lnTo>
                  <a:lnTo>
                    <a:pt x="5668" y="226945"/>
                  </a:lnTo>
                  <a:close/>
                  <a:moveTo>
                    <a:pt x="5114" y="340384"/>
                  </a:moveTo>
                  <a:lnTo>
                    <a:pt x="4833" y="340485"/>
                  </a:lnTo>
                  <a:lnTo>
                    <a:pt x="4560" y="340653"/>
                  </a:lnTo>
                  <a:lnTo>
                    <a:pt x="4294" y="340855"/>
                  </a:lnTo>
                  <a:lnTo>
                    <a:pt x="4028" y="341124"/>
                  </a:lnTo>
                  <a:lnTo>
                    <a:pt x="3769" y="341426"/>
                  </a:lnTo>
                  <a:lnTo>
                    <a:pt x="3518" y="341797"/>
                  </a:lnTo>
                  <a:lnTo>
                    <a:pt x="3274" y="342200"/>
                  </a:lnTo>
                  <a:lnTo>
                    <a:pt x="3037" y="342671"/>
                  </a:lnTo>
                  <a:lnTo>
                    <a:pt x="2801" y="343209"/>
                  </a:lnTo>
                  <a:lnTo>
                    <a:pt x="2572" y="343748"/>
                  </a:lnTo>
                  <a:lnTo>
                    <a:pt x="2358" y="344387"/>
                  </a:lnTo>
                  <a:lnTo>
                    <a:pt x="2143" y="345026"/>
                  </a:lnTo>
                  <a:lnTo>
                    <a:pt x="1944" y="345733"/>
                  </a:lnTo>
                  <a:lnTo>
                    <a:pt x="1744" y="346439"/>
                  </a:lnTo>
                  <a:lnTo>
                    <a:pt x="1559" y="347213"/>
                  </a:lnTo>
                  <a:lnTo>
                    <a:pt x="1382" y="348054"/>
                  </a:lnTo>
                  <a:lnTo>
                    <a:pt x="1212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36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3" y="359021"/>
                  </a:lnTo>
                  <a:lnTo>
                    <a:pt x="59" y="360165"/>
                  </a:lnTo>
                  <a:lnTo>
                    <a:pt x="22" y="361342"/>
                  </a:lnTo>
                  <a:lnTo>
                    <a:pt x="0" y="362520"/>
                  </a:lnTo>
                  <a:lnTo>
                    <a:pt x="0" y="363697"/>
                  </a:lnTo>
                  <a:lnTo>
                    <a:pt x="0" y="364908"/>
                  </a:lnTo>
                  <a:lnTo>
                    <a:pt x="22" y="366086"/>
                  </a:lnTo>
                  <a:lnTo>
                    <a:pt x="59" y="367263"/>
                  </a:lnTo>
                  <a:lnTo>
                    <a:pt x="103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36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12" y="378533"/>
                  </a:lnTo>
                  <a:lnTo>
                    <a:pt x="1382" y="379374"/>
                  </a:lnTo>
                  <a:lnTo>
                    <a:pt x="1559" y="380215"/>
                  </a:lnTo>
                  <a:lnTo>
                    <a:pt x="1744" y="380989"/>
                  </a:lnTo>
                  <a:lnTo>
                    <a:pt x="1944" y="381695"/>
                  </a:lnTo>
                  <a:lnTo>
                    <a:pt x="2143" y="382402"/>
                  </a:lnTo>
                  <a:lnTo>
                    <a:pt x="2358" y="383041"/>
                  </a:lnTo>
                  <a:lnTo>
                    <a:pt x="2572" y="383680"/>
                  </a:lnTo>
                  <a:lnTo>
                    <a:pt x="2801" y="384218"/>
                  </a:lnTo>
                  <a:lnTo>
                    <a:pt x="3037" y="384757"/>
                  </a:lnTo>
                  <a:lnTo>
                    <a:pt x="3274" y="385228"/>
                  </a:lnTo>
                  <a:lnTo>
                    <a:pt x="3518" y="385631"/>
                  </a:lnTo>
                  <a:lnTo>
                    <a:pt x="3769" y="386001"/>
                  </a:lnTo>
                  <a:lnTo>
                    <a:pt x="4028" y="386304"/>
                  </a:lnTo>
                  <a:lnTo>
                    <a:pt x="4294" y="386573"/>
                  </a:lnTo>
                  <a:lnTo>
                    <a:pt x="4560" y="386775"/>
                  </a:lnTo>
                  <a:lnTo>
                    <a:pt x="4833" y="386943"/>
                  </a:lnTo>
                  <a:lnTo>
                    <a:pt x="5114" y="387044"/>
                  </a:lnTo>
                  <a:lnTo>
                    <a:pt x="5668" y="387044"/>
                  </a:lnTo>
                  <a:lnTo>
                    <a:pt x="5942" y="386943"/>
                  </a:lnTo>
                  <a:lnTo>
                    <a:pt x="6215" y="386775"/>
                  </a:lnTo>
                  <a:lnTo>
                    <a:pt x="6474" y="386573"/>
                  </a:lnTo>
                  <a:lnTo>
                    <a:pt x="6740" y="386304"/>
                  </a:lnTo>
                  <a:lnTo>
                    <a:pt x="6991" y="386001"/>
                  </a:lnTo>
                  <a:lnTo>
                    <a:pt x="7243" y="385631"/>
                  </a:lnTo>
                  <a:lnTo>
                    <a:pt x="7486" y="385228"/>
                  </a:lnTo>
                  <a:lnTo>
                    <a:pt x="7730" y="384757"/>
                  </a:lnTo>
                  <a:lnTo>
                    <a:pt x="7959" y="384218"/>
                  </a:lnTo>
                  <a:lnTo>
                    <a:pt x="8189" y="383680"/>
                  </a:lnTo>
                  <a:lnTo>
                    <a:pt x="8403" y="383041"/>
                  </a:lnTo>
                  <a:lnTo>
                    <a:pt x="8617" y="382402"/>
                  </a:lnTo>
                  <a:lnTo>
                    <a:pt x="8824" y="381695"/>
                  </a:lnTo>
                  <a:lnTo>
                    <a:pt x="9016" y="380989"/>
                  </a:lnTo>
                  <a:lnTo>
                    <a:pt x="9208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1" y="377658"/>
                  </a:lnTo>
                  <a:lnTo>
                    <a:pt x="9866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1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79" y="368407"/>
                  </a:lnTo>
                  <a:lnTo>
                    <a:pt x="10731" y="367263"/>
                  </a:lnTo>
                  <a:lnTo>
                    <a:pt x="10760" y="366086"/>
                  </a:lnTo>
                  <a:lnTo>
                    <a:pt x="10783" y="364908"/>
                  </a:lnTo>
                  <a:lnTo>
                    <a:pt x="10790" y="363697"/>
                  </a:lnTo>
                  <a:lnTo>
                    <a:pt x="10783" y="362520"/>
                  </a:lnTo>
                  <a:lnTo>
                    <a:pt x="10760" y="361342"/>
                  </a:lnTo>
                  <a:lnTo>
                    <a:pt x="10731" y="360165"/>
                  </a:lnTo>
                  <a:lnTo>
                    <a:pt x="10679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1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6" y="350678"/>
                  </a:lnTo>
                  <a:lnTo>
                    <a:pt x="9711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8" y="347213"/>
                  </a:lnTo>
                  <a:lnTo>
                    <a:pt x="9016" y="346439"/>
                  </a:lnTo>
                  <a:lnTo>
                    <a:pt x="8824" y="345733"/>
                  </a:lnTo>
                  <a:lnTo>
                    <a:pt x="8617" y="345026"/>
                  </a:lnTo>
                  <a:lnTo>
                    <a:pt x="8403" y="344387"/>
                  </a:lnTo>
                  <a:lnTo>
                    <a:pt x="8189" y="343748"/>
                  </a:lnTo>
                  <a:lnTo>
                    <a:pt x="7959" y="343209"/>
                  </a:lnTo>
                  <a:lnTo>
                    <a:pt x="7730" y="342671"/>
                  </a:lnTo>
                  <a:lnTo>
                    <a:pt x="7486" y="342200"/>
                  </a:lnTo>
                  <a:lnTo>
                    <a:pt x="7243" y="341797"/>
                  </a:lnTo>
                  <a:lnTo>
                    <a:pt x="6991" y="341426"/>
                  </a:lnTo>
                  <a:lnTo>
                    <a:pt x="6740" y="341124"/>
                  </a:lnTo>
                  <a:lnTo>
                    <a:pt x="6474" y="340855"/>
                  </a:lnTo>
                  <a:lnTo>
                    <a:pt x="6215" y="340653"/>
                  </a:lnTo>
                  <a:lnTo>
                    <a:pt x="5942" y="340485"/>
                  </a:lnTo>
                  <a:lnTo>
                    <a:pt x="5668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33" y="453957"/>
                  </a:lnTo>
                  <a:lnTo>
                    <a:pt x="4560" y="454092"/>
                  </a:lnTo>
                  <a:lnTo>
                    <a:pt x="4294" y="454293"/>
                  </a:lnTo>
                  <a:lnTo>
                    <a:pt x="4028" y="454562"/>
                  </a:lnTo>
                  <a:lnTo>
                    <a:pt x="3769" y="454865"/>
                  </a:lnTo>
                  <a:lnTo>
                    <a:pt x="3518" y="455235"/>
                  </a:lnTo>
                  <a:lnTo>
                    <a:pt x="3274" y="455639"/>
                  </a:lnTo>
                  <a:lnTo>
                    <a:pt x="3037" y="456110"/>
                  </a:lnTo>
                  <a:lnTo>
                    <a:pt x="2801" y="456615"/>
                  </a:lnTo>
                  <a:lnTo>
                    <a:pt x="2572" y="457153"/>
                  </a:lnTo>
                  <a:lnTo>
                    <a:pt x="2358" y="457758"/>
                  </a:lnTo>
                  <a:lnTo>
                    <a:pt x="2143" y="458398"/>
                  </a:lnTo>
                  <a:lnTo>
                    <a:pt x="1944" y="459104"/>
                  </a:lnTo>
                  <a:lnTo>
                    <a:pt x="1744" y="459811"/>
                  </a:lnTo>
                  <a:lnTo>
                    <a:pt x="1559" y="460584"/>
                  </a:lnTo>
                  <a:lnTo>
                    <a:pt x="1382" y="461392"/>
                  </a:lnTo>
                  <a:lnTo>
                    <a:pt x="1212" y="462233"/>
                  </a:lnTo>
                  <a:lnTo>
                    <a:pt x="1057" y="463141"/>
                  </a:lnTo>
                  <a:lnTo>
                    <a:pt x="909" y="464049"/>
                  </a:lnTo>
                  <a:lnTo>
                    <a:pt x="769" y="464991"/>
                  </a:lnTo>
                  <a:lnTo>
                    <a:pt x="636" y="465967"/>
                  </a:lnTo>
                  <a:lnTo>
                    <a:pt x="525" y="466976"/>
                  </a:lnTo>
                  <a:lnTo>
                    <a:pt x="414" y="468019"/>
                  </a:lnTo>
                  <a:lnTo>
                    <a:pt x="318" y="469062"/>
                  </a:lnTo>
                  <a:lnTo>
                    <a:pt x="237" y="470172"/>
                  </a:lnTo>
                  <a:lnTo>
                    <a:pt x="163" y="471282"/>
                  </a:lnTo>
                  <a:lnTo>
                    <a:pt x="103" y="472426"/>
                  </a:lnTo>
                  <a:lnTo>
                    <a:pt x="59" y="473570"/>
                  </a:lnTo>
                  <a:lnTo>
                    <a:pt x="22" y="474747"/>
                  </a:lnTo>
                  <a:lnTo>
                    <a:pt x="0" y="475958"/>
                  </a:lnTo>
                  <a:lnTo>
                    <a:pt x="0" y="477170"/>
                  </a:lnTo>
                  <a:lnTo>
                    <a:pt x="0" y="478381"/>
                  </a:lnTo>
                  <a:lnTo>
                    <a:pt x="22" y="479558"/>
                  </a:lnTo>
                  <a:lnTo>
                    <a:pt x="59" y="480702"/>
                  </a:lnTo>
                  <a:lnTo>
                    <a:pt x="103" y="481879"/>
                  </a:lnTo>
                  <a:lnTo>
                    <a:pt x="163" y="482989"/>
                  </a:lnTo>
                  <a:lnTo>
                    <a:pt x="237" y="484100"/>
                  </a:lnTo>
                  <a:lnTo>
                    <a:pt x="318" y="485176"/>
                  </a:lnTo>
                  <a:lnTo>
                    <a:pt x="414" y="486253"/>
                  </a:lnTo>
                  <a:lnTo>
                    <a:pt x="525" y="487262"/>
                  </a:lnTo>
                  <a:lnTo>
                    <a:pt x="636" y="488271"/>
                  </a:lnTo>
                  <a:lnTo>
                    <a:pt x="769" y="489247"/>
                  </a:lnTo>
                  <a:lnTo>
                    <a:pt x="909" y="490189"/>
                  </a:lnTo>
                  <a:lnTo>
                    <a:pt x="1057" y="491131"/>
                  </a:lnTo>
                  <a:lnTo>
                    <a:pt x="1212" y="492005"/>
                  </a:lnTo>
                  <a:lnTo>
                    <a:pt x="1382" y="492846"/>
                  </a:lnTo>
                  <a:lnTo>
                    <a:pt x="1559" y="493654"/>
                  </a:lnTo>
                  <a:lnTo>
                    <a:pt x="1744" y="494428"/>
                  </a:lnTo>
                  <a:lnTo>
                    <a:pt x="1944" y="495168"/>
                  </a:lnTo>
                  <a:lnTo>
                    <a:pt x="2143" y="495874"/>
                  </a:lnTo>
                  <a:lnTo>
                    <a:pt x="2358" y="496513"/>
                  </a:lnTo>
                  <a:lnTo>
                    <a:pt x="2572" y="497119"/>
                  </a:lnTo>
                  <a:lnTo>
                    <a:pt x="2801" y="497691"/>
                  </a:lnTo>
                  <a:lnTo>
                    <a:pt x="3037" y="498195"/>
                  </a:lnTo>
                  <a:lnTo>
                    <a:pt x="3274" y="498666"/>
                  </a:lnTo>
                  <a:lnTo>
                    <a:pt x="3518" y="499104"/>
                  </a:lnTo>
                  <a:lnTo>
                    <a:pt x="3769" y="499474"/>
                  </a:lnTo>
                  <a:lnTo>
                    <a:pt x="4028" y="499777"/>
                  </a:lnTo>
                  <a:lnTo>
                    <a:pt x="4294" y="500046"/>
                  </a:lnTo>
                  <a:lnTo>
                    <a:pt x="4560" y="500248"/>
                  </a:lnTo>
                  <a:lnTo>
                    <a:pt x="4833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68" y="500483"/>
                  </a:lnTo>
                  <a:lnTo>
                    <a:pt x="5942" y="500382"/>
                  </a:lnTo>
                  <a:lnTo>
                    <a:pt x="6215" y="500248"/>
                  </a:lnTo>
                  <a:lnTo>
                    <a:pt x="6474" y="500046"/>
                  </a:lnTo>
                  <a:lnTo>
                    <a:pt x="6740" y="499777"/>
                  </a:lnTo>
                  <a:lnTo>
                    <a:pt x="6991" y="499474"/>
                  </a:lnTo>
                  <a:lnTo>
                    <a:pt x="7243" y="499104"/>
                  </a:lnTo>
                  <a:lnTo>
                    <a:pt x="7486" y="498666"/>
                  </a:lnTo>
                  <a:lnTo>
                    <a:pt x="7730" y="498195"/>
                  </a:lnTo>
                  <a:lnTo>
                    <a:pt x="7959" y="497691"/>
                  </a:lnTo>
                  <a:lnTo>
                    <a:pt x="8189" y="497119"/>
                  </a:lnTo>
                  <a:lnTo>
                    <a:pt x="8403" y="496513"/>
                  </a:lnTo>
                  <a:lnTo>
                    <a:pt x="8617" y="495874"/>
                  </a:lnTo>
                  <a:lnTo>
                    <a:pt x="8824" y="495168"/>
                  </a:lnTo>
                  <a:lnTo>
                    <a:pt x="9016" y="494428"/>
                  </a:lnTo>
                  <a:lnTo>
                    <a:pt x="9208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1" y="491131"/>
                  </a:lnTo>
                  <a:lnTo>
                    <a:pt x="9866" y="490189"/>
                  </a:lnTo>
                  <a:lnTo>
                    <a:pt x="10007" y="489247"/>
                  </a:lnTo>
                  <a:lnTo>
                    <a:pt x="10140" y="488271"/>
                  </a:lnTo>
                  <a:lnTo>
                    <a:pt x="10258" y="487262"/>
                  </a:lnTo>
                  <a:lnTo>
                    <a:pt x="10361" y="486253"/>
                  </a:lnTo>
                  <a:lnTo>
                    <a:pt x="10465" y="485176"/>
                  </a:lnTo>
                  <a:lnTo>
                    <a:pt x="10546" y="484100"/>
                  </a:lnTo>
                  <a:lnTo>
                    <a:pt x="10620" y="482989"/>
                  </a:lnTo>
                  <a:lnTo>
                    <a:pt x="10679" y="481879"/>
                  </a:lnTo>
                  <a:lnTo>
                    <a:pt x="10731" y="480702"/>
                  </a:lnTo>
                  <a:lnTo>
                    <a:pt x="10760" y="479558"/>
                  </a:lnTo>
                  <a:lnTo>
                    <a:pt x="10783" y="478381"/>
                  </a:lnTo>
                  <a:lnTo>
                    <a:pt x="10790" y="477170"/>
                  </a:lnTo>
                  <a:lnTo>
                    <a:pt x="10783" y="475958"/>
                  </a:lnTo>
                  <a:lnTo>
                    <a:pt x="10760" y="474747"/>
                  </a:lnTo>
                  <a:lnTo>
                    <a:pt x="10731" y="473570"/>
                  </a:lnTo>
                  <a:lnTo>
                    <a:pt x="10679" y="472426"/>
                  </a:lnTo>
                  <a:lnTo>
                    <a:pt x="10620" y="471282"/>
                  </a:lnTo>
                  <a:lnTo>
                    <a:pt x="10546" y="470172"/>
                  </a:lnTo>
                  <a:lnTo>
                    <a:pt x="10465" y="469062"/>
                  </a:lnTo>
                  <a:lnTo>
                    <a:pt x="10361" y="468019"/>
                  </a:lnTo>
                  <a:lnTo>
                    <a:pt x="10258" y="466976"/>
                  </a:lnTo>
                  <a:lnTo>
                    <a:pt x="10140" y="465967"/>
                  </a:lnTo>
                  <a:lnTo>
                    <a:pt x="10007" y="464991"/>
                  </a:lnTo>
                  <a:lnTo>
                    <a:pt x="9866" y="464049"/>
                  </a:lnTo>
                  <a:lnTo>
                    <a:pt x="9711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8" y="460584"/>
                  </a:lnTo>
                  <a:lnTo>
                    <a:pt x="9016" y="459811"/>
                  </a:lnTo>
                  <a:lnTo>
                    <a:pt x="8824" y="459104"/>
                  </a:lnTo>
                  <a:lnTo>
                    <a:pt x="8617" y="458398"/>
                  </a:lnTo>
                  <a:lnTo>
                    <a:pt x="8403" y="457758"/>
                  </a:lnTo>
                  <a:lnTo>
                    <a:pt x="8189" y="457153"/>
                  </a:lnTo>
                  <a:lnTo>
                    <a:pt x="7959" y="456615"/>
                  </a:lnTo>
                  <a:lnTo>
                    <a:pt x="7730" y="456110"/>
                  </a:lnTo>
                  <a:lnTo>
                    <a:pt x="7486" y="455639"/>
                  </a:lnTo>
                  <a:lnTo>
                    <a:pt x="7243" y="455235"/>
                  </a:lnTo>
                  <a:lnTo>
                    <a:pt x="6991" y="454865"/>
                  </a:lnTo>
                  <a:lnTo>
                    <a:pt x="6740" y="454562"/>
                  </a:lnTo>
                  <a:lnTo>
                    <a:pt x="6474" y="454293"/>
                  </a:lnTo>
                  <a:lnTo>
                    <a:pt x="6215" y="454092"/>
                  </a:lnTo>
                  <a:lnTo>
                    <a:pt x="5942" y="453957"/>
                  </a:lnTo>
                  <a:lnTo>
                    <a:pt x="5668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33" y="567160"/>
                  </a:lnTo>
                  <a:lnTo>
                    <a:pt x="4560" y="567328"/>
                  </a:lnTo>
                  <a:lnTo>
                    <a:pt x="4294" y="567530"/>
                  </a:lnTo>
                  <a:lnTo>
                    <a:pt x="4028" y="567766"/>
                  </a:lnTo>
                  <a:lnTo>
                    <a:pt x="3769" y="568102"/>
                  </a:lnTo>
                  <a:lnTo>
                    <a:pt x="3518" y="568472"/>
                  </a:lnTo>
                  <a:lnTo>
                    <a:pt x="3274" y="568876"/>
                  </a:lnTo>
                  <a:lnTo>
                    <a:pt x="3037" y="569347"/>
                  </a:lnTo>
                  <a:lnTo>
                    <a:pt x="2801" y="569885"/>
                  </a:lnTo>
                  <a:lnTo>
                    <a:pt x="2572" y="570423"/>
                  </a:lnTo>
                  <a:lnTo>
                    <a:pt x="2358" y="571029"/>
                  </a:lnTo>
                  <a:lnTo>
                    <a:pt x="2143" y="571702"/>
                  </a:lnTo>
                  <a:lnTo>
                    <a:pt x="1944" y="572408"/>
                  </a:lnTo>
                  <a:lnTo>
                    <a:pt x="1744" y="573115"/>
                  </a:lnTo>
                  <a:lnTo>
                    <a:pt x="1559" y="573889"/>
                  </a:lnTo>
                  <a:lnTo>
                    <a:pt x="1382" y="574730"/>
                  </a:lnTo>
                  <a:lnTo>
                    <a:pt x="1212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36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3" y="585697"/>
                  </a:lnTo>
                  <a:lnTo>
                    <a:pt x="59" y="586840"/>
                  </a:lnTo>
                  <a:lnTo>
                    <a:pt x="22" y="588018"/>
                  </a:lnTo>
                  <a:lnTo>
                    <a:pt x="0" y="589195"/>
                  </a:lnTo>
                  <a:lnTo>
                    <a:pt x="0" y="590373"/>
                  </a:lnTo>
                  <a:lnTo>
                    <a:pt x="0" y="591618"/>
                  </a:lnTo>
                  <a:lnTo>
                    <a:pt x="22" y="592795"/>
                  </a:lnTo>
                  <a:lnTo>
                    <a:pt x="59" y="593972"/>
                  </a:lnTo>
                  <a:lnTo>
                    <a:pt x="103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36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12" y="605310"/>
                  </a:lnTo>
                  <a:lnTo>
                    <a:pt x="1382" y="606151"/>
                  </a:lnTo>
                  <a:lnTo>
                    <a:pt x="1559" y="606958"/>
                  </a:lnTo>
                  <a:lnTo>
                    <a:pt x="1744" y="607732"/>
                  </a:lnTo>
                  <a:lnTo>
                    <a:pt x="1944" y="608472"/>
                  </a:lnTo>
                  <a:lnTo>
                    <a:pt x="2143" y="609145"/>
                  </a:lnTo>
                  <a:lnTo>
                    <a:pt x="2358" y="609784"/>
                  </a:lnTo>
                  <a:lnTo>
                    <a:pt x="2572" y="610389"/>
                  </a:lnTo>
                  <a:lnTo>
                    <a:pt x="2801" y="610961"/>
                  </a:lnTo>
                  <a:lnTo>
                    <a:pt x="3037" y="611466"/>
                  </a:lnTo>
                  <a:lnTo>
                    <a:pt x="3274" y="611937"/>
                  </a:lnTo>
                  <a:lnTo>
                    <a:pt x="3518" y="612341"/>
                  </a:lnTo>
                  <a:lnTo>
                    <a:pt x="3769" y="612711"/>
                  </a:lnTo>
                  <a:lnTo>
                    <a:pt x="4028" y="613013"/>
                  </a:lnTo>
                  <a:lnTo>
                    <a:pt x="4294" y="613249"/>
                  </a:lnTo>
                  <a:lnTo>
                    <a:pt x="4560" y="613451"/>
                  </a:lnTo>
                  <a:lnTo>
                    <a:pt x="4833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68" y="613686"/>
                  </a:lnTo>
                  <a:lnTo>
                    <a:pt x="5942" y="613619"/>
                  </a:lnTo>
                  <a:lnTo>
                    <a:pt x="6215" y="613451"/>
                  </a:lnTo>
                  <a:lnTo>
                    <a:pt x="6474" y="613249"/>
                  </a:lnTo>
                  <a:lnTo>
                    <a:pt x="6740" y="613013"/>
                  </a:lnTo>
                  <a:lnTo>
                    <a:pt x="6991" y="612711"/>
                  </a:lnTo>
                  <a:lnTo>
                    <a:pt x="7243" y="612341"/>
                  </a:lnTo>
                  <a:lnTo>
                    <a:pt x="7486" y="611937"/>
                  </a:lnTo>
                  <a:lnTo>
                    <a:pt x="7730" y="611466"/>
                  </a:lnTo>
                  <a:lnTo>
                    <a:pt x="7959" y="610961"/>
                  </a:lnTo>
                  <a:lnTo>
                    <a:pt x="8189" y="610389"/>
                  </a:lnTo>
                  <a:lnTo>
                    <a:pt x="8403" y="609784"/>
                  </a:lnTo>
                  <a:lnTo>
                    <a:pt x="8617" y="609145"/>
                  </a:lnTo>
                  <a:lnTo>
                    <a:pt x="8824" y="608472"/>
                  </a:lnTo>
                  <a:lnTo>
                    <a:pt x="9016" y="607732"/>
                  </a:lnTo>
                  <a:lnTo>
                    <a:pt x="9208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1" y="604435"/>
                  </a:lnTo>
                  <a:lnTo>
                    <a:pt x="9866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1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79" y="595150"/>
                  </a:lnTo>
                  <a:lnTo>
                    <a:pt x="10731" y="593972"/>
                  </a:lnTo>
                  <a:lnTo>
                    <a:pt x="10760" y="592795"/>
                  </a:lnTo>
                  <a:lnTo>
                    <a:pt x="10783" y="591618"/>
                  </a:lnTo>
                  <a:lnTo>
                    <a:pt x="10790" y="590373"/>
                  </a:lnTo>
                  <a:lnTo>
                    <a:pt x="10783" y="589195"/>
                  </a:lnTo>
                  <a:lnTo>
                    <a:pt x="10760" y="588018"/>
                  </a:lnTo>
                  <a:lnTo>
                    <a:pt x="10731" y="586840"/>
                  </a:lnTo>
                  <a:lnTo>
                    <a:pt x="10679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1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6" y="577354"/>
                  </a:lnTo>
                  <a:lnTo>
                    <a:pt x="9711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8" y="573889"/>
                  </a:lnTo>
                  <a:lnTo>
                    <a:pt x="9016" y="573115"/>
                  </a:lnTo>
                  <a:lnTo>
                    <a:pt x="8824" y="572408"/>
                  </a:lnTo>
                  <a:lnTo>
                    <a:pt x="8617" y="571702"/>
                  </a:lnTo>
                  <a:lnTo>
                    <a:pt x="8403" y="571029"/>
                  </a:lnTo>
                  <a:lnTo>
                    <a:pt x="8189" y="570423"/>
                  </a:lnTo>
                  <a:lnTo>
                    <a:pt x="7959" y="569885"/>
                  </a:lnTo>
                  <a:lnTo>
                    <a:pt x="7730" y="569347"/>
                  </a:lnTo>
                  <a:lnTo>
                    <a:pt x="7486" y="568876"/>
                  </a:lnTo>
                  <a:lnTo>
                    <a:pt x="7243" y="568472"/>
                  </a:lnTo>
                  <a:lnTo>
                    <a:pt x="6991" y="568102"/>
                  </a:lnTo>
                  <a:lnTo>
                    <a:pt x="6740" y="567766"/>
                  </a:lnTo>
                  <a:lnTo>
                    <a:pt x="6474" y="567530"/>
                  </a:lnTo>
                  <a:lnTo>
                    <a:pt x="6215" y="567328"/>
                  </a:lnTo>
                  <a:lnTo>
                    <a:pt x="5942" y="567160"/>
                  </a:lnTo>
                  <a:lnTo>
                    <a:pt x="5668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" name="Google Shape;42;p3"/>
            <p:cNvSpPr/>
            <p:nvPr/>
          </p:nvSpPr>
          <p:spPr>
            <a:xfrm>
              <a:off x="11244103" y="3272898"/>
              <a:ext cx="55636" cy="876085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403" y="0"/>
                  </a:moveTo>
                  <a:lnTo>
                    <a:pt x="5122" y="34"/>
                  </a:lnTo>
                  <a:lnTo>
                    <a:pt x="4848" y="135"/>
                  </a:lnTo>
                  <a:lnTo>
                    <a:pt x="4582" y="269"/>
                  </a:lnTo>
                  <a:lnTo>
                    <a:pt x="4316" y="471"/>
                  </a:lnTo>
                  <a:lnTo>
                    <a:pt x="4050" y="740"/>
                  </a:lnTo>
                  <a:lnTo>
                    <a:pt x="3799" y="1043"/>
                  </a:lnTo>
                  <a:lnTo>
                    <a:pt x="3548" y="1413"/>
                  </a:lnTo>
                  <a:lnTo>
                    <a:pt x="3304" y="1850"/>
                  </a:lnTo>
                  <a:lnTo>
                    <a:pt x="3060" y="2321"/>
                  </a:lnTo>
                  <a:lnTo>
                    <a:pt x="2831" y="2826"/>
                  </a:lnTo>
                  <a:lnTo>
                    <a:pt x="2602" y="3398"/>
                  </a:lnTo>
                  <a:lnTo>
                    <a:pt x="2387" y="4003"/>
                  </a:lnTo>
                  <a:lnTo>
                    <a:pt x="2173" y="4643"/>
                  </a:lnTo>
                  <a:lnTo>
                    <a:pt x="1966" y="5349"/>
                  </a:lnTo>
                  <a:lnTo>
                    <a:pt x="1774" y="6089"/>
                  </a:lnTo>
                  <a:lnTo>
                    <a:pt x="1589" y="6863"/>
                  </a:lnTo>
                  <a:lnTo>
                    <a:pt x="1404" y="7670"/>
                  </a:lnTo>
                  <a:lnTo>
                    <a:pt x="1234" y="8511"/>
                  </a:lnTo>
                  <a:lnTo>
                    <a:pt x="1079" y="9420"/>
                  </a:lnTo>
                  <a:lnTo>
                    <a:pt x="924" y="10328"/>
                  </a:lnTo>
                  <a:lnTo>
                    <a:pt x="784" y="11270"/>
                  </a:lnTo>
                  <a:lnTo>
                    <a:pt x="658" y="12245"/>
                  </a:lnTo>
                  <a:lnTo>
                    <a:pt x="532" y="13255"/>
                  </a:lnTo>
                  <a:lnTo>
                    <a:pt x="429" y="14298"/>
                  </a:lnTo>
                  <a:lnTo>
                    <a:pt x="333" y="15340"/>
                  </a:lnTo>
                  <a:lnTo>
                    <a:pt x="244" y="16417"/>
                  </a:lnTo>
                  <a:lnTo>
                    <a:pt x="170" y="17527"/>
                  </a:lnTo>
                  <a:lnTo>
                    <a:pt x="111" y="18671"/>
                  </a:lnTo>
                  <a:lnTo>
                    <a:pt x="67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69"/>
                  </a:lnTo>
                  <a:lnTo>
                    <a:pt x="67" y="26947"/>
                  </a:lnTo>
                  <a:lnTo>
                    <a:pt x="111" y="28091"/>
                  </a:lnTo>
                  <a:lnTo>
                    <a:pt x="170" y="29234"/>
                  </a:lnTo>
                  <a:lnTo>
                    <a:pt x="244" y="30345"/>
                  </a:lnTo>
                  <a:lnTo>
                    <a:pt x="333" y="31455"/>
                  </a:lnTo>
                  <a:lnTo>
                    <a:pt x="429" y="32531"/>
                  </a:lnTo>
                  <a:lnTo>
                    <a:pt x="532" y="33540"/>
                  </a:lnTo>
                  <a:lnTo>
                    <a:pt x="658" y="34550"/>
                  </a:lnTo>
                  <a:lnTo>
                    <a:pt x="784" y="35525"/>
                  </a:lnTo>
                  <a:lnTo>
                    <a:pt x="924" y="36501"/>
                  </a:lnTo>
                  <a:lnTo>
                    <a:pt x="1079" y="37409"/>
                  </a:lnTo>
                  <a:lnTo>
                    <a:pt x="1234" y="38284"/>
                  </a:lnTo>
                  <a:lnTo>
                    <a:pt x="1404" y="39125"/>
                  </a:lnTo>
                  <a:lnTo>
                    <a:pt x="1589" y="39932"/>
                  </a:lnTo>
                  <a:lnTo>
                    <a:pt x="1774" y="40706"/>
                  </a:lnTo>
                  <a:lnTo>
                    <a:pt x="1966" y="41413"/>
                  </a:lnTo>
                  <a:lnTo>
                    <a:pt x="2173" y="42119"/>
                  </a:lnTo>
                  <a:lnTo>
                    <a:pt x="2387" y="42758"/>
                  </a:lnTo>
                  <a:lnTo>
                    <a:pt x="2602" y="43364"/>
                  </a:lnTo>
                  <a:lnTo>
                    <a:pt x="2831" y="43902"/>
                  </a:lnTo>
                  <a:lnTo>
                    <a:pt x="3060" y="44407"/>
                  </a:lnTo>
                  <a:lnTo>
                    <a:pt x="3304" y="44878"/>
                  </a:lnTo>
                  <a:lnTo>
                    <a:pt x="3548" y="45281"/>
                  </a:lnTo>
                  <a:lnTo>
                    <a:pt x="3799" y="45651"/>
                  </a:lnTo>
                  <a:lnTo>
                    <a:pt x="4050" y="45954"/>
                  </a:lnTo>
                  <a:lnTo>
                    <a:pt x="4316" y="46223"/>
                  </a:lnTo>
                  <a:lnTo>
                    <a:pt x="4582" y="46425"/>
                  </a:lnTo>
                  <a:lnTo>
                    <a:pt x="4848" y="46560"/>
                  </a:lnTo>
                  <a:lnTo>
                    <a:pt x="5122" y="46661"/>
                  </a:lnTo>
                  <a:lnTo>
                    <a:pt x="5403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78"/>
                  </a:lnTo>
                  <a:lnTo>
                    <a:pt x="7731" y="44407"/>
                  </a:lnTo>
                  <a:lnTo>
                    <a:pt x="7967" y="43902"/>
                  </a:lnTo>
                  <a:lnTo>
                    <a:pt x="8189" y="43364"/>
                  </a:lnTo>
                  <a:lnTo>
                    <a:pt x="8411" y="42758"/>
                  </a:lnTo>
                  <a:lnTo>
                    <a:pt x="8625" y="42119"/>
                  </a:lnTo>
                  <a:lnTo>
                    <a:pt x="8824" y="41413"/>
                  </a:lnTo>
                  <a:lnTo>
                    <a:pt x="9024" y="40706"/>
                  </a:lnTo>
                  <a:lnTo>
                    <a:pt x="9209" y="39932"/>
                  </a:lnTo>
                  <a:lnTo>
                    <a:pt x="9386" y="39125"/>
                  </a:lnTo>
                  <a:lnTo>
                    <a:pt x="9556" y="38284"/>
                  </a:lnTo>
                  <a:lnTo>
                    <a:pt x="9719" y="37409"/>
                  </a:lnTo>
                  <a:lnTo>
                    <a:pt x="9874" y="36501"/>
                  </a:lnTo>
                  <a:lnTo>
                    <a:pt x="10014" y="35525"/>
                  </a:lnTo>
                  <a:lnTo>
                    <a:pt x="10140" y="34550"/>
                  </a:lnTo>
                  <a:lnTo>
                    <a:pt x="10266" y="33540"/>
                  </a:lnTo>
                  <a:lnTo>
                    <a:pt x="10369" y="32531"/>
                  </a:lnTo>
                  <a:lnTo>
                    <a:pt x="10465" y="31455"/>
                  </a:lnTo>
                  <a:lnTo>
                    <a:pt x="10554" y="30345"/>
                  </a:lnTo>
                  <a:lnTo>
                    <a:pt x="10628" y="29234"/>
                  </a:lnTo>
                  <a:lnTo>
                    <a:pt x="10687" y="28091"/>
                  </a:lnTo>
                  <a:lnTo>
                    <a:pt x="10731" y="26947"/>
                  </a:lnTo>
                  <a:lnTo>
                    <a:pt x="10768" y="25769"/>
                  </a:lnTo>
                  <a:lnTo>
                    <a:pt x="10790" y="24558"/>
                  </a:lnTo>
                  <a:lnTo>
                    <a:pt x="10798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66" y="13255"/>
                  </a:lnTo>
                  <a:lnTo>
                    <a:pt x="10140" y="12245"/>
                  </a:lnTo>
                  <a:lnTo>
                    <a:pt x="10014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4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403" y="0"/>
                  </a:lnTo>
                  <a:close/>
                  <a:moveTo>
                    <a:pt x="5403" y="113472"/>
                  </a:moveTo>
                  <a:lnTo>
                    <a:pt x="5122" y="113506"/>
                  </a:lnTo>
                  <a:lnTo>
                    <a:pt x="4848" y="113573"/>
                  </a:lnTo>
                  <a:lnTo>
                    <a:pt x="4582" y="113742"/>
                  </a:lnTo>
                  <a:lnTo>
                    <a:pt x="4316" y="113943"/>
                  </a:lnTo>
                  <a:lnTo>
                    <a:pt x="4050" y="114213"/>
                  </a:lnTo>
                  <a:lnTo>
                    <a:pt x="3799" y="114515"/>
                  </a:lnTo>
                  <a:lnTo>
                    <a:pt x="3548" y="114885"/>
                  </a:lnTo>
                  <a:lnTo>
                    <a:pt x="3304" y="115323"/>
                  </a:lnTo>
                  <a:lnTo>
                    <a:pt x="3060" y="115794"/>
                  </a:lnTo>
                  <a:lnTo>
                    <a:pt x="2831" y="116298"/>
                  </a:lnTo>
                  <a:lnTo>
                    <a:pt x="2602" y="116870"/>
                  </a:lnTo>
                  <a:lnTo>
                    <a:pt x="2387" y="117476"/>
                  </a:lnTo>
                  <a:lnTo>
                    <a:pt x="2173" y="118115"/>
                  </a:lnTo>
                  <a:lnTo>
                    <a:pt x="1966" y="118821"/>
                  </a:lnTo>
                  <a:lnTo>
                    <a:pt x="1774" y="119562"/>
                  </a:lnTo>
                  <a:lnTo>
                    <a:pt x="1589" y="120335"/>
                  </a:lnTo>
                  <a:lnTo>
                    <a:pt x="1404" y="121143"/>
                  </a:lnTo>
                  <a:lnTo>
                    <a:pt x="1234" y="121984"/>
                  </a:lnTo>
                  <a:lnTo>
                    <a:pt x="1079" y="122858"/>
                  </a:lnTo>
                  <a:lnTo>
                    <a:pt x="924" y="123800"/>
                  </a:lnTo>
                  <a:lnTo>
                    <a:pt x="784" y="124742"/>
                  </a:lnTo>
                  <a:lnTo>
                    <a:pt x="658" y="125718"/>
                  </a:lnTo>
                  <a:lnTo>
                    <a:pt x="532" y="126727"/>
                  </a:lnTo>
                  <a:lnTo>
                    <a:pt x="429" y="127736"/>
                  </a:lnTo>
                  <a:lnTo>
                    <a:pt x="333" y="128813"/>
                  </a:lnTo>
                  <a:lnTo>
                    <a:pt x="244" y="129889"/>
                  </a:lnTo>
                  <a:lnTo>
                    <a:pt x="170" y="131000"/>
                  </a:lnTo>
                  <a:lnTo>
                    <a:pt x="111" y="132110"/>
                  </a:lnTo>
                  <a:lnTo>
                    <a:pt x="67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7" y="140352"/>
                  </a:lnTo>
                  <a:lnTo>
                    <a:pt x="111" y="141496"/>
                  </a:lnTo>
                  <a:lnTo>
                    <a:pt x="170" y="142640"/>
                  </a:lnTo>
                  <a:lnTo>
                    <a:pt x="244" y="143716"/>
                  </a:lnTo>
                  <a:lnTo>
                    <a:pt x="333" y="144826"/>
                  </a:lnTo>
                  <a:lnTo>
                    <a:pt x="429" y="145869"/>
                  </a:lnTo>
                  <a:lnTo>
                    <a:pt x="532" y="146912"/>
                  </a:lnTo>
                  <a:lnTo>
                    <a:pt x="658" y="147921"/>
                  </a:lnTo>
                  <a:lnTo>
                    <a:pt x="784" y="148897"/>
                  </a:lnTo>
                  <a:lnTo>
                    <a:pt x="924" y="149839"/>
                  </a:lnTo>
                  <a:lnTo>
                    <a:pt x="1079" y="150747"/>
                  </a:lnTo>
                  <a:lnTo>
                    <a:pt x="1234" y="151622"/>
                  </a:lnTo>
                  <a:lnTo>
                    <a:pt x="1404" y="152496"/>
                  </a:lnTo>
                  <a:lnTo>
                    <a:pt x="1589" y="153304"/>
                  </a:lnTo>
                  <a:lnTo>
                    <a:pt x="1774" y="154078"/>
                  </a:lnTo>
                  <a:lnTo>
                    <a:pt x="1966" y="154818"/>
                  </a:lnTo>
                  <a:lnTo>
                    <a:pt x="2173" y="155491"/>
                  </a:lnTo>
                  <a:lnTo>
                    <a:pt x="2387" y="156163"/>
                  </a:lnTo>
                  <a:lnTo>
                    <a:pt x="2602" y="156769"/>
                  </a:lnTo>
                  <a:lnTo>
                    <a:pt x="2831" y="157341"/>
                  </a:lnTo>
                  <a:lnTo>
                    <a:pt x="3060" y="157845"/>
                  </a:lnTo>
                  <a:lnTo>
                    <a:pt x="3304" y="158316"/>
                  </a:lnTo>
                  <a:lnTo>
                    <a:pt x="3548" y="158720"/>
                  </a:lnTo>
                  <a:lnTo>
                    <a:pt x="3799" y="159090"/>
                  </a:lnTo>
                  <a:lnTo>
                    <a:pt x="4050" y="159427"/>
                  </a:lnTo>
                  <a:lnTo>
                    <a:pt x="4316" y="159696"/>
                  </a:lnTo>
                  <a:lnTo>
                    <a:pt x="4582" y="159898"/>
                  </a:lnTo>
                  <a:lnTo>
                    <a:pt x="4848" y="160032"/>
                  </a:lnTo>
                  <a:lnTo>
                    <a:pt x="5122" y="160133"/>
                  </a:lnTo>
                  <a:lnTo>
                    <a:pt x="5403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4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4" y="148897"/>
                  </a:lnTo>
                  <a:lnTo>
                    <a:pt x="10140" y="147921"/>
                  </a:lnTo>
                  <a:lnTo>
                    <a:pt x="10266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8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66" y="126727"/>
                  </a:lnTo>
                  <a:lnTo>
                    <a:pt x="10140" y="125718"/>
                  </a:lnTo>
                  <a:lnTo>
                    <a:pt x="10014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4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403" y="113472"/>
                  </a:lnTo>
                  <a:close/>
                  <a:moveTo>
                    <a:pt x="5122" y="226945"/>
                  </a:moveTo>
                  <a:lnTo>
                    <a:pt x="4848" y="227046"/>
                  </a:lnTo>
                  <a:lnTo>
                    <a:pt x="4582" y="227214"/>
                  </a:lnTo>
                  <a:lnTo>
                    <a:pt x="4316" y="227416"/>
                  </a:lnTo>
                  <a:lnTo>
                    <a:pt x="4050" y="227651"/>
                  </a:lnTo>
                  <a:lnTo>
                    <a:pt x="3799" y="227988"/>
                  </a:lnTo>
                  <a:lnTo>
                    <a:pt x="3548" y="228358"/>
                  </a:lnTo>
                  <a:lnTo>
                    <a:pt x="3304" y="228761"/>
                  </a:lnTo>
                  <a:lnTo>
                    <a:pt x="3060" y="229232"/>
                  </a:lnTo>
                  <a:lnTo>
                    <a:pt x="2831" y="229771"/>
                  </a:lnTo>
                  <a:lnTo>
                    <a:pt x="2602" y="230309"/>
                  </a:lnTo>
                  <a:lnTo>
                    <a:pt x="2387" y="230915"/>
                  </a:lnTo>
                  <a:lnTo>
                    <a:pt x="2173" y="231587"/>
                  </a:lnTo>
                  <a:lnTo>
                    <a:pt x="1966" y="232260"/>
                  </a:lnTo>
                  <a:lnTo>
                    <a:pt x="1774" y="233000"/>
                  </a:lnTo>
                  <a:lnTo>
                    <a:pt x="1589" y="233774"/>
                  </a:lnTo>
                  <a:lnTo>
                    <a:pt x="1404" y="234581"/>
                  </a:lnTo>
                  <a:lnTo>
                    <a:pt x="1234" y="235422"/>
                  </a:lnTo>
                  <a:lnTo>
                    <a:pt x="1079" y="236331"/>
                  </a:lnTo>
                  <a:lnTo>
                    <a:pt x="924" y="237239"/>
                  </a:lnTo>
                  <a:lnTo>
                    <a:pt x="784" y="238181"/>
                  </a:lnTo>
                  <a:lnTo>
                    <a:pt x="658" y="239157"/>
                  </a:lnTo>
                  <a:lnTo>
                    <a:pt x="532" y="240166"/>
                  </a:lnTo>
                  <a:lnTo>
                    <a:pt x="429" y="241209"/>
                  </a:lnTo>
                  <a:lnTo>
                    <a:pt x="333" y="242252"/>
                  </a:lnTo>
                  <a:lnTo>
                    <a:pt x="244" y="243328"/>
                  </a:lnTo>
                  <a:lnTo>
                    <a:pt x="170" y="244438"/>
                  </a:lnTo>
                  <a:lnTo>
                    <a:pt x="111" y="245582"/>
                  </a:lnTo>
                  <a:lnTo>
                    <a:pt x="67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7" y="253824"/>
                  </a:lnTo>
                  <a:lnTo>
                    <a:pt x="111" y="254968"/>
                  </a:lnTo>
                  <a:lnTo>
                    <a:pt x="170" y="256078"/>
                  </a:lnTo>
                  <a:lnTo>
                    <a:pt x="244" y="257188"/>
                  </a:lnTo>
                  <a:lnTo>
                    <a:pt x="333" y="258265"/>
                  </a:lnTo>
                  <a:lnTo>
                    <a:pt x="429" y="259341"/>
                  </a:lnTo>
                  <a:lnTo>
                    <a:pt x="532" y="260384"/>
                  </a:lnTo>
                  <a:lnTo>
                    <a:pt x="658" y="261360"/>
                  </a:lnTo>
                  <a:lnTo>
                    <a:pt x="784" y="262336"/>
                  </a:lnTo>
                  <a:lnTo>
                    <a:pt x="924" y="263311"/>
                  </a:lnTo>
                  <a:lnTo>
                    <a:pt x="1079" y="264220"/>
                  </a:lnTo>
                  <a:lnTo>
                    <a:pt x="1234" y="265094"/>
                  </a:lnTo>
                  <a:lnTo>
                    <a:pt x="1404" y="265935"/>
                  </a:lnTo>
                  <a:lnTo>
                    <a:pt x="1589" y="266743"/>
                  </a:lnTo>
                  <a:lnTo>
                    <a:pt x="1774" y="267516"/>
                  </a:lnTo>
                  <a:lnTo>
                    <a:pt x="1966" y="268256"/>
                  </a:lnTo>
                  <a:lnTo>
                    <a:pt x="2173" y="268963"/>
                  </a:lnTo>
                  <a:lnTo>
                    <a:pt x="2387" y="269602"/>
                  </a:lnTo>
                  <a:lnTo>
                    <a:pt x="2602" y="270208"/>
                  </a:lnTo>
                  <a:lnTo>
                    <a:pt x="2831" y="270780"/>
                  </a:lnTo>
                  <a:lnTo>
                    <a:pt x="3060" y="271318"/>
                  </a:lnTo>
                  <a:lnTo>
                    <a:pt x="3304" y="271789"/>
                  </a:lnTo>
                  <a:lnTo>
                    <a:pt x="3548" y="272193"/>
                  </a:lnTo>
                  <a:lnTo>
                    <a:pt x="3799" y="272563"/>
                  </a:lnTo>
                  <a:lnTo>
                    <a:pt x="4050" y="272865"/>
                  </a:lnTo>
                  <a:lnTo>
                    <a:pt x="4316" y="273134"/>
                  </a:lnTo>
                  <a:lnTo>
                    <a:pt x="4582" y="273336"/>
                  </a:lnTo>
                  <a:lnTo>
                    <a:pt x="4848" y="273505"/>
                  </a:lnTo>
                  <a:lnTo>
                    <a:pt x="5122" y="273572"/>
                  </a:lnTo>
                  <a:lnTo>
                    <a:pt x="5403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4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4" y="262336"/>
                  </a:lnTo>
                  <a:lnTo>
                    <a:pt x="10140" y="261360"/>
                  </a:lnTo>
                  <a:lnTo>
                    <a:pt x="10266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8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66" y="240166"/>
                  </a:lnTo>
                  <a:lnTo>
                    <a:pt x="10140" y="239157"/>
                  </a:lnTo>
                  <a:lnTo>
                    <a:pt x="10014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4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22" y="340384"/>
                  </a:moveTo>
                  <a:lnTo>
                    <a:pt x="4848" y="340485"/>
                  </a:lnTo>
                  <a:lnTo>
                    <a:pt x="4582" y="340653"/>
                  </a:lnTo>
                  <a:lnTo>
                    <a:pt x="4316" y="340855"/>
                  </a:lnTo>
                  <a:lnTo>
                    <a:pt x="4050" y="341124"/>
                  </a:lnTo>
                  <a:lnTo>
                    <a:pt x="3799" y="341426"/>
                  </a:lnTo>
                  <a:lnTo>
                    <a:pt x="3548" y="341797"/>
                  </a:lnTo>
                  <a:lnTo>
                    <a:pt x="3304" y="342200"/>
                  </a:lnTo>
                  <a:lnTo>
                    <a:pt x="3060" y="342671"/>
                  </a:lnTo>
                  <a:lnTo>
                    <a:pt x="2831" y="343209"/>
                  </a:lnTo>
                  <a:lnTo>
                    <a:pt x="2602" y="343748"/>
                  </a:lnTo>
                  <a:lnTo>
                    <a:pt x="2387" y="344387"/>
                  </a:lnTo>
                  <a:lnTo>
                    <a:pt x="2173" y="345026"/>
                  </a:lnTo>
                  <a:lnTo>
                    <a:pt x="1966" y="345733"/>
                  </a:lnTo>
                  <a:lnTo>
                    <a:pt x="1774" y="346439"/>
                  </a:lnTo>
                  <a:lnTo>
                    <a:pt x="1589" y="347213"/>
                  </a:lnTo>
                  <a:lnTo>
                    <a:pt x="1404" y="348054"/>
                  </a:lnTo>
                  <a:lnTo>
                    <a:pt x="1234" y="348895"/>
                  </a:lnTo>
                  <a:lnTo>
                    <a:pt x="1079" y="349770"/>
                  </a:lnTo>
                  <a:lnTo>
                    <a:pt x="924" y="350678"/>
                  </a:lnTo>
                  <a:lnTo>
                    <a:pt x="784" y="351620"/>
                  </a:lnTo>
                  <a:lnTo>
                    <a:pt x="658" y="352595"/>
                  </a:lnTo>
                  <a:lnTo>
                    <a:pt x="532" y="353605"/>
                  </a:lnTo>
                  <a:lnTo>
                    <a:pt x="429" y="354648"/>
                  </a:lnTo>
                  <a:lnTo>
                    <a:pt x="333" y="355724"/>
                  </a:lnTo>
                  <a:lnTo>
                    <a:pt x="244" y="356801"/>
                  </a:lnTo>
                  <a:lnTo>
                    <a:pt x="170" y="357911"/>
                  </a:lnTo>
                  <a:lnTo>
                    <a:pt x="111" y="359021"/>
                  </a:lnTo>
                  <a:lnTo>
                    <a:pt x="67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7" y="367263"/>
                  </a:lnTo>
                  <a:lnTo>
                    <a:pt x="111" y="368407"/>
                  </a:lnTo>
                  <a:lnTo>
                    <a:pt x="170" y="369517"/>
                  </a:lnTo>
                  <a:lnTo>
                    <a:pt x="244" y="370627"/>
                  </a:lnTo>
                  <a:lnTo>
                    <a:pt x="333" y="371704"/>
                  </a:lnTo>
                  <a:lnTo>
                    <a:pt x="429" y="372780"/>
                  </a:lnTo>
                  <a:lnTo>
                    <a:pt x="532" y="373823"/>
                  </a:lnTo>
                  <a:lnTo>
                    <a:pt x="658" y="374799"/>
                  </a:lnTo>
                  <a:lnTo>
                    <a:pt x="784" y="375808"/>
                  </a:lnTo>
                  <a:lnTo>
                    <a:pt x="924" y="376750"/>
                  </a:lnTo>
                  <a:lnTo>
                    <a:pt x="1079" y="377658"/>
                  </a:lnTo>
                  <a:lnTo>
                    <a:pt x="1234" y="378533"/>
                  </a:lnTo>
                  <a:lnTo>
                    <a:pt x="1404" y="379374"/>
                  </a:lnTo>
                  <a:lnTo>
                    <a:pt x="1589" y="380215"/>
                  </a:lnTo>
                  <a:lnTo>
                    <a:pt x="1774" y="380989"/>
                  </a:lnTo>
                  <a:lnTo>
                    <a:pt x="1966" y="381695"/>
                  </a:lnTo>
                  <a:lnTo>
                    <a:pt x="2173" y="382402"/>
                  </a:lnTo>
                  <a:lnTo>
                    <a:pt x="2387" y="383041"/>
                  </a:lnTo>
                  <a:lnTo>
                    <a:pt x="2602" y="383680"/>
                  </a:lnTo>
                  <a:lnTo>
                    <a:pt x="2831" y="384218"/>
                  </a:lnTo>
                  <a:lnTo>
                    <a:pt x="3060" y="384757"/>
                  </a:lnTo>
                  <a:lnTo>
                    <a:pt x="3304" y="385228"/>
                  </a:lnTo>
                  <a:lnTo>
                    <a:pt x="3548" y="385631"/>
                  </a:lnTo>
                  <a:lnTo>
                    <a:pt x="3799" y="386001"/>
                  </a:lnTo>
                  <a:lnTo>
                    <a:pt x="4050" y="386304"/>
                  </a:lnTo>
                  <a:lnTo>
                    <a:pt x="4316" y="386573"/>
                  </a:lnTo>
                  <a:lnTo>
                    <a:pt x="4582" y="386775"/>
                  </a:lnTo>
                  <a:lnTo>
                    <a:pt x="4848" y="386943"/>
                  </a:lnTo>
                  <a:lnTo>
                    <a:pt x="5122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4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4" y="375808"/>
                  </a:lnTo>
                  <a:lnTo>
                    <a:pt x="10140" y="374799"/>
                  </a:lnTo>
                  <a:lnTo>
                    <a:pt x="10266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8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66" y="353605"/>
                  </a:lnTo>
                  <a:lnTo>
                    <a:pt x="10140" y="352595"/>
                  </a:lnTo>
                  <a:lnTo>
                    <a:pt x="10014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4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403" y="453822"/>
                  </a:moveTo>
                  <a:lnTo>
                    <a:pt x="5122" y="453856"/>
                  </a:lnTo>
                  <a:lnTo>
                    <a:pt x="4848" y="453957"/>
                  </a:lnTo>
                  <a:lnTo>
                    <a:pt x="4582" y="454092"/>
                  </a:lnTo>
                  <a:lnTo>
                    <a:pt x="4316" y="454293"/>
                  </a:lnTo>
                  <a:lnTo>
                    <a:pt x="4050" y="454562"/>
                  </a:lnTo>
                  <a:lnTo>
                    <a:pt x="3799" y="454865"/>
                  </a:lnTo>
                  <a:lnTo>
                    <a:pt x="3548" y="455235"/>
                  </a:lnTo>
                  <a:lnTo>
                    <a:pt x="3304" y="455639"/>
                  </a:lnTo>
                  <a:lnTo>
                    <a:pt x="3060" y="456110"/>
                  </a:lnTo>
                  <a:lnTo>
                    <a:pt x="2831" y="456615"/>
                  </a:lnTo>
                  <a:lnTo>
                    <a:pt x="2602" y="457153"/>
                  </a:lnTo>
                  <a:lnTo>
                    <a:pt x="2387" y="457758"/>
                  </a:lnTo>
                  <a:lnTo>
                    <a:pt x="2173" y="458398"/>
                  </a:lnTo>
                  <a:lnTo>
                    <a:pt x="1966" y="459104"/>
                  </a:lnTo>
                  <a:lnTo>
                    <a:pt x="1774" y="459811"/>
                  </a:lnTo>
                  <a:lnTo>
                    <a:pt x="1589" y="460584"/>
                  </a:lnTo>
                  <a:lnTo>
                    <a:pt x="1404" y="461392"/>
                  </a:lnTo>
                  <a:lnTo>
                    <a:pt x="1234" y="462233"/>
                  </a:lnTo>
                  <a:lnTo>
                    <a:pt x="1079" y="463141"/>
                  </a:lnTo>
                  <a:lnTo>
                    <a:pt x="924" y="464049"/>
                  </a:lnTo>
                  <a:lnTo>
                    <a:pt x="784" y="464991"/>
                  </a:lnTo>
                  <a:lnTo>
                    <a:pt x="658" y="465967"/>
                  </a:lnTo>
                  <a:lnTo>
                    <a:pt x="532" y="466976"/>
                  </a:lnTo>
                  <a:lnTo>
                    <a:pt x="429" y="468019"/>
                  </a:lnTo>
                  <a:lnTo>
                    <a:pt x="333" y="469062"/>
                  </a:lnTo>
                  <a:lnTo>
                    <a:pt x="244" y="470172"/>
                  </a:lnTo>
                  <a:lnTo>
                    <a:pt x="170" y="471282"/>
                  </a:lnTo>
                  <a:lnTo>
                    <a:pt x="111" y="472426"/>
                  </a:lnTo>
                  <a:lnTo>
                    <a:pt x="67" y="473570"/>
                  </a:lnTo>
                  <a:lnTo>
                    <a:pt x="30" y="474747"/>
                  </a:lnTo>
                  <a:lnTo>
                    <a:pt x="8" y="475958"/>
                  </a:lnTo>
                  <a:lnTo>
                    <a:pt x="0" y="477170"/>
                  </a:lnTo>
                  <a:lnTo>
                    <a:pt x="8" y="478381"/>
                  </a:lnTo>
                  <a:lnTo>
                    <a:pt x="30" y="479558"/>
                  </a:lnTo>
                  <a:lnTo>
                    <a:pt x="67" y="480702"/>
                  </a:lnTo>
                  <a:lnTo>
                    <a:pt x="111" y="481879"/>
                  </a:lnTo>
                  <a:lnTo>
                    <a:pt x="170" y="482989"/>
                  </a:lnTo>
                  <a:lnTo>
                    <a:pt x="244" y="484100"/>
                  </a:lnTo>
                  <a:lnTo>
                    <a:pt x="333" y="485176"/>
                  </a:lnTo>
                  <a:lnTo>
                    <a:pt x="429" y="486253"/>
                  </a:lnTo>
                  <a:lnTo>
                    <a:pt x="532" y="487262"/>
                  </a:lnTo>
                  <a:lnTo>
                    <a:pt x="658" y="488271"/>
                  </a:lnTo>
                  <a:lnTo>
                    <a:pt x="784" y="489247"/>
                  </a:lnTo>
                  <a:lnTo>
                    <a:pt x="924" y="490189"/>
                  </a:lnTo>
                  <a:lnTo>
                    <a:pt x="1079" y="491131"/>
                  </a:lnTo>
                  <a:lnTo>
                    <a:pt x="1234" y="492005"/>
                  </a:lnTo>
                  <a:lnTo>
                    <a:pt x="1404" y="492846"/>
                  </a:lnTo>
                  <a:lnTo>
                    <a:pt x="1589" y="493654"/>
                  </a:lnTo>
                  <a:lnTo>
                    <a:pt x="1774" y="494428"/>
                  </a:lnTo>
                  <a:lnTo>
                    <a:pt x="1966" y="495168"/>
                  </a:lnTo>
                  <a:lnTo>
                    <a:pt x="2173" y="495874"/>
                  </a:lnTo>
                  <a:lnTo>
                    <a:pt x="2387" y="496513"/>
                  </a:lnTo>
                  <a:lnTo>
                    <a:pt x="2602" y="497119"/>
                  </a:lnTo>
                  <a:lnTo>
                    <a:pt x="2831" y="497691"/>
                  </a:lnTo>
                  <a:lnTo>
                    <a:pt x="3060" y="498195"/>
                  </a:lnTo>
                  <a:lnTo>
                    <a:pt x="3304" y="498666"/>
                  </a:lnTo>
                  <a:lnTo>
                    <a:pt x="3548" y="499104"/>
                  </a:lnTo>
                  <a:lnTo>
                    <a:pt x="3799" y="499474"/>
                  </a:lnTo>
                  <a:lnTo>
                    <a:pt x="4050" y="499777"/>
                  </a:lnTo>
                  <a:lnTo>
                    <a:pt x="4316" y="500046"/>
                  </a:lnTo>
                  <a:lnTo>
                    <a:pt x="4582" y="500248"/>
                  </a:lnTo>
                  <a:lnTo>
                    <a:pt x="4848" y="500382"/>
                  </a:lnTo>
                  <a:lnTo>
                    <a:pt x="5122" y="500483"/>
                  </a:lnTo>
                  <a:lnTo>
                    <a:pt x="5403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74"/>
                  </a:lnTo>
                  <a:lnTo>
                    <a:pt x="8824" y="495168"/>
                  </a:lnTo>
                  <a:lnTo>
                    <a:pt x="9024" y="494428"/>
                  </a:lnTo>
                  <a:lnTo>
                    <a:pt x="9209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9" y="491131"/>
                  </a:lnTo>
                  <a:lnTo>
                    <a:pt x="9874" y="490189"/>
                  </a:lnTo>
                  <a:lnTo>
                    <a:pt x="10014" y="489247"/>
                  </a:lnTo>
                  <a:lnTo>
                    <a:pt x="10140" y="488271"/>
                  </a:lnTo>
                  <a:lnTo>
                    <a:pt x="10266" y="487262"/>
                  </a:lnTo>
                  <a:lnTo>
                    <a:pt x="10369" y="486253"/>
                  </a:lnTo>
                  <a:lnTo>
                    <a:pt x="10465" y="485176"/>
                  </a:lnTo>
                  <a:lnTo>
                    <a:pt x="10554" y="484100"/>
                  </a:lnTo>
                  <a:lnTo>
                    <a:pt x="10628" y="482989"/>
                  </a:lnTo>
                  <a:lnTo>
                    <a:pt x="10687" y="481879"/>
                  </a:lnTo>
                  <a:lnTo>
                    <a:pt x="10731" y="480702"/>
                  </a:lnTo>
                  <a:lnTo>
                    <a:pt x="10768" y="479558"/>
                  </a:lnTo>
                  <a:lnTo>
                    <a:pt x="10790" y="478381"/>
                  </a:lnTo>
                  <a:lnTo>
                    <a:pt x="10798" y="477170"/>
                  </a:lnTo>
                  <a:lnTo>
                    <a:pt x="10790" y="475958"/>
                  </a:lnTo>
                  <a:lnTo>
                    <a:pt x="10768" y="474747"/>
                  </a:lnTo>
                  <a:lnTo>
                    <a:pt x="10731" y="473570"/>
                  </a:lnTo>
                  <a:lnTo>
                    <a:pt x="10687" y="472426"/>
                  </a:lnTo>
                  <a:lnTo>
                    <a:pt x="10628" y="471282"/>
                  </a:lnTo>
                  <a:lnTo>
                    <a:pt x="10554" y="470172"/>
                  </a:lnTo>
                  <a:lnTo>
                    <a:pt x="10465" y="469062"/>
                  </a:lnTo>
                  <a:lnTo>
                    <a:pt x="10369" y="468019"/>
                  </a:lnTo>
                  <a:lnTo>
                    <a:pt x="10266" y="466976"/>
                  </a:lnTo>
                  <a:lnTo>
                    <a:pt x="10140" y="465967"/>
                  </a:lnTo>
                  <a:lnTo>
                    <a:pt x="10014" y="464991"/>
                  </a:lnTo>
                  <a:lnTo>
                    <a:pt x="9874" y="464049"/>
                  </a:lnTo>
                  <a:lnTo>
                    <a:pt x="9719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9" y="460584"/>
                  </a:lnTo>
                  <a:lnTo>
                    <a:pt x="9024" y="459811"/>
                  </a:lnTo>
                  <a:lnTo>
                    <a:pt x="8824" y="459104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403" y="453822"/>
                  </a:lnTo>
                  <a:close/>
                  <a:moveTo>
                    <a:pt x="5122" y="567059"/>
                  </a:moveTo>
                  <a:lnTo>
                    <a:pt x="4848" y="567160"/>
                  </a:lnTo>
                  <a:lnTo>
                    <a:pt x="4582" y="567328"/>
                  </a:lnTo>
                  <a:lnTo>
                    <a:pt x="4316" y="567530"/>
                  </a:lnTo>
                  <a:lnTo>
                    <a:pt x="4050" y="567766"/>
                  </a:lnTo>
                  <a:lnTo>
                    <a:pt x="3799" y="568102"/>
                  </a:lnTo>
                  <a:lnTo>
                    <a:pt x="3548" y="568472"/>
                  </a:lnTo>
                  <a:lnTo>
                    <a:pt x="3304" y="568876"/>
                  </a:lnTo>
                  <a:lnTo>
                    <a:pt x="3060" y="569347"/>
                  </a:lnTo>
                  <a:lnTo>
                    <a:pt x="2831" y="569885"/>
                  </a:lnTo>
                  <a:lnTo>
                    <a:pt x="2602" y="570423"/>
                  </a:lnTo>
                  <a:lnTo>
                    <a:pt x="2387" y="571029"/>
                  </a:lnTo>
                  <a:lnTo>
                    <a:pt x="2173" y="571702"/>
                  </a:lnTo>
                  <a:lnTo>
                    <a:pt x="1966" y="572408"/>
                  </a:lnTo>
                  <a:lnTo>
                    <a:pt x="1774" y="573115"/>
                  </a:lnTo>
                  <a:lnTo>
                    <a:pt x="1589" y="573889"/>
                  </a:lnTo>
                  <a:lnTo>
                    <a:pt x="1404" y="574730"/>
                  </a:lnTo>
                  <a:lnTo>
                    <a:pt x="1234" y="575571"/>
                  </a:lnTo>
                  <a:lnTo>
                    <a:pt x="1079" y="576445"/>
                  </a:lnTo>
                  <a:lnTo>
                    <a:pt x="924" y="577354"/>
                  </a:lnTo>
                  <a:lnTo>
                    <a:pt x="784" y="578296"/>
                  </a:lnTo>
                  <a:lnTo>
                    <a:pt x="658" y="579271"/>
                  </a:lnTo>
                  <a:lnTo>
                    <a:pt x="532" y="580280"/>
                  </a:lnTo>
                  <a:lnTo>
                    <a:pt x="429" y="581323"/>
                  </a:lnTo>
                  <a:lnTo>
                    <a:pt x="333" y="582400"/>
                  </a:lnTo>
                  <a:lnTo>
                    <a:pt x="244" y="583476"/>
                  </a:lnTo>
                  <a:lnTo>
                    <a:pt x="170" y="584586"/>
                  </a:lnTo>
                  <a:lnTo>
                    <a:pt x="111" y="585697"/>
                  </a:lnTo>
                  <a:lnTo>
                    <a:pt x="67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7" y="593972"/>
                  </a:lnTo>
                  <a:lnTo>
                    <a:pt x="111" y="595150"/>
                  </a:lnTo>
                  <a:lnTo>
                    <a:pt x="170" y="596294"/>
                  </a:lnTo>
                  <a:lnTo>
                    <a:pt x="244" y="597404"/>
                  </a:lnTo>
                  <a:lnTo>
                    <a:pt x="333" y="598480"/>
                  </a:lnTo>
                  <a:lnTo>
                    <a:pt x="429" y="599557"/>
                  </a:lnTo>
                  <a:lnTo>
                    <a:pt x="532" y="600600"/>
                  </a:lnTo>
                  <a:lnTo>
                    <a:pt x="658" y="601609"/>
                  </a:lnTo>
                  <a:lnTo>
                    <a:pt x="784" y="602585"/>
                  </a:lnTo>
                  <a:lnTo>
                    <a:pt x="924" y="603527"/>
                  </a:lnTo>
                  <a:lnTo>
                    <a:pt x="1079" y="604435"/>
                  </a:lnTo>
                  <a:lnTo>
                    <a:pt x="1234" y="605310"/>
                  </a:lnTo>
                  <a:lnTo>
                    <a:pt x="1404" y="606151"/>
                  </a:lnTo>
                  <a:lnTo>
                    <a:pt x="1589" y="606958"/>
                  </a:lnTo>
                  <a:lnTo>
                    <a:pt x="1774" y="607732"/>
                  </a:lnTo>
                  <a:lnTo>
                    <a:pt x="1966" y="608472"/>
                  </a:lnTo>
                  <a:lnTo>
                    <a:pt x="2173" y="609145"/>
                  </a:lnTo>
                  <a:lnTo>
                    <a:pt x="2387" y="609784"/>
                  </a:lnTo>
                  <a:lnTo>
                    <a:pt x="2602" y="610389"/>
                  </a:lnTo>
                  <a:lnTo>
                    <a:pt x="2831" y="610961"/>
                  </a:lnTo>
                  <a:lnTo>
                    <a:pt x="3060" y="611466"/>
                  </a:lnTo>
                  <a:lnTo>
                    <a:pt x="3304" y="611937"/>
                  </a:lnTo>
                  <a:lnTo>
                    <a:pt x="3548" y="612341"/>
                  </a:lnTo>
                  <a:lnTo>
                    <a:pt x="3799" y="612711"/>
                  </a:lnTo>
                  <a:lnTo>
                    <a:pt x="4050" y="613013"/>
                  </a:lnTo>
                  <a:lnTo>
                    <a:pt x="4316" y="613249"/>
                  </a:lnTo>
                  <a:lnTo>
                    <a:pt x="4582" y="613451"/>
                  </a:lnTo>
                  <a:lnTo>
                    <a:pt x="4848" y="613619"/>
                  </a:lnTo>
                  <a:lnTo>
                    <a:pt x="5122" y="613686"/>
                  </a:lnTo>
                  <a:lnTo>
                    <a:pt x="5403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4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4" y="602585"/>
                  </a:lnTo>
                  <a:lnTo>
                    <a:pt x="10140" y="601609"/>
                  </a:lnTo>
                  <a:lnTo>
                    <a:pt x="10266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8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66" y="580280"/>
                  </a:lnTo>
                  <a:lnTo>
                    <a:pt x="10140" y="579271"/>
                  </a:lnTo>
                  <a:lnTo>
                    <a:pt x="10014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4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" name="Google Shape;43;p3"/>
            <p:cNvSpPr/>
            <p:nvPr/>
          </p:nvSpPr>
          <p:spPr>
            <a:xfrm>
              <a:off x="11379817" y="3272898"/>
              <a:ext cx="55636" cy="876085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302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82" y="1850"/>
                  </a:lnTo>
                  <a:lnTo>
                    <a:pt x="3038" y="2321"/>
                  </a:lnTo>
                  <a:lnTo>
                    <a:pt x="2809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7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10" y="10328"/>
                  </a:lnTo>
                  <a:lnTo>
                    <a:pt x="769" y="11270"/>
                  </a:lnTo>
                  <a:lnTo>
                    <a:pt x="644" y="12245"/>
                  </a:lnTo>
                  <a:lnTo>
                    <a:pt x="525" y="13255"/>
                  </a:lnTo>
                  <a:lnTo>
                    <a:pt x="422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1" y="18671"/>
                  </a:lnTo>
                  <a:lnTo>
                    <a:pt x="60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60" y="26879"/>
                  </a:lnTo>
                  <a:lnTo>
                    <a:pt x="111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22" y="32397"/>
                  </a:lnTo>
                  <a:lnTo>
                    <a:pt x="525" y="33440"/>
                  </a:lnTo>
                  <a:lnTo>
                    <a:pt x="644" y="34449"/>
                  </a:lnTo>
                  <a:lnTo>
                    <a:pt x="769" y="35424"/>
                  </a:lnTo>
                  <a:lnTo>
                    <a:pt x="910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7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9" y="43868"/>
                  </a:lnTo>
                  <a:lnTo>
                    <a:pt x="3038" y="44373"/>
                  </a:lnTo>
                  <a:lnTo>
                    <a:pt x="3282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302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6999" y="45651"/>
                  </a:lnTo>
                  <a:lnTo>
                    <a:pt x="7251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7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25" y="42052"/>
                  </a:lnTo>
                  <a:lnTo>
                    <a:pt x="8825" y="41345"/>
                  </a:lnTo>
                  <a:lnTo>
                    <a:pt x="9024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74" y="36366"/>
                  </a:lnTo>
                  <a:lnTo>
                    <a:pt x="10015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54" y="30277"/>
                  </a:lnTo>
                  <a:lnTo>
                    <a:pt x="10628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15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5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1" y="1413"/>
                  </a:lnTo>
                  <a:lnTo>
                    <a:pt x="6999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302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82" y="115323"/>
                  </a:lnTo>
                  <a:lnTo>
                    <a:pt x="3038" y="115794"/>
                  </a:lnTo>
                  <a:lnTo>
                    <a:pt x="2809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7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10" y="123800"/>
                  </a:lnTo>
                  <a:lnTo>
                    <a:pt x="769" y="124742"/>
                  </a:lnTo>
                  <a:lnTo>
                    <a:pt x="644" y="125718"/>
                  </a:lnTo>
                  <a:lnTo>
                    <a:pt x="525" y="126727"/>
                  </a:lnTo>
                  <a:lnTo>
                    <a:pt x="422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1" y="132110"/>
                  </a:lnTo>
                  <a:lnTo>
                    <a:pt x="60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0" y="140352"/>
                  </a:lnTo>
                  <a:lnTo>
                    <a:pt x="111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22" y="145869"/>
                  </a:lnTo>
                  <a:lnTo>
                    <a:pt x="525" y="146912"/>
                  </a:lnTo>
                  <a:lnTo>
                    <a:pt x="644" y="147921"/>
                  </a:lnTo>
                  <a:lnTo>
                    <a:pt x="769" y="148897"/>
                  </a:lnTo>
                  <a:lnTo>
                    <a:pt x="910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7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9" y="157341"/>
                  </a:lnTo>
                  <a:lnTo>
                    <a:pt x="3038" y="157845"/>
                  </a:lnTo>
                  <a:lnTo>
                    <a:pt x="3282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302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6999" y="159090"/>
                  </a:lnTo>
                  <a:lnTo>
                    <a:pt x="7251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5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5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15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5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1" y="114885"/>
                  </a:lnTo>
                  <a:lnTo>
                    <a:pt x="6999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302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82" y="228761"/>
                  </a:lnTo>
                  <a:lnTo>
                    <a:pt x="3038" y="229232"/>
                  </a:lnTo>
                  <a:lnTo>
                    <a:pt x="2809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7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10" y="237239"/>
                  </a:lnTo>
                  <a:lnTo>
                    <a:pt x="769" y="238181"/>
                  </a:lnTo>
                  <a:lnTo>
                    <a:pt x="644" y="239157"/>
                  </a:lnTo>
                  <a:lnTo>
                    <a:pt x="525" y="240166"/>
                  </a:lnTo>
                  <a:lnTo>
                    <a:pt x="422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1" y="245582"/>
                  </a:lnTo>
                  <a:lnTo>
                    <a:pt x="60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0" y="253824"/>
                  </a:lnTo>
                  <a:lnTo>
                    <a:pt x="111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22" y="259341"/>
                  </a:lnTo>
                  <a:lnTo>
                    <a:pt x="525" y="260384"/>
                  </a:lnTo>
                  <a:lnTo>
                    <a:pt x="644" y="261360"/>
                  </a:lnTo>
                  <a:lnTo>
                    <a:pt x="769" y="262336"/>
                  </a:lnTo>
                  <a:lnTo>
                    <a:pt x="910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7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9" y="270780"/>
                  </a:lnTo>
                  <a:lnTo>
                    <a:pt x="3038" y="271318"/>
                  </a:lnTo>
                  <a:lnTo>
                    <a:pt x="3282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302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6999" y="272563"/>
                  </a:lnTo>
                  <a:lnTo>
                    <a:pt x="7251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5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5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15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5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1" y="228358"/>
                  </a:lnTo>
                  <a:lnTo>
                    <a:pt x="6999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5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302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82" y="342200"/>
                  </a:lnTo>
                  <a:lnTo>
                    <a:pt x="3038" y="342671"/>
                  </a:lnTo>
                  <a:lnTo>
                    <a:pt x="2809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7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10" y="350678"/>
                  </a:lnTo>
                  <a:lnTo>
                    <a:pt x="769" y="351620"/>
                  </a:lnTo>
                  <a:lnTo>
                    <a:pt x="644" y="352595"/>
                  </a:lnTo>
                  <a:lnTo>
                    <a:pt x="525" y="353605"/>
                  </a:lnTo>
                  <a:lnTo>
                    <a:pt x="422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1" y="359021"/>
                  </a:lnTo>
                  <a:lnTo>
                    <a:pt x="60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0" y="367263"/>
                  </a:lnTo>
                  <a:lnTo>
                    <a:pt x="111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22" y="372780"/>
                  </a:lnTo>
                  <a:lnTo>
                    <a:pt x="525" y="373823"/>
                  </a:lnTo>
                  <a:lnTo>
                    <a:pt x="644" y="374799"/>
                  </a:lnTo>
                  <a:lnTo>
                    <a:pt x="769" y="375808"/>
                  </a:lnTo>
                  <a:lnTo>
                    <a:pt x="910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7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9" y="384218"/>
                  </a:lnTo>
                  <a:lnTo>
                    <a:pt x="3038" y="384757"/>
                  </a:lnTo>
                  <a:lnTo>
                    <a:pt x="3282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302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5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6999" y="386001"/>
                  </a:lnTo>
                  <a:lnTo>
                    <a:pt x="7251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5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5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15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5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1" y="341797"/>
                  </a:lnTo>
                  <a:lnTo>
                    <a:pt x="6999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302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82" y="455639"/>
                  </a:lnTo>
                  <a:lnTo>
                    <a:pt x="3038" y="456110"/>
                  </a:lnTo>
                  <a:lnTo>
                    <a:pt x="2809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7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10" y="463982"/>
                  </a:lnTo>
                  <a:lnTo>
                    <a:pt x="769" y="464924"/>
                  </a:lnTo>
                  <a:lnTo>
                    <a:pt x="644" y="465900"/>
                  </a:lnTo>
                  <a:lnTo>
                    <a:pt x="525" y="466875"/>
                  </a:lnTo>
                  <a:lnTo>
                    <a:pt x="422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1" y="472258"/>
                  </a:lnTo>
                  <a:lnTo>
                    <a:pt x="60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60" y="480534"/>
                  </a:lnTo>
                  <a:lnTo>
                    <a:pt x="111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22" y="486152"/>
                  </a:lnTo>
                  <a:lnTo>
                    <a:pt x="525" y="487195"/>
                  </a:lnTo>
                  <a:lnTo>
                    <a:pt x="644" y="488204"/>
                  </a:lnTo>
                  <a:lnTo>
                    <a:pt x="769" y="489179"/>
                  </a:lnTo>
                  <a:lnTo>
                    <a:pt x="910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7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9" y="497691"/>
                  </a:lnTo>
                  <a:lnTo>
                    <a:pt x="3038" y="498195"/>
                  </a:lnTo>
                  <a:lnTo>
                    <a:pt x="3282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302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6999" y="499474"/>
                  </a:lnTo>
                  <a:lnTo>
                    <a:pt x="7251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40"/>
                  </a:lnTo>
                  <a:lnTo>
                    <a:pt x="8825" y="495134"/>
                  </a:lnTo>
                  <a:lnTo>
                    <a:pt x="9024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74" y="490155"/>
                  </a:lnTo>
                  <a:lnTo>
                    <a:pt x="10015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54" y="483965"/>
                  </a:lnTo>
                  <a:lnTo>
                    <a:pt x="10628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8" y="471148"/>
                  </a:lnTo>
                  <a:lnTo>
                    <a:pt x="10554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15" y="464924"/>
                  </a:lnTo>
                  <a:lnTo>
                    <a:pt x="9874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24" y="459811"/>
                  </a:lnTo>
                  <a:lnTo>
                    <a:pt x="8825" y="459070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1" y="455235"/>
                  </a:lnTo>
                  <a:lnTo>
                    <a:pt x="6999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302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82" y="568876"/>
                  </a:lnTo>
                  <a:lnTo>
                    <a:pt x="3038" y="569347"/>
                  </a:lnTo>
                  <a:lnTo>
                    <a:pt x="2809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7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10" y="577354"/>
                  </a:lnTo>
                  <a:lnTo>
                    <a:pt x="769" y="578296"/>
                  </a:lnTo>
                  <a:lnTo>
                    <a:pt x="644" y="579271"/>
                  </a:lnTo>
                  <a:lnTo>
                    <a:pt x="525" y="580280"/>
                  </a:lnTo>
                  <a:lnTo>
                    <a:pt x="422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1" y="585697"/>
                  </a:lnTo>
                  <a:lnTo>
                    <a:pt x="60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0" y="593972"/>
                  </a:lnTo>
                  <a:lnTo>
                    <a:pt x="111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22" y="599557"/>
                  </a:lnTo>
                  <a:lnTo>
                    <a:pt x="525" y="600600"/>
                  </a:lnTo>
                  <a:lnTo>
                    <a:pt x="644" y="601609"/>
                  </a:lnTo>
                  <a:lnTo>
                    <a:pt x="769" y="602585"/>
                  </a:lnTo>
                  <a:lnTo>
                    <a:pt x="910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7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9" y="610961"/>
                  </a:lnTo>
                  <a:lnTo>
                    <a:pt x="3038" y="611466"/>
                  </a:lnTo>
                  <a:lnTo>
                    <a:pt x="3282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302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6999" y="612711"/>
                  </a:lnTo>
                  <a:lnTo>
                    <a:pt x="7251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5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5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15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5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1" y="568472"/>
                  </a:lnTo>
                  <a:lnTo>
                    <a:pt x="6999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" name="Google Shape;44;p3"/>
            <p:cNvSpPr/>
            <p:nvPr/>
          </p:nvSpPr>
          <p:spPr>
            <a:xfrm>
              <a:off x="11515528" y="3272898"/>
              <a:ext cx="55642" cy="876085"/>
            </a:xfrm>
            <a:custGeom>
              <a:avLst/>
              <a:gdLst/>
              <a:ahLst/>
              <a:cxnLst/>
              <a:rect l="l" t="t" r="r" b="b"/>
              <a:pathLst>
                <a:path w="10799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2" y="135"/>
                  </a:lnTo>
                  <a:lnTo>
                    <a:pt x="4568" y="269"/>
                  </a:lnTo>
                  <a:lnTo>
                    <a:pt x="4295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75" y="1850"/>
                  </a:lnTo>
                  <a:lnTo>
                    <a:pt x="3038" y="2321"/>
                  </a:lnTo>
                  <a:lnTo>
                    <a:pt x="2802" y="2826"/>
                  </a:lnTo>
                  <a:lnTo>
                    <a:pt x="2580" y="3398"/>
                  </a:lnTo>
                  <a:lnTo>
                    <a:pt x="2359" y="4003"/>
                  </a:lnTo>
                  <a:lnTo>
                    <a:pt x="2152" y="4643"/>
                  </a:lnTo>
                  <a:lnTo>
                    <a:pt x="1945" y="5349"/>
                  </a:lnTo>
                  <a:lnTo>
                    <a:pt x="1752" y="6089"/>
                  </a:lnTo>
                  <a:lnTo>
                    <a:pt x="1568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8" y="9420"/>
                  </a:lnTo>
                  <a:lnTo>
                    <a:pt x="910" y="10328"/>
                  </a:lnTo>
                  <a:lnTo>
                    <a:pt x="770" y="11270"/>
                  </a:lnTo>
                  <a:lnTo>
                    <a:pt x="644" y="12245"/>
                  </a:lnTo>
                  <a:lnTo>
                    <a:pt x="526" y="13255"/>
                  </a:lnTo>
                  <a:lnTo>
                    <a:pt x="415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2" y="18671"/>
                  </a:lnTo>
                  <a:lnTo>
                    <a:pt x="60" y="19815"/>
                  </a:lnTo>
                  <a:lnTo>
                    <a:pt x="31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1" y="25736"/>
                  </a:lnTo>
                  <a:lnTo>
                    <a:pt x="60" y="26879"/>
                  </a:lnTo>
                  <a:lnTo>
                    <a:pt x="112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15" y="32397"/>
                  </a:lnTo>
                  <a:lnTo>
                    <a:pt x="526" y="33440"/>
                  </a:lnTo>
                  <a:lnTo>
                    <a:pt x="644" y="34449"/>
                  </a:lnTo>
                  <a:lnTo>
                    <a:pt x="770" y="35424"/>
                  </a:lnTo>
                  <a:lnTo>
                    <a:pt x="910" y="36366"/>
                  </a:lnTo>
                  <a:lnTo>
                    <a:pt x="1058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8" y="39831"/>
                  </a:lnTo>
                  <a:lnTo>
                    <a:pt x="1752" y="40605"/>
                  </a:lnTo>
                  <a:lnTo>
                    <a:pt x="1945" y="41345"/>
                  </a:lnTo>
                  <a:lnTo>
                    <a:pt x="2152" y="42052"/>
                  </a:lnTo>
                  <a:lnTo>
                    <a:pt x="2359" y="42691"/>
                  </a:lnTo>
                  <a:lnTo>
                    <a:pt x="2580" y="43296"/>
                  </a:lnTo>
                  <a:lnTo>
                    <a:pt x="2802" y="43868"/>
                  </a:lnTo>
                  <a:lnTo>
                    <a:pt x="3038" y="44373"/>
                  </a:lnTo>
                  <a:lnTo>
                    <a:pt x="3275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295" y="46223"/>
                  </a:lnTo>
                  <a:lnTo>
                    <a:pt x="4568" y="46425"/>
                  </a:lnTo>
                  <a:lnTo>
                    <a:pt x="4842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7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7000" y="45651"/>
                  </a:lnTo>
                  <a:lnTo>
                    <a:pt x="7251" y="45281"/>
                  </a:lnTo>
                  <a:lnTo>
                    <a:pt x="7495" y="44844"/>
                  </a:lnTo>
                  <a:lnTo>
                    <a:pt x="7731" y="44373"/>
                  </a:lnTo>
                  <a:lnTo>
                    <a:pt x="7968" y="43868"/>
                  </a:lnTo>
                  <a:lnTo>
                    <a:pt x="8190" y="43296"/>
                  </a:lnTo>
                  <a:lnTo>
                    <a:pt x="8411" y="42691"/>
                  </a:lnTo>
                  <a:lnTo>
                    <a:pt x="8618" y="42052"/>
                  </a:lnTo>
                  <a:lnTo>
                    <a:pt x="8825" y="41345"/>
                  </a:lnTo>
                  <a:lnTo>
                    <a:pt x="9025" y="40605"/>
                  </a:lnTo>
                  <a:lnTo>
                    <a:pt x="9209" y="39831"/>
                  </a:lnTo>
                  <a:lnTo>
                    <a:pt x="9387" y="39024"/>
                  </a:lnTo>
                  <a:lnTo>
                    <a:pt x="9557" y="38183"/>
                  </a:lnTo>
                  <a:lnTo>
                    <a:pt x="9719" y="37275"/>
                  </a:lnTo>
                  <a:lnTo>
                    <a:pt x="9867" y="36366"/>
                  </a:lnTo>
                  <a:lnTo>
                    <a:pt x="10008" y="35424"/>
                  </a:lnTo>
                  <a:lnTo>
                    <a:pt x="10141" y="34449"/>
                  </a:lnTo>
                  <a:lnTo>
                    <a:pt x="10259" y="33440"/>
                  </a:lnTo>
                  <a:lnTo>
                    <a:pt x="10370" y="32397"/>
                  </a:lnTo>
                  <a:lnTo>
                    <a:pt x="10466" y="31354"/>
                  </a:lnTo>
                  <a:lnTo>
                    <a:pt x="10554" y="30277"/>
                  </a:lnTo>
                  <a:lnTo>
                    <a:pt x="10621" y="29167"/>
                  </a:lnTo>
                  <a:lnTo>
                    <a:pt x="10687" y="28023"/>
                  </a:lnTo>
                  <a:lnTo>
                    <a:pt x="10732" y="26879"/>
                  </a:lnTo>
                  <a:lnTo>
                    <a:pt x="10769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9" y="20959"/>
                  </a:lnTo>
                  <a:lnTo>
                    <a:pt x="10732" y="19815"/>
                  </a:lnTo>
                  <a:lnTo>
                    <a:pt x="10687" y="18671"/>
                  </a:lnTo>
                  <a:lnTo>
                    <a:pt x="10621" y="17527"/>
                  </a:lnTo>
                  <a:lnTo>
                    <a:pt x="10554" y="16417"/>
                  </a:lnTo>
                  <a:lnTo>
                    <a:pt x="10466" y="15340"/>
                  </a:lnTo>
                  <a:lnTo>
                    <a:pt x="10370" y="14298"/>
                  </a:lnTo>
                  <a:lnTo>
                    <a:pt x="10259" y="13255"/>
                  </a:lnTo>
                  <a:lnTo>
                    <a:pt x="10141" y="12245"/>
                  </a:lnTo>
                  <a:lnTo>
                    <a:pt x="10008" y="11270"/>
                  </a:lnTo>
                  <a:lnTo>
                    <a:pt x="9867" y="10328"/>
                  </a:lnTo>
                  <a:lnTo>
                    <a:pt x="9719" y="9420"/>
                  </a:lnTo>
                  <a:lnTo>
                    <a:pt x="9557" y="8511"/>
                  </a:lnTo>
                  <a:lnTo>
                    <a:pt x="9387" y="7670"/>
                  </a:lnTo>
                  <a:lnTo>
                    <a:pt x="9209" y="6863"/>
                  </a:lnTo>
                  <a:lnTo>
                    <a:pt x="9025" y="6089"/>
                  </a:lnTo>
                  <a:lnTo>
                    <a:pt x="8825" y="5349"/>
                  </a:lnTo>
                  <a:lnTo>
                    <a:pt x="8618" y="4643"/>
                  </a:lnTo>
                  <a:lnTo>
                    <a:pt x="8411" y="4003"/>
                  </a:lnTo>
                  <a:lnTo>
                    <a:pt x="8190" y="3398"/>
                  </a:lnTo>
                  <a:lnTo>
                    <a:pt x="7968" y="2826"/>
                  </a:lnTo>
                  <a:lnTo>
                    <a:pt x="7731" y="2321"/>
                  </a:lnTo>
                  <a:lnTo>
                    <a:pt x="7495" y="1850"/>
                  </a:lnTo>
                  <a:lnTo>
                    <a:pt x="7251" y="1413"/>
                  </a:lnTo>
                  <a:lnTo>
                    <a:pt x="7000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7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2" y="113573"/>
                  </a:lnTo>
                  <a:lnTo>
                    <a:pt x="4568" y="113742"/>
                  </a:lnTo>
                  <a:lnTo>
                    <a:pt x="4295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75" y="115323"/>
                  </a:lnTo>
                  <a:lnTo>
                    <a:pt x="3038" y="115794"/>
                  </a:lnTo>
                  <a:lnTo>
                    <a:pt x="2802" y="116298"/>
                  </a:lnTo>
                  <a:lnTo>
                    <a:pt x="2580" y="116870"/>
                  </a:lnTo>
                  <a:lnTo>
                    <a:pt x="2359" y="117476"/>
                  </a:lnTo>
                  <a:lnTo>
                    <a:pt x="2152" y="118115"/>
                  </a:lnTo>
                  <a:lnTo>
                    <a:pt x="1945" y="118821"/>
                  </a:lnTo>
                  <a:lnTo>
                    <a:pt x="1752" y="119562"/>
                  </a:lnTo>
                  <a:lnTo>
                    <a:pt x="1568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8" y="122858"/>
                  </a:lnTo>
                  <a:lnTo>
                    <a:pt x="910" y="123800"/>
                  </a:lnTo>
                  <a:lnTo>
                    <a:pt x="770" y="124742"/>
                  </a:lnTo>
                  <a:lnTo>
                    <a:pt x="644" y="125718"/>
                  </a:lnTo>
                  <a:lnTo>
                    <a:pt x="526" y="126727"/>
                  </a:lnTo>
                  <a:lnTo>
                    <a:pt x="415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2" y="132110"/>
                  </a:lnTo>
                  <a:lnTo>
                    <a:pt x="60" y="133254"/>
                  </a:lnTo>
                  <a:lnTo>
                    <a:pt x="31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1" y="139174"/>
                  </a:lnTo>
                  <a:lnTo>
                    <a:pt x="60" y="140352"/>
                  </a:lnTo>
                  <a:lnTo>
                    <a:pt x="112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15" y="145869"/>
                  </a:lnTo>
                  <a:lnTo>
                    <a:pt x="526" y="146912"/>
                  </a:lnTo>
                  <a:lnTo>
                    <a:pt x="644" y="147921"/>
                  </a:lnTo>
                  <a:lnTo>
                    <a:pt x="770" y="148897"/>
                  </a:lnTo>
                  <a:lnTo>
                    <a:pt x="910" y="149839"/>
                  </a:lnTo>
                  <a:lnTo>
                    <a:pt x="1058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8" y="153304"/>
                  </a:lnTo>
                  <a:lnTo>
                    <a:pt x="1752" y="154078"/>
                  </a:lnTo>
                  <a:lnTo>
                    <a:pt x="1945" y="154818"/>
                  </a:lnTo>
                  <a:lnTo>
                    <a:pt x="2152" y="155491"/>
                  </a:lnTo>
                  <a:lnTo>
                    <a:pt x="2359" y="156163"/>
                  </a:lnTo>
                  <a:lnTo>
                    <a:pt x="2580" y="156769"/>
                  </a:lnTo>
                  <a:lnTo>
                    <a:pt x="2802" y="157341"/>
                  </a:lnTo>
                  <a:lnTo>
                    <a:pt x="3038" y="157845"/>
                  </a:lnTo>
                  <a:lnTo>
                    <a:pt x="3275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295" y="159696"/>
                  </a:lnTo>
                  <a:lnTo>
                    <a:pt x="4568" y="159898"/>
                  </a:lnTo>
                  <a:lnTo>
                    <a:pt x="4842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7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7000" y="159090"/>
                  </a:lnTo>
                  <a:lnTo>
                    <a:pt x="7251" y="158720"/>
                  </a:lnTo>
                  <a:lnTo>
                    <a:pt x="7495" y="158316"/>
                  </a:lnTo>
                  <a:lnTo>
                    <a:pt x="7731" y="157845"/>
                  </a:lnTo>
                  <a:lnTo>
                    <a:pt x="7968" y="157341"/>
                  </a:lnTo>
                  <a:lnTo>
                    <a:pt x="8190" y="156769"/>
                  </a:lnTo>
                  <a:lnTo>
                    <a:pt x="8411" y="156163"/>
                  </a:lnTo>
                  <a:lnTo>
                    <a:pt x="8618" y="155491"/>
                  </a:lnTo>
                  <a:lnTo>
                    <a:pt x="8825" y="154818"/>
                  </a:lnTo>
                  <a:lnTo>
                    <a:pt x="9025" y="154078"/>
                  </a:lnTo>
                  <a:lnTo>
                    <a:pt x="9209" y="153304"/>
                  </a:lnTo>
                  <a:lnTo>
                    <a:pt x="9387" y="152496"/>
                  </a:lnTo>
                  <a:lnTo>
                    <a:pt x="9557" y="151622"/>
                  </a:lnTo>
                  <a:lnTo>
                    <a:pt x="9719" y="150747"/>
                  </a:lnTo>
                  <a:lnTo>
                    <a:pt x="9867" y="149839"/>
                  </a:lnTo>
                  <a:lnTo>
                    <a:pt x="10008" y="148897"/>
                  </a:lnTo>
                  <a:lnTo>
                    <a:pt x="10141" y="147921"/>
                  </a:lnTo>
                  <a:lnTo>
                    <a:pt x="10259" y="146912"/>
                  </a:lnTo>
                  <a:lnTo>
                    <a:pt x="10370" y="145869"/>
                  </a:lnTo>
                  <a:lnTo>
                    <a:pt x="10466" y="144826"/>
                  </a:lnTo>
                  <a:lnTo>
                    <a:pt x="10554" y="143716"/>
                  </a:lnTo>
                  <a:lnTo>
                    <a:pt x="10621" y="142640"/>
                  </a:lnTo>
                  <a:lnTo>
                    <a:pt x="10687" y="141496"/>
                  </a:lnTo>
                  <a:lnTo>
                    <a:pt x="10732" y="140352"/>
                  </a:lnTo>
                  <a:lnTo>
                    <a:pt x="10769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9" y="134431"/>
                  </a:lnTo>
                  <a:lnTo>
                    <a:pt x="10732" y="133254"/>
                  </a:lnTo>
                  <a:lnTo>
                    <a:pt x="10687" y="132110"/>
                  </a:lnTo>
                  <a:lnTo>
                    <a:pt x="10621" y="131000"/>
                  </a:lnTo>
                  <a:lnTo>
                    <a:pt x="10554" y="129889"/>
                  </a:lnTo>
                  <a:lnTo>
                    <a:pt x="10466" y="128813"/>
                  </a:lnTo>
                  <a:lnTo>
                    <a:pt x="10370" y="127736"/>
                  </a:lnTo>
                  <a:lnTo>
                    <a:pt x="10259" y="126727"/>
                  </a:lnTo>
                  <a:lnTo>
                    <a:pt x="10141" y="125718"/>
                  </a:lnTo>
                  <a:lnTo>
                    <a:pt x="10008" y="124742"/>
                  </a:lnTo>
                  <a:lnTo>
                    <a:pt x="9867" y="123800"/>
                  </a:lnTo>
                  <a:lnTo>
                    <a:pt x="9719" y="122858"/>
                  </a:lnTo>
                  <a:lnTo>
                    <a:pt x="9557" y="121984"/>
                  </a:lnTo>
                  <a:lnTo>
                    <a:pt x="9387" y="121143"/>
                  </a:lnTo>
                  <a:lnTo>
                    <a:pt x="9209" y="120335"/>
                  </a:lnTo>
                  <a:lnTo>
                    <a:pt x="9025" y="119562"/>
                  </a:lnTo>
                  <a:lnTo>
                    <a:pt x="8825" y="118821"/>
                  </a:lnTo>
                  <a:lnTo>
                    <a:pt x="8618" y="118115"/>
                  </a:lnTo>
                  <a:lnTo>
                    <a:pt x="8411" y="117476"/>
                  </a:lnTo>
                  <a:lnTo>
                    <a:pt x="8190" y="116870"/>
                  </a:lnTo>
                  <a:lnTo>
                    <a:pt x="7968" y="116298"/>
                  </a:lnTo>
                  <a:lnTo>
                    <a:pt x="7731" y="115794"/>
                  </a:lnTo>
                  <a:lnTo>
                    <a:pt x="7495" y="115323"/>
                  </a:lnTo>
                  <a:lnTo>
                    <a:pt x="7251" y="114885"/>
                  </a:lnTo>
                  <a:lnTo>
                    <a:pt x="7000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7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2" y="227046"/>
                  </a:lnTo>
                  <a:lnTo>
                    <a:pt x="4568" y="227214"/>
                  </a:lnTo>
                  <a:lnTo>
                    <a:pt x="4295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75" y="228761"/>
                  </a:lnTo>
                  <a:lnTo>
                    <a:pt x="3038" y="229232"/>
                  </a:lnTo>
                  <a:lnTo>
                    <a:pt x="2802" y="229771"/>
                  </a:lnTo>
                  <a:lnTo>
                    <a:pt x="2580" y="230309"/>
                  </a:lnTo>
                  <a:lnTo>
                    <a:pt x="2359" y="230915"/>
                  </a:lnTo>
                  <a:lnTo>
                    <a:pt x="2152" y="231587"/>
                  </a:lnTo>
                  <a:lnTo>
                    <a:pt x="1945" y="232260"/>
                  </a:lnTo>
                  <a:lnTo>
                    <a:pt x="1752" y="233000"/>
                  </a:lnTo>
                  <a:lnTo>
                    <a:pt x="1568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8" y="236331"/>
                  </a:lnTo>
                  <a:lnTo>
                    <a:pt x="910" y="237239"/>
                  </a:lnTo>
                  <a:lnTo>
                    <a:pt x="770" y="238181"/>
                  </a:lnTo>
                  <a:lnTo>
                    <a:pt x="644" y="239157"/>
                  </a:lnTo>
                  <a:lnTo>
                    <a:pt x="526" y="240166"/>
                  </a:lnTo>
                  <a:lnTo>
                    <a:pt x="415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2" y="245582"/>
                  </a:lnTo>
                  <a:lnTo>
                    <a:pt x="60" y="246726"/>
                  </a:lnTo>
                  <a:lnTo>
                    <a:pt x="31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1" y="252647"/>
                  </a:lnTo>
                  <a:lnTo>
                    <a:pt x="60" y="253824"/>
                  </a:lnTo>
                  <a:lnTo>
                    <a:pt x="112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15" y="259341"/>
                  </a:lnTo>
                  <a:lnTo>
                    <a:pt x="526" y="260384"/>
                  </a:lnTo>
                  <a:lnTo>
                    <a:pt x="644" y="261360"/>
                  </a:lnTo>
                  <a:lnTo>
                    <a:pt x="770" y="262336"/>
                  </a:lnTo>
                  <a:lnTo>
                    <a:pt x="910" y="263311"/>
                  </a:lnTo>
                  <a:lnTo>
                    <a:pt x="1058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8" y="266743"/>
                  </a:lnTo>
                  <a:lnTo>
                    <a:pt x="1752" y="267516"/>
                  </a:lnTo>
                  <a:lnTo>
                    <a:pt x="1945" y="268256"/>
                  </a:lnTo>
                  <a:lnTo>
                    <a:pt x="2152" y="268963"/>
                  </a:lnTo>
                  <a:lnTo>
                    <a:pt x="2359" y="269602"/>
                  </a:lnTo>
                  <a:lnTo>
                    <a:pt x="2580" y="270208"/>
                  </a:lnTo>
                  <a:lnTo>
                    <a:pt x="2802" y="270780"/>
                  </a:lnTo>
                  <a:lnTo>
                    <a:pt x="3038" y="271318"/>
                  </a:lnTo>
                  <a:lnTo>
                    <a:pt x="3275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295" y="273134"/>
                  </a:lnTo>
                  <a:lnTo>
                    <a:pt x="4568" y="273336"/>
                  </a:lnTo>
                  <a:lnTo>
                    <a:pt x="4842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7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7000" y="272563"/>
                  </a:lnTo>
                  <a:lnTo>
                    <a:pt x="7251" y="272193"/>
                  </a:lnTo>
                  <a:lnTo>
                    <a:pt x="7495" y="271789"/>
                  </a:lnTo>
                  <a:lnTo>
                    <a:pt x="7731" y="271318"/>
                  </a:lnTo>
                  <a:lnTo>
                    <a:pt x="7968" y="270780"/>
                  </a:lnTo>
                  <a:lnTo>
                    <a:pt x="8190" y="270208"/>
                  </a:lnTo>
                  <a:lnTo>
                    <a:pt x="8411" y="269602"/>
                  </a:lnTo>
                  <a:lnTo>
                    <a:pt x="8618" y="268963"/>
                  </a:lnTo>
                  <a:lnTo>
                    <a:pt x="8825" y="268256"/>
                  </a:lnTo>
                  <a:lnTo>
                    <a:pt x="9025" y="267516"/>
                  </a:lnTo>
                  <a:lnTo>
                    <a:pt x="9209" y="266743"/>
                  </a:lnTo>
                  <a:lnTo>
                    <a:pt x="9387" y="265935"/>
                  </a:lnTo>
                  <a:lnTo>
                    <a:pt x="9557" y="265094"/>
                  </a:lnTo>
                  <a:lnTo>
                    <a:pt x="9719" y="264220"/>
                  </a:lnTo>
                  <a:lnTo>
                    <a:pt x="9867" y="263311"/>
                  </a:lnTo>
                  <a:lnTo>
                    <a:pt x="10008" y="262336"/>
                  </a:lnTo>
                  <a:lnTo>
                    <a:pt x="10141" y="261360"/>
                  </a:lnTo>
                  <a:lnTo>
                    <a:pt x="10259" y="260384"/>
                  </a:lnTo>
                  <a:lnTo>
                    <a:pt x="10370" y="259341"/>
                  </a:lnTo>
                  <a:lnTo>
                    <a:pt x="10466" y="258265"/>
                  </a:lnTo>
                  <a:lnTo>
                    <a:pt x="10554" y="257188"/>
                  </a:lnTo>
                  <a:lnTo>
                    <a:pt x="10621" y="256078"/>
                  </a:lnTo>
                  <a:lnTo>
                    <a:pt x="10687" y="254968"/>
                  </a:lnTo>
                  <a:lnTo>
                    <a:pt x="10732" y="253824"/>
                  </a:lnTo>
                  <a:lnTo>
                    <a:pt x="10769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9" y="247903"/>
                  </a:lnTo>
                  <a:lnTo>
                    <a:pt x="10732" y="246726"/>
                  </a:lnTo>
                  <a:lnTo>
                    <a:pt x="10687" y="245582"/>
                  </a:lnTo>
                  <a:lnTo>
                    <a:pt x="10621" y="244438"/>
                  </a:lnTo>
                  <a:lnTo>
                    <a:pt x="10554" y="243328"/>
                  </a:lnTo>
                  <a:lnTo>
                    <a:pt x="10466" y="242252"/>
                  </a:lnTo>
                  <a:lnTo>
                    <a:pt x="10370" y="241209"/>
                  </a:lnTo>
                  <a:lnTo>
                    <a:pt x="10259" y="240166"/>
                  </a:lnTo>
                  <a:lnTo>
                    <a:pt x="10141" y="239157"/>
                  </a:lnTo>
                  <a:lnTo>
                    <a:pt x="10008" y="238181"/>
                  </a:lnTo>
                  <a:lnTo>
                    <a:pt x="9867" y="237239"/>
                  </a:lnTo>
                  <a:lnTo>
                    <a:pt x="9719" y="236331"/>
                  </a:lnTo>
                  <a:lnTo>
                    <a:pt x="9557" y="235422"/>
                  </a:lnTo>
                  <a:lnTo>
                    <a:pt x="9387" y="234581"/>
                  </a:lnTo>
                  <a:lnTo>
                    <a:pt x="9209" y="233774"/>
                  </a:lnTo>
                  <a:lnTo>
                    <a:pt x="9025" y="233000"/>
                  </a:lnTo>
                  <a:lnTo>
                    <a:pt x="8825" y="232260"/>
                  </a:lnTo>
                  <a:lnTo>
                    <a:pt x="8618" y="231587"/>
                  </a:lnTo>
                  <a:lnTo>
                    <a:pt x="8411" y="230915"/>
                  </a:lnTo>
                  <a:lnTo>
                    <a:pt x="8190" y="230309"/>
                  </a:lnTo>
                  <a:lnTo>
                    <a:pt x="7968" y="229771"/>
                  </a:lnTo>
                  <a:lnTo>
                    <a:pt x="7731" y="229232"/>
                  </a:lnTo>
                  <a:lnTo>
                    <a:pt x="7495" y="228761"/>
                  </a:lnTo>
                  <a:lnTo>
                    <a:pt x="7251" y="228358"/>
                  </a:lnTo>
                  <a:lnTo>
                    <a:pt x="7000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7" y="226945"/>
                  </a:lnTo>
                  <a:close/>
                  <a:moveTo>
                    <a:pt x="5115" y="340384"/>
                  </a:moveTo>
                  <a:lnTo>
                    <a:pt x="4842" y="340485"/>
                  </a:lnTo>
                  <a:lnTo>
                    <a:pt x="4568" y="340653"/>
                  </a:lnTo>
                  <a:lnTo>
                    <a:pt x="4295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75" y="342200"/>
                  </a:lnTo>
                  <a:lnTo>
                    <a:pt x="3038" y="342671"/>
                  </a:lnTo>
                  <a:lnTo>
                    <a:pt x="2802" y="343209"/>
                  </a:lnTo>
                  <a:lnTo>
                    <a:pt x="2580" y="343748"/>
                  </a:lnTo>
                  <a:lnTo>
                    <a:pt x="2359" y="344387"/>
                  </a:lnTo>
                  <a:lnTo>
                    <a:pt x="2152" y="345026"/>
                  </a:lnTo>
                  <a:lnTo>
                    <a:pt x="1945" y="345733"/>
                  </a:lnTo>
                  <a:lnTo>
                    <a:pt x="1752" y="346439"/>
                  </a:lnTo>
                  <a:lnTo>
                    <a:pt x="1568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8" y="349770"/>
                  </a:lnTo>
                  <a:lnTo>
                    <a:pt x="910" y="350678"/>
                  </a:lnTo>
                  <a:lnTo>
                    <a:pt x="770" y="351620"/>
                  </a:lnTo>
                  <a:lnTo>
                    <a:pt x="644" y="352595"/>
                  </a:lnTo>
                  <a:lnTo>
                    <a:pt x="526" y="353605"/>
                  </a:lnTo>
                  <a:lnTo>
                    <a:pt x="415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2" y="359021"/>
                  </a:lnTo>
                  <a:lnTo>
                    <a:pt x="60" y="360165"/>
                  </a:lnTo>
                  <a:lnTo>
                    <a:pt x="31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1" y="366086"/>
                  </a:lnTo>
                  <a:lnTo>
                    <a:pt x="60" y="367263"/>
                  </a:lnTo>
                  <a:lnTo>
                    <a:pt x="112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15" y="372780"/>
                  </a:lnTo>
                  <a:lnTo>
                    <a:pt x="526" y="373823"/>
                  </a:lnTo>
                  <a:lnTo>
                    <a:pt x="644" y="374799"/>
                  </a:lnTo>
                  <a:lnTo>
                    <a:pt x="770" y="375808"/>
                  </a:lnTo>
                  <a:lnTo>
                    <a:pt x="910" y="376750"/>
                  </a:lnTo>
                  <a:lnTo>
                    <a:pt x="1058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8" y="380215"/>
                  </a:lnTo>
                  <a:lnTo>
                    <a:pt x="1752" y="380989"/>
                  </a:lnTo>
                  <a:lnTo>
                    <a:pt x="1945" y="381695"/>
                  </a:lnTo>
                  <a:lnTo>
                    <a:pt x="2152" y="382402"/>
                  </a:lnTo>
                  <a:lnTo>
                    <a:pt x="2359" y="383041"/>
                  </a:lnTo>
                  <a:lnTo>
                    <a:pt x="2580" y="383680"/>
                  </a:lnTo>
                  <a:lnTo>
                    <a:pt x="2802" y="384218"/>
                  </a:lnTo>
                  <a:lnTo>
                    <a:pt x="3038" y="384757"/>
                  </a:lnTo>
                  <a:lnTo>
                    <a:pt x="3275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295" y="386573"/>
                  </a:lnTo>
                  <a:lnTo>
                    <a:pt x="4568" y="386775"/>
                  </a:lnTo>
                  <a:lnTo>
                    <a:pt x="4842" y="386943"/>
                  </a:lnTo>
                  <a:lnTo>
                    <a:pt x="5115" y="387044"/>
                  </a:lnTo>
                  <a:lnTo>
                    <a:pt x="5677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7000" y="386001"/>
                  </a:lnTo>
                  <a:lnTo>
                    <a:pt x="7251" y="385631"/>
                  </a:lnTo>
                  <a:lnTo>
                    <a:pt x="7495" y="385228"/>
                  </a:lnTo>
                  <a:lnTo>
                    <a:pt x="7731" y="384757"/>
                  </a:lnTo>
                  <a:lnTo>
                    <a:pt x="7968" y="384218"/>
                  </a:lnTo>
                  <a:lnTo>
                    <a:pt x="8190" y="383680"/>
                  </a:lnTo>
                  <a:lnTo>
                    <a:pt x="8411" y="383041"/>
                  </a:lnTo>
                  <a:lnTo>
                    <a:pt x="8618" y="382402"/>
                  </a:lnTo>
                  <a:lnTo>
                    <a:pt x="8825" y="381695"/>
                  </a:lnTo>
                  <a:lnTo>
                    <a:pt x="9025" y="380989"/>
                  </a:lnTo>
                  <a:lnTo>
                    <a:pt x="9209" y="380215"/>
                  </a:lnTo>
                  <a:lnTo>
                    <a:pt x="9387" y="379374"/>
                  </a:lnTo>
                  <a:lnTo>
                    <a:pt x="9557" y="378533"/>
                  </a:lnTo>
                  <a:lnTo>
                    <a:pt x="9719" y="377658"/>
                  </a:lnTo>
                  <a:lnTo>
                    <a:pt x="9867" y="376750"/>
                  </a:lnTo>
                  <a:lnTo>
                    <a:pt x="10008" y="375808"/>
                  </a:lnTo>
                  <a:lnTo>
                    <a:pt x="10141" y="374799"/>
                  </a:lnTo>
                  <a:lnTo>
                    <a:pt x="10259" y="373823"/>
                  </a:lnTo>
                  <a:lnTo>
                    <a:pt x="10370" y="372780"/>
                  </a:lnTo>
                  <a:lnTo>
                    <a:pt x="10466" y="371704"/>
                  </a:lnTo>
                  <a:lnTo>
                    <a:pt x="10554" y="370627"/>
                  </a:lnTo>
                  <a:lnTo>
                    <a:pt x="10621" y="369517"/>
                  </a:lnTo>
                  <a:lnTo>
                    <a:pt x="10687" y="368407"/>
                  </a:lnTo>
                  <a:lnTo>
                    <a:pt x="10732" y="367263"/>
                  </a:lnTo>
                  <a:lnTo>
                    <a:pt x="10769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9" y="361342"/>
                  </a:lnTo>
                  <a:lnTo>
                    <a:pt x="10732" y="360165"/>
                  </a:lnTo>
                  <a:lnTo>
                    <a:pt x="10687" y="359021"/>
                  </a:lnTo>
                  <a:lnTo>
                    <a:pt x="10621" y="357911"/>
                  </a:lnTo>
                  <a:lnTo>
                    <a:pt x="10554" y="356801"/>
                  </a:lnTo>
                  <a:lnTo>
                    <a:pt x="10466" y="355724"/>
                  </a:lnTo>
                  <a:lnTo>
                    <a:pt x="10370" y="354648"/>
                  </a:lnTo>
                  <a:lnTo>
                    <a:pt x="10259" y="353605"/>
                  </a:lnTo>
                  <a:lnTo>
                    <a:pt x="10141" y="352595"/>
                  </a:lnTo>
                  <a:lnTo>
                    <a:pt x="10008" y="351620"/>
                  </a:lnTo>
                  <a:lnTo>
                    <a:pt x="9867" y="350678"/>
                  </a:lnTo>
                  <a:lnTo>
                    <a:pt x="9719" y="349770"/>
                  </a:lnTo>
                  <a:lnTo>
                    <a:pt x="9557" y="348895"/>
                  </a:lnTo>
                  <a:lnTo>
                    <a:pt x="9387" y="348054"/>
                  </a:lnTo>
                  <a:lnTo>
                    <a:pt x="9209" y="347213"/>
                  </a:lnTo>
                  <a:lnTo>
                    <a:pt x="9025" y="346439"/>
                  </a:lnTo>
                  <a:lnTo>
                    <a:pt x="8825" y="345733"/>
                  </a:lnTo>
                  <a:lnTo>
                    <a:pt x="8618" y="345026"/>
                  </a:lnTo>
                  <a:lnTo>
                    <a:pt x="8411" y="344387"/>
                  </a:lnTo>
                  <a:lnTo>
                    <a:pt x="8190" y="343748"/>
                  </a:lnTo>
                  <a:lnTo>
                    <a:pt x="7968" y="343209"/>
                  </a:lnTo>
                  <a:lnTo>
                    <a:pt x="7731" y="342671"/>
                  </a:lnTo>
                  <a:lnTo>
                    <a:pt x="7495" y="342200"/>
                  </a:lnTo>
                  <a:lnTo>
                    <a:pt x="7251" y="341797"/>
                  </a:lnTo>
                  <a:lnTo>
                    <a:pt x="7000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7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2" y="453957"/>
                  </a:lnTo>
                  <a:lnTo>
                    <a:pt x="4568" y="454092"/>
                  </a:lnTo>
                  <a:lnTo>
                    <a:pt x="4295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75" y="455639"/>
                  </a:lnTo>
                  <a:lnTo>
                    <a:pt x="3038" y="456110"/>
                  </a:lnTo>
                  <a:lnTo>
                    <a:pt x="2802" y="456615"/>
                  </a:lnTo>
                  <a:lnTo>
                    <a:pt x="2580" y="457153"/>
                  </a:lnTo>
                  <a:lnTo>
                    <a:pt x="2359" y="457758"/>
                  </a:lnTo>
                  <a:lnTo>
                    <a:pt x="2152" y="458398"/>
                  </a:lnTo>
                  <a:lnTo>
                    <a:pt x="1945" y="459070"/>
                  </a:lnTo>
                  <a:lnTo>
                    <a:pt x="1752" y="459811"/>
                  </a:lnTo>
                  <a:lnTo>
                    <a:pt x="1568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8" y="463074"/>
                  </a:lnTo>
                  <a:lnTo>
                    <a:pt x="910" y="463982"/>
                  </a:lnTo>
                  <a:lnTo>
                    <a:pt x="770" y="464924"/>
                  </a:lnTo>
                  <a:lnTo>
                    <a:pt x="644" y="465900"/>
                  </a:lnTo>
                  <a:lnTo>
                    <a:pt x="526" y="466875"/>
                  </a:lnTo>
                  <a:lnTo>
                    <a:pt x="415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2" y="472258"/>
                  </a:lnTo>
                  <a:lnTo>
                    <a:pt x="60" y="473402"/>
                  </a:lnTo>
                  <a:lnTo>
                    <a:pt x="31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1" y="479356"/>
                  </a:lnTo>
                  <a:lnTo>
                    <a:pt x="60" y="480534"/>
                  </a:lnTo>
                  <a:lnTo>
                    <a:pt x="112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15" y="486152"/>
                  </a:lnTo>
                  <a:lnTo>
                    <a:pt x="526" y="487195"/>
                  </a:lnTo>
                  <a:lnTo>
                    <a:pt x="644" y="488204"/>
                  </a:lnTo>
                  <a:lnTo>
                    <a:pt x="770" y="489179"/>
                  </a:lnTo>
                  <a:lnTo>
                    <a:pt x="910" y="490155"/>
                  </a:lnTo>
                  <a:lnTo>
                    <a:pt x="1058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8" y="493620"/>
                  </a:lnTo>
                  <a:lnTo>
                    <a:pt x="1752" y="494394"/>
                  </a:lnTo>
                  <a:lnTo>
                    <a:pt x="1945" y="495134"/>
                  </a:lnTo>
                  <a:lnTo>
                    <a:pt x="2152" y="495840"/>
                  </a:lnTo>
                  <a:lnTo>
                    <a:pt x="2359" y="496513"/>
                  </a:lnTo>
                  <a:lnTo>
                    <a:pt x="2580" y="497119"/>
                  </a:lnTo>
                  <a:lnTo>
                    <a:pt x="2802" y="497691"/>
                  </a:lnTo>
                  <a:lnTo>
                    <a:pt x="3038" y="498195"/>
                  </a:lnTo>
                  <a:lnTo>
                    <a:pt x="3275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295" y="500046"/>
                  </a:lnTo>
                  <a:lnTo>
                    <a:pt x="4568" y="500248"/>
                  </a:lnTo>
                  <a:lnTo>
                    <a:pt x="4842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7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7000" y="499474"/>
                  </a:lnTo>
                  <a:lnTo>
                    <a:pt x="7251" y="499104"/>
                  </a:lnTo>
                  <a:lnTo>
                    <a:pt x="7495" y="498666"/>
                  </a:lnTo>
                  <a:lnTo>
                    <a:pt x="7731" y="498195"/>
                  </a:lnTo>
                  <a:lnTo>
                    <a:pt x="7968" y="497691"/>
                  </a:lnTo>
                  <a:lnTo>
                    <a:pt x="8190" y="497119"/>
                  </a:lnTo>
                  <a:lnTo>
                    <a:pt x="8411" y="496513"/>
                  </a:lnTo>
                  <a:lnTo>
                    <a:pt x="8618" y="495840"/>
                  </a:lnTo>
                  <a:lnTo>
                    <a:pt x="8825" y="495134"/>
                  </a:lnTo>
                  <a:lnTo>
                    <a:pt x="9025" y="494394"/>
                  </a:lnTo>
                  <a:lnTo>
                    <a:pt x="9209" y="493620"/>
                  </a:lnTo>
                  <a:lnTo>
                    <a:pt x="9387" y="492813"/>
                  </a:lnTo>
                  <a:lnTo>
                    <a:pt x="9557" y="491972"/>
                  </a:lnTo>
                  <a:lnTo>
                    <a:pt x="9719" y="491063"/>
                  </a:lnTo>
                  <a:lnTo>
                    <a:pt x="9867" y="490155"/>
                  </a:lnTo>
                  <a:lnTo>
                    <a:pt x="10008" y="489179"/>
                  </a:lnTo>
                  <a:lnTo>
                    <a:pt x="10141" y="488204"/>
                  </a:lnTo>
                  <a:lnTo>
                    <a:pt x="10259" y="487195"/>
                  </a:lnTo>
                  <a:lnTo>
                    <a:pt x="10370" y="486152"/>
                  </a:lnTo>
                  <a:lnTo>
                    <a:pt x="10466" y="485075"/>
                  </a:lnTo>
                  <a:lnTo>
                    <a:pt x="10554" y="483965"/>
                  </a:lnTo>
                  <a:lnTo>
                    <a:pt x="10621" y="482855"/>
                  </a:lnTo>
                  <a:lnTo>
                    <a:pt x="10687" y="481711"/>
                  </a:lnTo>
                  <a:lnTo>
                    <a:pt x="10732" y="480534"/>
                  </a:lnTo>
                  <a:lnTo>
                    <a:pt x="10769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9" y="474579"/>
                  </a:lnTo>
                  <a:lnTo>
                    <a:pt x="10732" y="473402"/>
                  </a:lnTo>
                  <a:lnTo>
                    <a:pt x="10687" y="472258"/>
                  </a:lnTo>
                  <a:lnTo>
                    <a:pt x="10621" y="471148"/>
                  </a:lnTo>
                  <a:lnTo>
                    <a:pt x="10554" y="470038"/>
                  </a:lnTo>
                  <a:lnTo>
                    <a:pt x="10466" y="468961"/>
                  </a:lnTo>
                  <a:lnTo>
                    <a:pt x="10370" y="467918"/>
                  </a:lnTo>
                  <a:lnTo>
                    <a:pt x="10259" y="466875"/>
                  </a:lnTo>
                  <a:lnTo>
                    <a:pt x="10141" y="465900"/>
                  </a:lnTo>
                  <a:lnTo>
                    <a:pt x="10008" y="464924"/>
                  </a:lnTo>
                  <a:lnTo>
                    <a:pt x="9867" y="463982"/>
                  </a:lnTo>
                  <a:lnTo>
                    <a:pt x="9719" y="463074"/>
                  </a:lnTo>
                  <a:lnTo>
                    <a:pt x="9557" y="462199"/>
                  </a:lnTo>
                  <a:lnTo>
                    <a:pt x="9387" y="461358"/>
                  </a:lnTo>
                  <a:lnTo>
                    <a:pt x="9209" y="460551"/>
                  </a:lnTo>
                  <a:lnTo>
                    <a:pt x="9025" y="459811"/>
                  </a:lnTo>
                  <a:lnTo>
                    <a:pt x="8825" y="459070"/>
                  </a:lnTo>
                  <a:lnTo>
                    <a:pt x="8618" y="458398"/>
                  </a:lnTo>
                  <a:lnTo>
                    <a:pt x="8411" y="457758"/>
                  </a:lnTo>
                  <a:lnTo>
                    <a:pt x="8190" y="457153"/>
                  </a:lnTo>
                  <a:lnTo>
                    <a:pt x="7968" y="456615"/>
                  </a:lnTo>
                  <a:lnTo>
                    <a:pt x="7731" y="456110"/>
                  </a:lnTo>
                  <a:lnTo>
                    <a:pt x="7495" y="455639"/>
                  </a:lnTo>
                  <a:lnTo>
                    <a:pt x="7251" y="455235"/>
                  </a:lnTo>
                  <a:lnTo>
                    <a:pt x="7000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7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2" y="567160"/>
                  </a:lnTo>
                  <a:lnTo>
                    <a:pt x="4568" y="567328"/>
                  </a:lnTo>
                  <a:lnTo>
                    <a:pt x="4295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75" y="568876"/>
                  </a:lnTo>
                  <a:lnTo>
                    <a:pt x="3038" y="569347"/>
                  </a:lnTo>
                  <a:lnTo>
                    <a:pt x="2802" y="569885"/>
                  </a:lnTo>
                  <a:lnTo>
                    <a:pt x="2580" y="570423"/>
                  </a:lnTo>
                  <a:lnTo>
                    <a:pt x="2359" y="571029"/>
                  </a:lnTo>
                  <a:lnTo>
                    <a:pt x="2152" y="571702"/>
                  </a:lnTo>
                  <a:lnTo>
                    <a:pt x="1945" y="572408"/>
                  </a:lnTo>
                  <a:lnTo>
                    <a:pt x="1752" y="573115"/>
                  </a:lnTo>
                  <a:lnTo>
                    <a:pt x="1568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8" y="576445"/>
                  </a:lnTo>
                  <a:lnTo>
                    <a:pt x="910" y="577354"/>
                  </a:lnTo>
                  <a:lnTo>
                    <a:pt x="770" y="578296"/>
                  </a:lnTo>
                  <a:lnTo>
                    <a:pt x="644" y="579271"/>
                  </a:lnTo>
                  <a:lnTo>
                    <a:pt x="526" y="580280"/>
                  </a:lnTo>
                  <a:lnTo>
                    <a:pt x="415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2" y="585697"/>
                  </a:lnTo>
                  <a:lnTo>
                    <a:pt x="60" y="586840"/>
                  </a:lnTo>
                  <a:lnTo>
                    <a:pt x="31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1" y="592795"/>
                  </a:lnTo>
                  <a:lnTo>
                    <a:pt x="60" y="593972"/>
                  </a:lnTo>
                  <a:lnTo>
                    <a:pt x="112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15" y="599557"/>
                  </a:lnTo>
                  <a:lnTo>
                    <a:pt x="526" y="600600"/>
                  </a:lnTo>
                  <a:lnTo>
                    <a:pt x="644" y="601609"/>
                  </a:lnTo>
                  <a:lnTo>
                    <a:pt x="770" y="602585"/>
                  </a:lnTo>
                  <a:lnTo>
                    <a:pt x="910" y="603527"/>
                  </a:lnTo>
                  <a:lnTo>
                    <a:pt x="1058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8" y="606958"/>
                  </a:lnTo>
                  <a:lnTo>
                    <a:pt x="1752" y="607732"/>
                  </a:lnTo>
                  <a:lnTo>
                    <a:pt x="1945" y="608472"/>
                  </a:lnTo>
                  <a:lnTo>
                    <a:pt x="2152" y="609145"/>
                  </a:lnTo>
                  <a:lnTo>
                    <a:pt x="2359" y="609784"/>
                  </a:lnTo>
                  <a:lnTo>
                    <a:pt x="2580" y="610389"/>
                  </a:lnTo>
                  <a:lnTo>
                    <a:pt x="2802" y="610961"/>
                  </a:lnTo>
                  <a:lnTo>
                    <a:pt x="3038" y="611466"/>
                  </a:lnTo>
                  <a:lnTo>
                    <a:pt x="3275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295" y="613249"/>
                  </a:lnTo>
                  <a:lnTo>
                    <a:pt x="4568" y="613451"/>
                  </a:lnTo>
                  <a:lnTo>
                    <a:pt x="4842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7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7000" y="612711"/>
                  </a:lnTo>
                  <a:lnTo>
                    <a:pt x="7251" y="612341"/>
                  </a:lnTo>
                  <a:lnTo>
                    <a:pt x="7495" y="611937"/>
                  </a:lnTo>
                  <a:lnTo>
                    <a:pt x="7731" y="611466"/>
                  </a:lnTo>
                  <a:lnTo>
                    <a:pt x="7968" y="610961"/>
                  </a:lnTo>
                  <a:lnTo>
                    <a:pt x="8190" y="610389"/>
                  </a:lnTo>
                  <a:lnTo>
                    <a:pt x="8411" y="609784"/>
                  </a:lnTo>
                  <a:lnTo>
                    <a:pt x="8618" y="609145"/>
                  </a:lnTo>
                  <a:lnTo>
                    <a:pt x="8825" y="608472"/>
                  </a:lnTo>
                  <a:lnTo>
                    <a:pt x="9025" y="607732"/>
                  </a:lnTo>
                  <a:lnTo>
                    <a:pt x="9209" y="606958"/>
                  </a:lnTo>
                  <a:lnTo>
                    <a:pt x="9387" y="606151"/>
                  </a:lnTo>
                  <a:lnTo>
                    <a:pt x="9557" y="605310"/>
                  </a:lnTo>
                  <a:lnTo>
                    <a:pt x="9719" y="604435"/>
                  </a:lnTo>
                  <a:lnTo>
                    <a:pt x="9867" y="603527"/>
                  </a:lnTo>
                  <a:lnTo>
                    <a:pt x="10008" y="602585"/>
                  </a:lnTo>
                  <a:lnTo>
                    <a:pt x="10141" y="601609"/>
                  </a:lnTo>
                  <a:lnTo>
                    <a:pt x="10259" y="600600"/>
                  </a:lnTo>
                  <a:lnTo>
                    <a:pt x="10370" y="599557"/>
                  </a:lnTo>
                  <a:lnTo>
                    <a:pt x="10466" y="598480"/>
                  </a:lnTo>
                  <a:lnTo>
                    <a:pt x="10554" y="597404"/>
                  </a:lnTo>
                  <a:lnTo>
                    <a:pt x="10621" y="596294"/>
                  </a:lnTo>
                  <a:lnTo>
                    <a:pt x="10687" y="595150"/>
                  </a:lnTo>
                  <a:lnTo>
                    <a:pt x="10732" y="593972"/>
                  </a:lnTo>
                  <a:lnTo>
                    <a:pt x="10769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9" y="588018"/>
                  </a:lnTo>
                  <a:lnTo>
                    <a:pt x="10732" y="586840"/>
                  </a:lnTo>
                  <a:lnTo>
                    <a:pt x="10687" y="585697"/>
                  </a:lnTo>
                  <a:lnTo>
                    <a:pt x="10621" y="584586"/>
                  </a:lnTo>
                  <a:lnTo>
                    <a:pt x="10554" y="583476"/>
                  </a:lnTo>
                  <a:lnTo>
                    <a:pt x="10466" y="582400"/>
                  </a:lnTo>
                  <a:lnTo>
                    <a:pt x="10370" y="581323"/>
                  </a:lnTo>
                  <a:lnTo>
                    <a:pt x="10259" y="580280"/>
                  </a:lnTo>
                  <a:lnTo>
                    <a:pt x="10141" y="579271"/>
                  </a:lnTo>
                  <a:lnTo>
                    <a:pt x="10008" y="578296"/>
                  </a:lnTo>
                  <a:lnTo>
                    <a:pt x="9867" y="577354"/>
                  </a:lnTo>
                  <a:lnTo>
                    <a:pt x="9719" y="576445"/>
                  </a:lnTo>
                  <a:lnTo>
                    <a:pt x="9557" y="575571"/>
                  </a:lnTo>
                  <a:lnTo>
                    <a:pt x="9387" y="574730"/>
                  </a:lnTo>
                  <a:lnTo>
                    <a:pt x="9209" y="573889"/>
                  </a:lnTo>
                  <a:lnTo>
                    <a:pt x="9025" y="573115"/>
                  </a:lnTo>
                  <a:lnTo>
                    <a:pt x="8825" y="572408"/>
                  </a:lnTo>
                  <a:lnTo>
                    <a:pt x="8618" y="571702"/>
                  </a:lnTo>
                  <a:lnTo>
                    <a:pt x="8411" y="571029"/>
                  </a:lnTo>
                  <a:lnTo>
                    <a:pt x="8190" y="570423"/>
                  </a:lnTo>
                  <a:lnTo>
                    <a:pt x="7968" y="569885"/>
                  </a:lnTo>
                  <a:lnTo>
                    <a:pt x="7731" y="569347"/>
                  </a:lnTo>
                  <a:lnTo>
                    <a:pt x="7495" y="568876"/>
                  </a:lnTo>
                  <a:lnTo>
                    <a:pt x="7251" y="568472"/>
                  </a:lnTo>
                  <a:lnTo>
                    <a:pt x="7000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7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" name="Google Shape;45;p3"/>
            <p:cNvSpPr/>
            <p:nvPr/>
          </p:nvSpPr>
          <p:spPr>
            <a:xfrm>
              <a:off x="11651245" y="3272898"/>
              <a:ext cx="55601" cy="876085"/>
            </a:xfrm>
            <a:custGeom>
              <a:avLst/>
              <a:gdLst/>
              <a:ahLst/>
              <a:cxnLst/>
              <a:rect l="l" t="t" r="r" b="b"/>
              <a:pathLst>
                <a:path w="10791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294" y="471"/>
                  </a:lnTo>
                  <a:lnTo>
                    <a:pt x="4035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74" y="1850"/>
                  </a:lnTo>
                  <a:lnTo>
                    <a:pt x="3038" y="2321"/>
                  </a:lnTo>
                  <a:lnTo>
                    <a:pt x="2801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0" y="6863"/>
                  </a:lnTo>
                  <a:lnTo>
                    <a:pt x="1382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43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4" y="18671"/>
                  </a:lnTo>
                  <a:lnTo>
                    <a:pt x="59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59" y="26879"/>
                  </a:lnTo>
                  <a:lnTo>
                    <a:pt x="104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43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82" y="39024"/>
                  </a:lnTo>
                  <a:lnTo>
                    <a:pt x="1560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1" y="43868"/>
                  </a:lnTo>
                  <a:lnTo>
                    <a:pt x="3038" y="44373"/>
                  </a:lnTo>
                  <a:lnTo>
                    <a:pt x="3274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5" y="45954"/>
                  </a:lnTo>
                  <a:lnTo>
                    <a:pt x="4294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0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18" y="42052"/>
                  </a:lnTo>
                  <a:lnTo>
                    <a:pt x="8824" y="41345"/>
                  </a:lnTo>
                  <a:lnTo>
                    <a:pt x="9017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67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0" y="24558"/>
                  </a:lnTo>
                  <a:lnTo>
                    <a:pt x="10790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7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17" y="6089"/>
                  </a:lnTo>
                  <a:lnTo>
                    <a:pt x="8824" y="5349"/>
                  </a:lnTo>
                  <a:lnTo>
                    <a:pt x="8618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0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294" y="113943"/>
                  </a:lnTo>
                  <a:lnTo>
                    <a:pt x="4035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74" y="115323"/>
                  </a:lnTo>
                  <a:lnTo>
                    <a:pt x="3038" y="115794"/>
                  </a:lnTo>
                  <a:lnTo>
                    <a:pt x="2801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0" y="120335"/>
                  </a:lnTo>
                  <a:lnTo>
                    <a:pt x="1382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43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4" y="132110"/>
                  </a:lnTo>
                  <a:lnTo>
                    <a:pt x="59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59" y="140352"/>
                  </a:lnTo>
                  <a:lnTo>
                    <a:pt x="104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43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82" y="152496"/>
                  </a:lnTo>
                  <a:lnTo>
                    <a:pt x="1560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1" y="157341"/>
                  </a:lnTo>
                  <a:lnTo>
                    <a:pt x="3038" y="157845"/>
                  </a:lnTo>
                  <a:lnTo>
                    <a:pt x="3274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5" y="159427"/>
                  </a:lnTo>
                  <a:lnTo>
                    <a:pt x="4294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0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18" y="155491"/>
                  </a:lnTo>
                  <a:lnTo>
                    <a:pt x="8824" y="154818"/>
                  </a:lnTo>
                  <a:lnTo>
                    <a:pt x="9017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67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0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7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17" y="119562"/>
                  </a:lnTo>
                  <a:lnTo>
                    <a:pt x="8824" y="118821"/>
                  </a:lnTo>
                  <a:lnTo>
                    <a:pt x="8618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0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294" y="227416"/>
                  </a:lnTo>
                  <a:lnTo>
                    <a:pt x="4035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74" y="228761"/>
                  </a:lnTo>
                  <a:lnTo>
                    <a:pt x="3038" y="229232"/>
                  </a:lnTo>
                  <a:lnTo>
                    <a:pt x="2801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0" y="233774"/>
                  </a:lnTo>
                  <a:lnTo>
                    <a:pt x="1382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43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4" y="245582"/>
                  </a:lnTo>
                  <a:lnTo>
                    <a:pt x="59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59" y="253824"/>
                  </a:lnTo>
                  <a:lnTo>
                    <a:pt x="104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43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82" y="265935"/>
                  </a:lnTo>
                  <a:lnTo>
                    <a:pt x="1560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1" y="270780"/>
                  </a:lnTo>
                  <a:lnTo>
                    <a:pt x="3038" y="271318"/>
                  </a:lnTo>
                  <a:lnTo>
                    <a:pt x="3274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5" y="272865"/>
                  </a:lnTo>
                  <a:lnTo>
                    <a:pt x="4294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0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18" y="268963"/>
                  </a:lnTo>
                  <a:lnTo>
                    <a:pt x="8824" y="268256"/>
                  </a:lnTo>
                  <a:lnTo>
                    <a:pt x="9017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67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0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7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17" y="233000"/>
                  </a:lnTo>
                  <a:lnTo>
                    <a:pt x="8824" y="232260"/>
                  </a:lnTo>
                  <a:lnTo>
                    <a:pt x="8618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0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4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294" y="340855"/>
                  </a:lnTo>
                  <a:lnTo>
                    <a:pt x="4035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74" y="342200"/>
                  </a:lnTo>
                  <a:lnTo>
                    <a:pt x="3038" y="342671"/>
                  </a:lnTo>
                  <a:lnTo>
                    <a:pt x="2801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0" y="347213"/>
                  </a:lnTo>
                  <a:lnTo>
                    <a:pt x="1382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43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4" y="359021"/>
                  </a:lnTo>
                  <a:lnTo>
                    <a:pt x="59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59" y="367263"/>
                  </a:lnTo>
                  <a:lnTo>
                    <a:pt x="104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43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82" y="379374"/>
                  </a:lnTo>
                  <a:lnTo>
                    <a:pt x="1560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1" y="384218"/>
                  </a:lnTo>
                  <a:lnTo>
                    <a:pt x="3038" y="384757"/>
                  </a:lnTo>
                  <a:lnTo>
                    <a:pt x="3274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5" y="386304"/>
                  </a:lnTo>
                  <a:lnTo>
                    <a:pt x="4294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4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0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18" y="382402"/>
                  </a:lnTo>
                  <a:lnTo>
                    <a:pt x="8824" y="381695"/>
                  </a:lnTo>
                  <a:lnTo>
                    <a:pt x="9017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67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0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7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17" y="346439"/>
                  </a:lnTo>
                  <a:lnTo>
                    <a:pt x="8824" y="345733"/>
                  </a:lnTo>
                  <a:lnTo>
                    <a:pt x="8618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0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294" y="454293"/>
                  </a:lnTo>
                  <a:lnTo>
                    <a:pt x="4035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74" y="455639"/>
                  </a:lnTo>
                  <a:lnTo>
                    <a:pt x="3038" y="456110"/>
                  </a:lnTo>
                  <a:lnTo>
                    <a:pt x="2801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0" y="460551"/>
                  </a:lnTo>
                  <a:lnTo>
                    <a:pt x="1382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09" y="463982"/>
                  </a:lnTo>
                  <a:lnTo>
                    <a:pt x="769" y="464924"/>
                  </a:lnTo>
                  <a:lnTo>
                    <a:pt x="643" y="465900"/>
                  </a:lnTo>
                  <a:lnTo>
                    <a:pt x="525" y="466875"/>
                  </a:lnTo>
                  <a:lnTo>
                    <a:pt x="414" y="467918"/>
                  </a:lnTo>
                  <a:lnTo>
                    <a:pt x="318" y="468961"/>
                  </a:lnTo>
                  <a:lnTo>
                    <a:pt x="237" y="470038"/>
                  </a:lnTo>
                  <a:lnTo>
                    <a:pt x="163" y="471148"/>
                  </a:lnTo>
                  <a:lnTo>
                    <a:pt x="104" y="472258"/>
                  </a:lnTo>
                  <a:lnTo>
                    <a:pt x="59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0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59" y="480534"/>
                  </a:lnTo>
                  <a:lnTo>
                    <a:pt x="104" y="481711"/>
                  </a:lnTo>
                  <a:lnTo>
                    <a:pt x="163" y="482855"/>
                  </a:lnTo>
                  <a:lnTo>
                    <a:pt x="237" y="483965"/>
                  </a:lnTo>
                  <a:lnTo>
                    <a:pt x="318" y="485075"/>
                  </a:lnTo>
                  <a:lnTo>
                    <a:pt x="414" y="486152"/>
                  </a:lnTo>
                  <a:lnTo>
                    <a:pt x="525" y="487195"/>
                  </a:lnTo>
                  <a:lnTo>
                    <a:pt x="643" y="488204"/>
                  </a:lnTo>
                  <a:lnTo>
                    <a:pt x="769" y="489179"/>
                  </a:lnTo>
                  <a:lnTo>
                    <a:pt x="909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82" y="492813"/>
                  </a:lnTo>
                  <a:lnTo>
                    <a:pt x="1560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1" y="497691"/>
                  </a:lnTo>
                  <a:lnTo>
                    <a:pt x="3038" y="498195"/>
                  </a:lnTo>
                  <a:lnTo>
                    <a:pt x="3274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5" y="499777"/>
                  </a:lnTo>
                  <a:lnTo>
                    <a:pt x="4294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0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18" y="495840"/>
                  </a:lnTo>
                  <a:lnTo>
                    <a:pt x="8824" y="495134"/>
                  </a:lnTo>
                  <a:lnTo>
                    <a:pt x="9017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67" y="490155"/>
                  </a:lnTo>
                  <a:lnTo>
                    <a:pt x="10007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46" y="483965"/>
                  </a:lnTo>
                  <a:lnTo>
                    <a:pt x="10620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0" y="478179"/>
                  </a:lnTo>
                  <a:lnTo>
                    <a:pt x="10790" y="476934"/>
                  </a:lnTo>
                  <a:lnTo>
                    <a:pt x="10790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0" y="471148"/>
                  </a:lnTo>
                  <a:lnTo>
                    <a:pt x="10546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07" y="464924"/>
                  </a:lnTo>
                  <a:lnTo>
                    <a:pt x="9867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17" y="459811"/>
                  </a:lnTo>
                  <a:lnTo>
                    <a:pt x="8824" y="459070"/>
                  </a:lnTo>
                  <a:lnTo>
                    <a:pt x="8618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0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294" y="567530"/>
                  </a:lnTo>
                  <a:lnTo>
                    <a:pt x="4035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74" y="568876"/>
                  </a:lnTo>
                  <a:lnTo>
                    <a:pt x="3038" y="569347"/>
                  </a:lnTo>
                  <a:lnTo>
                    <a:pt x="2801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0" y="573889"/>
                  </a:lnTo>
                  <a:lnTo>
                    <a:pt x="1382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43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4" y="585697"/>
                  </a:lnTo>
                  <a:lnTo>
                    <a:pt x="59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59" y="593972"/>
                  </a:lnTo>
                  <a:lnTo>
                    <a:pt x="104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43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82" y="606151"/>
                  </a:lnTo>
                  <a:lnTo>
                    <a:pt x="1560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1" y="610961"/>
                  </a:lnTo>
                  <a:lnTo>
                    <a:pt x="3038" y="611466"/>
                  </a:lnTo>
                  <a:lnTo>
                    <a:pt x="3274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5" y="613013"/>
                  </a:lnTo>
                  <a:lnTo>
                    <a:pt x="4294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0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18" y="609145"/>
                  </a:lnTo>
                  <a:lnTo>
                    <a:pt x="8824" y="608472"/>
                  </a:lnTo>
                  <a:lnTo>
                    <a:pt x="9017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67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0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7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17" y="573115"/>
                  </a:lnTo>
                  <a:lnTo>
                    <a:pt x="8824" y="572408"/>
                  </a:lnTo>
                  <a:lnTo>
                    <a:pt x="8618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0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cxnSp>
        <p:nvCxnSpPr>
          <p:cNvPr id="91" name="Google Shape;95;p7"/>
          <p:cNvCxnSpPr/>
          <p:nvPr/>
        </p:nvCxnSpPr>
        <p:spPr>
          <a:xfrm>
            <a:off x="14832" y="430094"/>
            <a:ext cx="2559403" cy="11347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" name="Прямоугольник 93"/>
          <p:cNvSpPr/>
          <p:nvPr/>
        </p:nvSpPr>
        <p:spPr>
          <a:xfrm>
            <a:off x="1464036" y="281595"/>
            <a:ext cx="84014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54375"/>
                </a:solidFill>
                <a:latin typeface="Bebas Neue Bold" panose="020B0606020202050201" pitchFamily="34" charset="-52"/>
              </a:rPr>
              <a:t>2. Войдите с помощью учетной записи ЕСИА </a:t>
            </a:r>
            <a:endParaRPr lang="ru-RU" sz="3200" dirty="0">
              <a:solidFill>
                <a:srgbClr val="637B9B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8854485" y="247016"/>
            <a:ext cx="25518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 smtClean="0">
                <a:solidFill>
                  <a:srgbClr val="054375"/>
                </a:solidFill>
                <a:latin typeface="Styrene A Web Med" pitchFamily="2" charset="-52"/>
              </a:rPr>
              <a:t>Городской округ Лотошино</a:t>
            </a:r>
            <a:endParaRPr lang="ru-RU" sz="1100" dirty="0">
              <a:solidFill>
                <a:srgbClr val="054375"/>
              </a:solidFill>
              <a:latin typeface="Styrene A Web Med" pitchFamily="2" charset="-5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6E9A6F-BA1E-7134-EFBE-FD4BA3B0E4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/>
          <a:srcRect/>
          <a:stretch/>
        </p:blipFill>
        <p:spPr>
          <a:xfrm>
            <a:off x="1484851" y="1772762"/>
            <a:ext cx="3976742" cy="340102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9465A4D-4285-D2D6-6927-0BC0189838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/>
          <a:srcRect/>
          <a:stretch/>
        </p:blipFill>
        <p:spPr>
          <a:xfrm>
            <a:off x="6954473" y="1693498"/>
            <a:ext cx="2742421" cy="346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33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Рисунок 9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128" cy="6857678"/>
          </a:xfrm>
          <a:prstGeom prst="rect">
            <a:avLst/>
          </a:prstGeom>
        </p:spPr>
      </p:pic>
      <p:sp>
        <p:nvSpPr>
          <p:cNvPr id="72" name="Google Shape;30;p3"/>
          <p:cNvSpPr/>
          <p:nvPr/>
        </p:nvSpPr>
        <p:spPr>
          <a:xfrm>
            <a:off x="10659805" y="5704615"/>
            <a:ext cx="1314152" cy="822060"/>
          </a:xfrm>
          <a:prstGeom prst="rect">
            <a:avLst/>
          </a:prstGeom>
          <a:solidFill>
            <a:srgbClr val="637B9B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" name="Google Shape;31;p3"/>
          <p:cNvSpPr/>
          <p:nvPr/>
        </p:nvSpPr>
        <p:spPr>
          <a:xfrm>
            <a:off x="0" y="4742480"/>
            <a:ext cx="720000" cy="13497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" name="Google Shape;33;p3"/>
          <p:cNvSpPr/>
          <p:nvPr/>
        </p:nvSpPr>
        <p:spPr>
          <a:xfrm>
            <a:off x="1099040" y="5159615"/>
            <a:ext cx="9786673" cy="1580025"/>
          </a:xfrm>
          <a:custGeom>
            <a:avLst/>
            <a:gdLst/>
            <a:ahLst/>
            <a:cxnLst/>
            <a:rect l="l" t="t" r="r" b="b"/>
            <a:pathLst>
              <a:path w="164054" h="63201" extrusionOk="0">
                <a:moveTo>
                  <a:pt x="0" y="0"/>
                </a:moveTo>
                <a:lnTo>
                  <a:pt x="0" y="63201"/>
                </a:lnTo>
                <a:lnTo>
                  <a:pt x="164054" y="63201"/>
                </a:lnTo>
                <a:lnTo>
                  <a:pt x="164054" y="29135"/>
                </a:lnTo>
              </a:path>
            </a:pathLst>
          </a:cu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75" name="Google Shape;34;p3"/>
          <p:cNvGrpSpPr/>
          <p:nvPr/>
        </p:nvGrpSpPr>
        <p:grpSpPr>
          <a:xfrm>
            <a:off x="11483046" y="5408640"/>
            <a:ext cx="363878" cy="826970"/>
            <a:chOff x="10849621" y="2593559"/>
            <a:chExt cx="326755" cy="742601"/>
          </a:xfrm>
        </p:grpSpPr>
        <p:sp>
          <p:nvSpPr>
            <p:cNvPr id="76" name="Google Shape;35;p3"/>
            <p:cNvSpPr/>
            <p:nvPr/>
          </p:nvSpPr>
          <p:spPr>
            <a:xfrm>
              <a:off x="10849621" y="2593559"/>
              <a:ext cx="55594" cy="742601"/>
            </a:xfrm>
            <a:custGeom>
              <a:avLst/>
              <a:gdLst/>
              <a:ahLst/>
              <a:cxnLst/>
              <a:rect l="l" t="t" r="r" b="b"/>
              <a:pathLst>
                <a:path w="10790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33" y="135"/>
                  </a:lnTo>
                  <a:lnTo>
                    <a:pt x="4560" y="269"/>
                  </a:lnTo>
                  <a:lnTo>
                    <a:pt x="4294" y="471"/>
                  </a:lnTo>
                  <a:lnTo>
                    <a:pt x="4028" y="740"/>
                  </a:lnTo>
                  <a:lnTo>
                    <a:pt x="3769" y="1043"/>
                  </a:lnTo>
                  <a:lnTo>
                    <a:pt x="3518" y="1413"/>
                  </a:lnTo>
                  <a:lnTo>
                    <a:pt x="3274" y="1850"/>
                  </a:lnTo>
                  <a:lnTo>
                    <a:pt x="3037" y="2321"/>
                  </a:lnTo>
                  <a:lnTo>
                    <a:pt x="2801" y="2826"/>
                  </a:lnTo>
                  <a:lnTo>
                    <a:pt x="2572" y="3398"/>
                  </a:lnTo>
                  <a:lnTo>
                    <a:pt x="2358" y="4003"/>
                  </a:lnTo>
                  <a:lnTo>
                    <a:pt x="2143" y="4643"/>
                  </a:lnTo>
                  <a:lnTo>
                    <a:pt x="1944" y="5349"/>
                  </a:lnTo>
                  <a:lnTo>
                    <a:pt x="1744" y="6089"/>
                  </a:lnTo>
                  <a:lnTo>
                    <a:pt x="1559" y="6863"/>
                  </a:lnTo>
                  <a:lnTo>
                    <a:pt x="1382" y="7670"/>
                  </a:lnTo>
                  <a:lnTo>
                    <a:pt x="1212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36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3" y="18671"/>
                  </a:lnTo>
                  <a:lnTo>
                    <a:pt x="59" y="19815"/>
                  </a:lnTo>
                  <a:lnTo>
                    <a:pt x="22" y="20959"/>
                  </a:lnTo>
                  <a:lnTo>
                    <a:pt x="0" y="22136"/>
                  </a:lnTo>
                  <a:lnTo>
                    <a:pt x="0" y="23347"/>
                  </a:lnTo>
                  <a:lnTo>
                    <a:pt x="0" y="24558"/>
                  </a:lnTo>
                  <a:lnTo>
                    <a:pt x="22" y="25736"/>
                  </a:lnTo>
                  <a:lnTo>
                    <a:pt x="59" y="26879"/>
                  </a:lnTo>
                  <a:lnTo>
                    <a:pt x="103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36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12" y="38183"/>
                  </a:lnTo>
                  <a:lnTo>
                    <a:pt x="1382" y="39024"/>
                  </a:lnTo>
                  <a:lnTo>
                    <a:pt x="1559" y="39831"/>
                  </a:lnTo>
                  <a:lnTo>
                    <a:pt x="1744" y="40605"/>
                  </a:lnTo>
                  <a:lnTo>
                    <a:pt x="1944" y="41345"/>
                  </a:lnTo>
                  <a:lnTo>
                    <a:pt x="2143" y="42052"/>
                  </a:lnTo>
                  <a:lnTo>
                    <a:pt x="2358" y="42691"/>
                  </a:lnTo>
                  <a:lnTo>
                    <a:pt x="2572" y="43296"/>
                  </a:lnTo>
                  <a:lnTo>
                    <a:pt x="2801" y="43868"/>
                  </a:lnTo>
                  <a:lnTo>
                    <a:pt x="3037" y="44373"/>
                  </a:lnTo>
                  <a:lnTo>
                    <a:pt x="3274" y="44844"/>
                  </a:lnTo>
                  <a:lnTo>
                    <a:pt x="3518" y="45281"/>
                  </a:lnTo>
                  <a:lnTo>
                    <a:pt x="3769" y="45651"/>
                  </a:lnTo>
                  <a:lnTo>
                    <a:pt x="4028" y="45954"/>
                  </a:lnTo>
                  <a:lnTo>
                    <a:pt x="4294" y="46223"/>
                  </a:lnTo>
                  <a:lnTo>
                    <a:pt x="4560" y="46425"/>
                  </a:lnTo>
                  <a:lnTo>
                    <a:pt x="4833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68" y="46661"/>
                  </a:lnTo>
                  <a:lnTo>
                    <a:pt x="5942" y="46560"/>
                  </a:lnTo>
                  <a:lnTo>
                    <a:pt x="6215" y="46425"/>
                  </a:lnTo>
                  <a:lnTo>
                    <a:pt x="6474" y="46223"/>
                  </a:lnTo>
                  <a:lnTo>
                    <a:pt x="6740" y="45954"/>
                  </a:lnTo>
                  <a:lnTo>
                    <a:pt x="6991" y="45651"/>
                  </a:lnTo>
                  <a:lnTo>
                    <a:pt x="7243" y="45281"/>
                  </a:lnTo>
                  <a:lnTo>
                    <a:pt x="7486" y="44844"/>
                  </a:lnTo>
                  <a:lnTo>
                    <a:pt x="7730" y="44373"/>
                  </a:lnTo>
                  <a:lnTo>
                    <a:pt x="7959" y="43868"/>
                  </a:lnTo>
                  <a:lnTo>
                    <a:pt x="8189" y="43296"/>
                  </a:lnTo>
                  <a:lnTo>
                    <a:pt x="8403" y="42691"/>
                  </a:lnTo>
                  <a:lnTo>
                    <a:pt x="8617" y="42052"/>
                  </a:lnTo>
                  <a:lnTo>
                    <a:pt x="8824" y="41345"/>
                  </a:lnTo>
                  <a:lnTo>
                    <a:pt x="9016" y="40605"/>
                  </a:lnTo>
                  <a:lnTo>
                    <a:pt x="9208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1" y="37275"/>
                  </a:lnTo>
                  <a:lnTo>
                    <a:pt x="9866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1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79" y="28023"/>
                  </a:lnTo>
                  <a:lnTo>
                    <a:pt x="10731" y="26879"/>
                  </a:lnTo>
                  <a:lnTo>
                    <a:pt x="10760" y="25736"/>
                  </a:lnTo>
                  <a:lnTo>
                    <a:pt x="10783" y="24558"/>
                  </a:lnTo>
                  <a:lnTo>
                    <a:pt x="10790" y="23347"/>
                  </a:lnTo>
                  <a:lnTo>
                    <a:pt x="10783" y="22136"/>
                  </a:lnTo>
                  <a:lnTo>
                    <a:pt x="10760" y="20959"/>
                  </a:lnTo>
                  <a:lnTo>
                    <a:pt x="10731" y="19815"/>
                  </a:lnTo>
                  <a:lnTo>
                    <a:pt x="10679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1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6" y="10328"/>
                  </a:lnTo>
                  <a:lnTo>
                    <a:pt x="9711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8" y="6863"/>
                  </a:lnTo>
                  <a:lnTo>
                    <a:pt x="9016" y="6089"/>
                  </a:lnTo>
                  <a:lnTo>
                    <a:pt x="8824" y="5349"/>
                  </a:lnTo>
                  <a:lnTo>
                    <a:pt x="8617" y="4643"/>
                  </a:lnTo>
                  <a:lnTo>
                    <a:pt x="8403" y="4003"/>
                  </a:lnTo>
                  <a:lnTo>
                    <a:pt x="8189" y="3398"/>
                  </a:lnTo>
                  <a:lnTo>
                    <a:pt x="7959" y="2826"/>
                  </a:lnTo>
                  <a:lnTo>
                    <a:pt x="7730" y="2321"/>
                  </a:lnTo>
                  <a:lnTo>
                    <a:pt x="7486" y="1850"/>
                  </a:lnTo>
                  <a:lnTo>
                    <a:pt x="7243" y="1413"/>
                  </a:lnTo>
                  <a:lnTo>
                    <a:pt x="6991" y="1043"/>
                  </a:lnTo>
                  <a:lnTo>
                    <a:pt x="6740" y="740"/>
                  </a:lnTo>
                  <a:lnTo>
                    <a:pt x="6474" y="471"/>
                  </a:lnTo>
                  <a:lnTo>
                    <a:pt x="6215" y="269"/>
                  </a:lnTo>
                  <a:lnTo>
                    <a:pt x="5942" y="135"/>
                  </a:lnTo>
                  <a:lnTo>
                    <a:pt x="5668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33" y="113573"/>
                  </a:lnTo>
                  <a:lnTo>
                    <a:pt x="4560" y="113742"/>
                  </a:lnTo>
                  <a:lnTo>
                    <a:pt x="4294" y="113943"/>
                  </a:lnTo>
                  <a:lnTo>
                    <a:pt x="4028" y="114213"/>
                  </a:lnTo>
                  <a:lnTo>
                    <a:pt x="3769" y="114515"/>
                  </a:lnTo>
                  <a:lnTo>
                    <a:pt x="3518" y="114885"/>
                  </a:lnTo>
                  <a:lnTo>
                    <a:pt x="3274" y="115323"/>
                  </a:lnTo>
                  <a:lnTo>
                    <a:pt x="3037" y="115794"/>
                  </a:lnTo>
                  <a:lnTo>
                    <a:pt x="2801" y="116298"/>
                  </a:lnTo>
                  <a:lnTo>
                    <a:pt x="2572" y="116870"/>
                  </a:lnTo>
                  <a:lnTo>
                    <a:pt x="2358" y="117476"/>
                  </a:lnTo>
                  <a:lnTo>
                    <a:pt x="2143" y="118115"/>
                  </a:lnTo>
                  <a:lnTo>
                    <a:pt x="1944" y="118821"/>
                  </a:lnTo>
                  <a:lnTo>
                    <a:pt x="1744" y="119562"/>
                  </a:lnTo>
                  <a:lnTo>
                    <a:pt x="1559" y="120335"/>
                  </a:lnTo>
                  <a:lnTo>
                    <a:pt x="1382" y="121143"/>
                  </a:lnTo>
                  <a:lnTo>
                    <a:pt x="1212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36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3" y="132110"/>
                  </a:lnTo>
                  <a:lnTo>
                    <a:pt x="59" y="133254"/>
                  </a:lnTo>
                  <a:lnTo>
                    <a:pt x="22" y="134431"/>
                  </a:lnTo>
                  <a:lnTo>
                    <a:pt x="0" y="135608"/>
                  </a:lnTo>
                  <a:lnTo>
                    <a:pt x="0" y="136820"/>
                  </a:lnTo>
                  <a:lnTo>
                    <a:pt x="0" y="137997"/>
                  </a:lnTo>
                  <a:lnTo>
                    <a:pt x="22" y="139174"/>
                  </a:lnTo>
                  <a:lnTo>
                    <a:pt x="59" y="140352"/>
                  </a:lnTo>
                  <a:lnTo>
                    <a:pt x="103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36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12" y="151622"/>
                  </a:lnTo>
                  <a:lnTo>
                    <a:pt x="1382" y="152496"/>
                  </a:lnTo>
                  <a:lnTo>
                    <a:pt x="1559" y="153304"/>
                  </a:lnTo>
                  <a:lnTo>
                    <a:pt x="1744" y="154078"/>
                  </a:lnTo>
                  <a:lnTo>
                    <a:pt x="1944" y="154818"/>
                  </a:lnTo>
                  <a:lnTo>
                    <a:pt x="2143" y="155491"/>
                  </a:lnTo>
                  <a:lnTo>
                    <a:pt x="2358" y="156163"/>
                  </a:lnTo>
                  <a:lnTo>
                    <a:pt x="2572" y="156769"/>
                  </a:lnTo>
                  <a:lnTo>
                    <a:pt x="2801" y="157341"/>
                  </a:lnTo>
                  <a:lnTo>
                    <a:pt x="3037" y="157845"/>
                  </a:lnTo>
                  <a:lnTo>
                    <a:pt x="3274" y="158316"/>
                  </a:lnTo>
                  <a:lnTo>
                    <a:pt x="3518" y="158720"/>
                  </a:lnTo>
                  <a:lnTo>
                    <a:pt x="3769" y="159090"/>
                  </a:lnTo>
                  <a:lnTo>
                    <a:pt x="4028" y="159427"/>
                  </a:lnTo>
                  <a:lnTo>
                    <a:pt x="4294" y="159696"/>
                  </a:lnTo>
                  <a:lnTo>
                    <a:pt x="4560" y="159898"/>
                  </a:lnTo>
                  <a:lnTo>
                    <a:pt x="4833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68" y="160133"/>
                  </a:lnTo>
                  <a:lnTo>
                    <a:pt x="5942" y="160032"/>
                  </a:lnTo>
                  <a:lnTo>
                    <a:pt x="6215" y="159898"/>
                  </a:lnTo>
                  <a:lnTo>
                    <a:pt x="6474" y="159696"/>
                  </a:lnTo>
                  <a:lnTo>
                    <a:pt x="6740" y="159427"/>
                  </a:lnTo>
                  <a:lnTo>
                    <a:pt x="6991" y="159090"/>
                  </a:lnTo>
                  <a:lnTo>
                    <a:pt x="7243" y="158720"/>
                  </a:lnTo>
                  <a:lnTo>
                    <a:pt x="7486" y="158316"/>
                  </a:lnTo>
                  <a:lnTo>
                    <a:pt x="7730" y="157845"/>
                  </a:lnTo>
                  <a:lnTo>
                    <a:pt x="7959" y="157341"/>
                  </a:lnTo>
                  <a:lnTo>
                    <a:pt x="8189" y="156769"/>
                  </a:lnTo>
                  <a:lnTo>
                    <a:pt x="8403" y="156163"/>
                  </a:lnTo>
                  <a:lnTo>
                    <a:pt x="8617" y="155491"/>
                  </a:lnTo>
                  <a:lnTo>
                    <a:pt x="8824" y="154818"/>
                  </a:lnTo>
                  <a:lnTo>
                    <a:pt x="9016" y="154078"/>
                  </a:lnTo>
                  <a:lnTo>
                    <a:pt x="9208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1" y="150747"/>
                  </a:lnTo>
                  <a:lnTo>
                    <a:pt x="9866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1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79" y="141496"/>
                  </a:lnTo>
                  <a:lnTo>
                    <a:pt x="10731" y="140352"/>
                  </a:lnTo>
                  <a:lnTo>
                    <a:pt x="10760" y="139174"/>
                  </a:lnTo>
                  <a:lnTo>
                    <a:pt x="10783" y="137997"/>
                  </a:lnTo>
                  <a:lnTo>
                    <a:pt x="10790" y="136820"/>
                  </a:lnTo>
                  <a:lnTo>
                    <a:pt x="10783" y="135608"/>
                  </a:lnTo>
                  <a:lnTo>
                    <a:pt x="10760" y="134431"/>
                  </a:lnTo>
                  <a:lnTo>
                    <a:pt x="10731" y="133254"/>
                  </a:lnTo>
                  <a:lnTo>
                    <a:pt x="10679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1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6" y="123800"/>
                  </a:lnTo>
                  <a:lnTo>
                    <a:pt x="9711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8" y="120335"/>
                  </a:lnTo>
                  <a:lnTo>
                    <a:pt x="9016" y="119562"/>
                  </a:lnTo>
                  <a:lnTo>
                    <a:pt x="8824" y="118821"/>
                  </a:lnTo>
                  <a:lnTo>
                    <a:pt x="8617" y="118115"/>
                  </a:lnTo>
                  <a:lnTo>
                    <a:pt x="8403" y="117476"/>
                  </a:lnTo>
                  <a:lnTo>
                    <a:pt x="8189" y="116870"/>
                  </a:lnTo>
                  <a:lnTo>
                    <a:pt x="7959" y="116298"/>
                  </a:lnTo>
                  <a:lnTo>
                    <a:pt x="7730" y="115794"/>
                  </a:lnTo>
                  <a:lnTo>
                    <a:pt x="7486" y="115323"/>
                  </a:lnTo>
                  <a:lnTo>
                    <a:pt x="7243" y="114885"/>
                  </a:lnTo>
                  <a:lnTo>
                    <a:pt x="6991" y="114515"/>
                  </a:lnTo>
                  <a:lnTo>
                    <a:pt x="6740" y="114213"/>
                  </a:lnTo>
                  <a:lnTo>
                    <a:pt x="6474" y="113943"/>
                  </a:lnTo>
                  <a:lnTo>
                    <a:pt x="6215" y="113742"/>
                  </a:lnTo>
                  <a:lnTo>
                    <a:pt x="5942" y="113573"/>
                  </a:lnTo>
                  <a:lnTo>
                    <a:pt x="5668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33" y="227046"/>
                  </a:lnTo>
                  <a:lnTo>
                    <a:pt x="4560" y="227214"/>
                  </a:lnTo>
                  <a:lnTo>
                    <a:pt x="4294" y="227416"/>
                  </a:lnTo>
                  <a:lnTo>
                    <a:pt x="4028" y="227651"/>
                  </a:lnTo>
                  <a:lnTo>
                    <a:pt x="3769" y="227988"/>
                  </a:lnTo>
                  <a:lnTo>
                    <a:pt x="3518" y="228358"/>
                  </a:lnTo>
                  <a:lnTo>
                    <a:pt x="3274" y="228761"/>
                  </a:lnTo>
                  <a:lnTo>
                    <a:pt x="3037" y="229232"/>
                  </a:lnTo>
                  <a:lnTo>
                    <a:pt x="2801" y="229771"/>
                  </a:lnTo>
                  <a:lnTo>
                    <a:pt x="2572" y="230309"/>
                  </a:lnTo>
                  <a:lnTo>
                    <a:pt x="2358" y="230915"/>
                  </a:lnTo>
                  <a:lnTo>
                    <a:pt x="2143" y="231587"/>
                  </a:lnTo>
                  <a:lnTo>
                    <a:pt x="1944" y="232260"/>
                  </a:lnTo>
                  <a:lnTo>
                    <a:pt x="1744" y="233000"/>
                  </a:lnTo>
                  <a:lnTo>
                    <a:pt x="1559" y="233774"/>
                  </a:lnTo>
                  <a:lnTo>
                    <a:pt x="1382" y="234581"/>
                  </a:lnTo>
                  <a:lnTo>
                    <a:pt x="1212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36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3" y="245582"/>
                  </a:lnTo>
                  <a:lnTo>
                    <a:pt x="59" y="246726"/>
                  </a:lnTo>
                  <a:lnTo>
                    <a:pt x="22" y="247903"/>
                  </a:lnTo>
                  <a:lnTo>
                    <a:pt x="0" y="249081"/>
                  </a:lnTo>
                  <a:lnTo>
                    <a:pt x="0" y="250258"/>
                  </a:lnTo>
                  <a:lnTo>
                    <a:pt x="0" y="251469"/>
                  </a:lnTo>
                  <a:lnTo>
                    <a:pt x="22" y="252647"/>
                  </a:lnTo>
                  <a:lnTo>
                    <a:pt x="59" y="253824"/>
                  </a:lnTo>
                  <a:lnTo>
                    <a:pt x="103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36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12" y="265094"/>
                  </a:lnTo>
                  <a:lnTo>
                    <a:pt x="1382" y="265935"/>
                  </a:lnTo>
                  <a:lnTo>
                    <a:pt x="1559" y="266743"/>
                  </a:lnTo>
                  <a:lnTo>
                    <a:pt x="1744" y="267516"/>
                  </a:lnTo>
                  <a:lnTo>
                    <a:pt x="1944" y="268256"/>
                  </a:lnTo>
                  <a:lnTo>
                    <a:pt x="2143" y="268963"/>
                  </a:lnTo>
                  <a:lnTo>
                    <a:pt x="2358" y="269602"/>
                  </a:lnTo>
                  <a:lnTo>
                    <a:pt x="2572" y="270208"/>
                  </a:lnTo>
                  <a:lnTo>
                    <a:pt x="2801" y="270780"/>
                  </a:lnTo>
                  <a:lnTo>
                    <a:pt x="3037" y="271318"/>
                  </a:lnTo>
                  <a:lnTo>
                    <a:pt x="3274" y="271789"/>
                  </a:lnTo>
                  <a:lnTo>
                    <a:pt x="3518" y="272193"/>
                  </a:lnTo>
                  <a:lnTo>
                    <a:pt x="3769" y="272563"/>
                  </a:lnTo>
                  <a:lnTo>
                    <a:pt x="4028" y="272865"/>
                  </a:lnTo>
                  <a:lnTo>
                    <a:pt x="4294" y="273134"/>
                  </a:lnTo>
                  <a:lnTo>
                    <a:pt x="4560" y="273336"/>
                  </a:lnTo>
                  <a:lnTo>
                    <a:pt x="4833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68" y="273572"/>
                  </a:lnTo>
                  <a:lnTo>
                    <a:pt x="5942" y="273505"/>
                  </a:lnTo>
                  <a:lnTo>
                    <a:pt x="6215" y="273336"/>
                  </a:lnTo>
                  <a:lnTo>
                    <a:pt x="6474" y="273134"/>
                  </a:lnTo>
                  <a:lnTo>
                    <a:pt x="6740" y="272865"/>
                  </a:lnTo>
                  <a:lnTo>
                    <a:pt x="6991" y="272563"/>
                  </a:lnTo>
                  <a:lnTo>
                    <a:pt x="7243" y="272193"/>
                  </a:lnTo>
                  <a:lnTo>
                    <a:pt x="7486" y="271789"/>
                  </a:lnTo>
                  <a:lnTo>
                    <a:pt x="7730" y="271318"/>
                  </a:lnTo>
                  <a:lnTo>
                    <a:pt x="7959" y="270780"/>
                  </a:lnTo>
                  <a:lnTo>
                    <a:pt x="8189" y="270208"/>
                  </a:lnTo>
                  <a:lnTo>
                    <a:pt x="8403" y="269602"/>
                  </a:lnTo>
                  <a:lnTo>
                    <a:pt x="8617" y="268963"/>
                  </a:lnTo>
                  <a:lnTo>
                    <a:pt x="8824" y="268256"/>
                  </a:lnTo>
                  <a:lnTo>
                    <a:pt x="9016" y="267516"/>
                  </a:lnTo>
                  <a:lnTo>
                    <a:pt x="9208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1" y="264220"/>
                  </a:lnTo>
                  <a:lnTo>
                    <a:pt x="9866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1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79" y="254968"/>
                  </a:lnTo>
                  <a:lnTo>
                    <a:pt x="10731" y="253824"/>
                  </a:lnTo>
                  <a:lnTo>
                    <a:pt x="10760" y="252647"/>
                  </a:lnTo>
                  <a:lnTo>
                    <a:pt x="10783" y="251469"/>
                  </a:lnTo>
                  <a:lnTo>
                    <a:pt x="10790" y="250258"/>
                  </a:lnTo>
                  <a:lnTo>
                    <a:pt x="10783" y="249081"/>
                  </a:lnTo>
                  <a:lnTo>
                    <a:pt x="10760" y="247903"/>
                  </a:lnTo>
                  <a:lnTo>
                    <a:pt x="10731" y="246726"/>
                  </a:lnTo>
                  <a:lnTo>
                    <a:pt x="10679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1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6" y="237239"/>
                  </a:lnTo>
                  <a:lnTo>
                    <a:pt x="9711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8" y="233774"/>
                  </a:lnTo>
                  <a:lnTo>
                    <a:pt x="9016" y="233000"/>
                  </a:lnTo>
                  <a:lnTo>
                    <a:pt x="8824" y="232260"/>
                  </a:lnTo>
                  <a:lnTo>
                    <a:pt x="8617" y="231587"/>
                  </a:lnTo>
                  <a:lnTo>
                    <a:pt x="8403" y="230915"/>
                  </a:lnTo>
                  <a:lnTo>
                    <a:pt x="8189" y="230309"/>
                  </a:lnTo>
                  <a:lnTo>
                    <a:pt x="7959" y="229771"/>
                  </a:lnTo>
                  <a:lnTo>
                    <a:pt x="7730" y="229232"/>
                  </a:lnTo>
                  <a:lnTo>
                    <a:pt x="7486" y="228761"/>
                  </a:lnTo>
                  <a:lnTo>
                    <a:pt x="7243" y="228358"/>
                  </a:lnTo>
                  <a:lnTo>
                    <a:pt x="6991" y="227988"/>
                  </a:lnTo>
                  <a:lnTo>
                    <a:pt x="6740" y="227651"/>
                  </a:lnTo>
                  <a:lnTo>
                    <a:pt x="6474" y="227416"/>
                  </a:lnTo>
                  <a:lnTo>
                    <a:pt x="6215" y="227214"/>
                  </a:lnTo>
                  <a:lnTo>
                    <a:pt x="5942" y="227046"/>
                  </a:lnTo>
                  <a:lnTo>
                    <a:pt x="5668" y="226945"/>
                  </a:lnTo>
                  <a:close/>
                  <a:moveTo>
                    <a:pt x="5114" y="340384"/>
                  </a:moveTo>
                  <a:lnTo>
                    <a:pt x="4833" y="340485"/>
                  </a:lnTo>
                  <a:lnTo>
                    <a:pt x="4560" y="340653"/>
                  </a:lnTo>
                  <a:lnTo>
                    <a:pt x="4294" y="340855"/>
                  </a:lnTo>
                  <a:lnTo>
                    <a:pt x="4028" y="341124"/>
                  </a:lnTo>
                  <a:lnTo>
                    <a:pt x="3769" y="341426"/>
                  </a:lnTo>
                  <a:lnTo>
                    <a:pt x="3518" y="341797"/>
                  </a:lnTo>
                  <a:lnTo>
                    <a:pt x="3274" y="342200"/>
                  </a:lnTo>
                  <a:lnTo>
                    <a:pt x="3037" y="342671"/>
                  </a:lnTo>
                  <a:lnTo>
                    <a:pt x="2801" y="343209"/>
                  </a:lnTo>
                  <a:lnTo>
                    <a:pt x="2572" y="343748"/>
                  </a:lnTo>
                  <a:lnTo>
                    <a:pt x="2358" y="344387"/>
                  </a:lnTo>
                  <a:lnTo>
                    <a:pt x="2143" y="345026"/>
                  </a:lnTo>
                  <a:lnTo>
                    <a:pt x="1944" y="345733"/>
                  </a:lnTo>
                  <a:lnTo>
                    <a:pt x="1744" y="346439"/>
                  </a:lnTo>
                  <a:lnTo>
                    <a:pt x="1559" y="347213"/>
                  </a:lnTo>
                  <a:lnTo>
                    <a:pt x="1382" y="348054"/>
                  </a:lnTo>
                  <a:lnTo>
                    <a:pt x="1212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36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3" y="359021"/>
                  </a:lnTo>
                  <a:lnTo>
                    <a:pt x="59" y="360165"/>
                  </a:lnTo>
                  <a:lnTo>
                    <a:pt x="22" y="361342"/>
                  </a:lnTo>
                  <a:lnTo>
                    <a:pt x="0" y="362520"/>
                  </a:lnTo>
                  <a:lnTo>
                    <a:pt x="0" y="363697"/>
                  </a:lnTo>
                  <a:lnTo>
                    <a:pt x="0" y="364908"/>
                  </a:lnTo>
                  <a:lnTo>
                    <a:pt x="22" y="366086"/>
                  </a:lnTo>
                  <a:lnTo>
                    <a:pt x="59" y="367263"/>
                  </a:lnTo>
                  <a:lnTo>
                    <a:pt x="103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36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12" y="378533"/>
                  </a:lnTo>
                  <a:lnTo>
                    <a:pt x="1382" y="379374"/>
                  </a:lnTo>
                  <a:lnTo>
                    <a:pt x="1559" y="380215"/>
                  </a:lnTo>
                  <a:lnTo>
                    <a:pt x="1744" y="380989"/>
                  </a:lnTo>
                  <a:lnTo>
                    <a:pt x="1944" y="381695"/>
                  </a:lnTo>
                  <a:lnTo>
                    <a:pt x="2143" y="382402"/>
                  </a:lnTo>
                  <a:lnTo>
                    <a:pt x="2358" y="383041"/>
                  </a:lnTo>
                  <a:lnTo>
                    <a:pt x="2572" y="383680"/>
                  </a:lnTo>
                  <a:lnTo>
                    <a:pt x="2801" y="384218"/>
                  </a:lnTo>
                  <a:lnTo>
                    <a:pt x="3037" y="384757"/>
                  </a:lnTo>
                  <a:lnTo>
                    <a:pt x="3274" y="385228"/>
                  </a:lnTo>
                  <a:lnTo>
                    <a:pt x="3518" y="385631"/>
                  </a:lnTo>
                  <a:lnTo>
                    <a:pt x="3769" y="386001"/>
                  </a:lnTo>
                  <a:lnTo>
                    <a:pt x="4028" y="386304"/>
                  </a:lnTo>
                  <a:lnTo>
                    <a:pt x="4294" y="386573"/>
                  </a:lnTo>
                  <a:lnTo>
                    <a:pt x="4560" y="386775"/>
                  </a:lnTo>
                  <a:lnTo>
                    <a:pt x="4833" y="386943"/>
                  </a:lnTo>
                  <a:lnTo>
                    <a:pt x="5114" y="387044"/>
                  </a:lnTo>
                  <a:lnTo>
                    <a:pt x="5668" y="387044"/>
                  </a:lnTo>
                  <a:lnTo>
                    <a:pt x="5942" y="386943"/>
                  </a:lnTo>
                  <a:lnTo>
                    <a:pt x="6215" y="386775"/>
                  </a:lnTo>
                  <a:lnTo>
                    <a:pt x="6474" y="386573"/>
                  </a:lnTo>
                  <a:lnTo>
                    <a:pt x="6740" y="386304"/>
                  </a:lnTo>
                  <a:lnTo>
                    <a:pt x="6991" y="386001"/>
                  </a:lnTo>
                  <a:lnTo>
                    <a:pt x="7243" y="385631"/>
                  </a:lnTo>
                  <a:lnTo>
                    <a:pt x="7486" y="385228"/>
                  </a:lnTo>
                  <a:lnTo>
                    <a:pt x="7730" y="384757"/>
                  </a:lnTo>
                  <a:lnTo>
                    <a:pt x="7959" y="384218"/>
                  </a:lnTo>
                  <a:lnTo>
                    <a:pt x="8189" y="383680"/>
                  </a:lnTo>
                  <a:lnTo>
                    <a:pt x="8403" y="383041"/>
                  </a:lnTo>
                  <a:lnTo>
                    <a:pt x="8617" y="382402"/>
                  </a:lnTo>
                  <a:lnTo>
                    <a:pt x="8824" y="381695"/>
                  </a:lnTo>
                  <a:lnTo>
                    <a:pt x="9016" y="380989"/>
                  </a:lnTo>
                  <a:lnTo>
                    <a:pt x="9208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1" y="377658"/>
                  </a:lnTo>
                  <a:lnTo>
                    <a:pt x="9866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1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79" y="368407"/>
                  </a:lnTo>
                  <a:lnTo>
                    <a:pt x="10731" y="367263"/>
                  </a:lnTo>
                  <a:lnTo>
                    <a:pt x="10760" y="366086"/>
                  </a:lnTo>
                  <a:lnTo>
                    <a:pt x="10783" y="364908"/>
                  </a:lnTo>
                  <a:lnTo>
                    <a:pt x="10790" y="363697"/>
                  </a:lnTo>
                  <a:lnTo>
                    <a:pt x="10783" y="362520"/>
                  </a:lnTo>
                  <a:lnTo>
                    <a:pt x="10760" y="361342"/>
                  </a:lnTo>
                  <a:lnTo>
                    <a:pt x="10731" y="360165"/>
                  </a:lnTo>
                  <a:lnTo>
                    <a:pt x="10679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1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6" y="350678"/>
                  </a:lnTo>
                  <a:lnTo>
                    <a:pt x="9711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8" y="347213"/>
                  </a:lnTo>
                  <a:lnTo>
                    <a:pt x="9016" y="346439"/>
                  </a:lnTo>
                  <a:lnTo>
                    <a:pt x="8824" y="345733"/>
                  </a:lnTo>
                  <a:lnTo>
                    <a:pt x="8617" y="345026"/>
                  </a:lnTo>
                  <a:lnTo>
                    <a:pt x="8403" y="344387"/>
                  </a:lnTo>
                  <a:lnTo>
                    <a:pt x="8189" y="343748"/>
                  </a:lnTo>
                  <a:lnTo>
                    <a:pt x="7959" y="343209"/>
                  </a:lnTo>
                  <a:lnTo>
                    <a:pt x="7730" y="342671"/>
                  </a:lnTo>
                  <a:lnTo>
                    <a:pt x="7486" y="342200"/>
                  </a:lnTo>
                  <a:lnTo>
                    <a:pt x="7243" y="341797"/>
                  </a:lnTo>
                  <a:lnTo>
                    <a:pt x="6991" y="341426"/>
                  </a:lnTo>
                  <a:lnTo>
                    <a:pt x="6740" y="341124"/>
                  </a:lnTo>
                  <a:lnTo>
                    <a:pt x="6474" y="340855"/>
                  </a:lnTo>
                  <a:lnTo>
                    <a:pt x="6215" y="340653"/>
                  </a:lnTo>
                  <a:lnTo>
                    <a:pt x="5942" y="340485"/>
                  </a:lnTo>
                  <a:lnTo>
                    <a:pt x="5668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33" y="453957"/>
                  </a:lnTo>
                  <a:lnTo>
                    <a:pt x="4560" y="454092"/>
                  </a:lnTo>
                  <a:lnTo>
                    <a:pt x="4294" y="454293"/>
                  </a:lnTo>
                  <a:lnTo>
                    <a:pt x="4028" y="454562"/>
                  </a:lnTo>
                  <a:lnTo>
                    <a:pt x="3769" y="454865"/>
                  </a:lnTo>
                  <a:lnTo>
                    <a:pt x="3518" y="455235"/>
                  </a:lnTo>
                  <a:lnTo>
                    <a:pt x="3274" y="455639"/>
                  </a:lnTo>
                  <a:lnTo>
                    <a:pt x="3037" y="456110"/>
                  </a:lnTo>
                  <a:lnTo>
                    <a:pt x="2801" y="456615"/>
                  </a:lnTo>
                  <a:lnTo>
                    <a:pt x="2572" y="457153"/>
                  </a:lnTo>
                  <a:lnTo>
                    <a:pt x="2358" y="457758"/>
                  </a:lnTo>
                  <a:lnTo>
                    <a:pt x="2143" y="458398"/>
                  </a:lnTo>
                  <a:lnTo>
                    <a:pt x="1944" y="459104"/>
                  </a:lnTo>
                  <a:lnTo>
                    <a:pt x="1744" y="459811"/>
                  </a:lnTo>
                  <a:lnTo>
                    <a:pt x="1559" y="460584"/>
                  </a:lnTo>
                  <a:lnTo>
                    <a:pt x="1382" y="461392"/>
                  </a:lnTo>
                  <a:lnTo>
                    <a:pt x="1212" y="462233"/>
                  </a:lnTo>
                  <a:lnTo>
                    <a:pt x="1057" y="463141"/>
                  </a:lnTo>
                  <a:lnTo>
                    <a:pt x="909" y="464049"/>
                  </a:lnTo>
                  <a:lnTo>
                    <a:pt x="769" y="464991"/>
                  </a:lnTo>
                  <a:lnTo>
                    <a:pt x="636" y="465967"/>
                  </a:lnTo>
                  <a:lnTo>
                    <a:pt x="525" y="466976"/>
                  </a:lnTo>
                  <a:lnTo>
                    <a:pt x="414" y="468019"/>
                  </a:lnTo>
                  <a:lnTo>
                    <a:pt x="318" y="469062"/>
                  </a:lnTo>
                  <a:lnTo>
                    <a:pt x="237" y="470172"/>
                  </a:lnTo>
                  <a:lnTo>
                    <a:pt x="163" y="471282"/>
                  </a:lnTo>
                  <a:lnTo>
                    <a:pt x="103" y="472426"/>
                  </a:lnTo>
                  <a:lnTo>
                    <a:pt x="59" y="473570"/>
                  </a:lnTo>
                  <a:lnTo>
                    <a:pt x="22" y="474747"/>
                  </a:lnTo>
                  <a:lnTo>
                    <a:pt x="0" y="475958"/>
                  </a:lnTo>
                  <a:lnTo>
                    <a:pt x="0" y="477170"/>
                  </a:lnTo>
                  <a:lnTo>
                    <a:pt x="0" y="478381"/>
                  </a:lnTo>
                  <a:lnTo>
                    <a:pt x="22" y="479558"/>
                  </a:lnTo>
                  <a:lnTo>
                    <a:pt x="59" y="480702"/>
                  </a:lnTo>
                  <a:lnTo>
                    <a:pt x="103" y="481879"/>
                  </a:lnTo>
                  <a:lnTo>
                    <a:pt x="163" y="482989"/>
                  </a:lnTo>
                  <a:lnTo>
                    <a:pt x="237" y="484100"/>
                  </a:lnTo>
                  <a:lnTo>
                    <a:pt x="318" y="485176"/>
                  </a:lnTo>
                  <a:lnTo>
                    <a:pt x="414" y="486253"/>
                  </a:lnTo>
                  <a:lnTo>
                    <a:pt x="525" y="487262"/>
                  </a:lnTo>
                  <a:lnTo>
                    <a:pt x="636" y="488271"/>
                  </a:lnTo>
                  <a:lnTo>
                    <a:pt x="769" y="489247"/>
                  </a:lnTo>
                  <a:lnTo>
                    <a:pt x="909" y="490189"/>
                  </a:lnTo>
                  <a:lnTo>
                    <a:pt x="1057" y="491131"/>
                  </a:lnTo>
                  <a:lnTo>
                    <a:pt x="1212" y="492005"/>
                  </a:lnTo>
                  <a:lnTo>
                    <a:pt x="1382" y="492846"/>
                  </a:lnTo>
                  <a:lnTo>
                    <a:pt x="1559" y="493654"/>
                  </a:lnTo>
                  <a:lnTo>
                    <a:pt x="1744" y="494428"/>
                  </a:lnTo>
                  <a:lnTo>
                    <a:pt x="1944" y="495168"/>
                  </a:lnTo>
                  <a:lnTo>
                    <a:pt x="2143" y="495874"/>
                  </a:lnTo>
                  <a:lnTo>
                    <a:pt x="2358" y="496513"/>
                  </a:lnTo>
                  <a:lnTo>
                    <a:pt x="2572" y="497119"/>
                  </a:lnTo>
                  <a:lnTo>
                    <a:pt x="2801" y="497691"/>
                  </a:lnTo>
                  <a:lnTo>
                    <a:pt x="3037" y="498195"/>
                  </a:lnTo>
                  <a:lnTo>
                    <a:pt x="3274" y="498666"/>
                  </a:lnTo>
                  <a:lnTo>
                    <a:pt x="3518" y="499104"/>
                  </a:lnTo>
                  <a:lnTo>
                    <a:pt x="3769" y="499474"/>
                  </a:lnTo>
                  <a:lnTo>
                    <a:pt x="4028" y="499777"/>
                  </a:lnTo>
                  <a:lnTo>
                    <a:pt x="4294" y="500046"/>
                  </a:lnTo>
                  <a:lnTo>
                    <a:pt x="4560" y="500248"/>
                  </a:lnTo>
                  <a:lnTo>
                    <a:pt x="4833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68" y="500483"/>
                  </a:lnTo>
                  <a:lnTo>
                    <a:pt x="5942" y="500382"/>
                  </a:lnTo>
                  <a:lnTo>
                    <a:pt x="6215" y="500248"/>
                  </a:lnTo>
                  <a:lnTo>
                    <a:pt x="6474" y="500046"/>
                  </a:lnTo>
                  <a:lnTo>
                    <a:pt x="6740" y="499777"/>
                  </a:lnTo>
                  <a:lnTo>
                    <a:pt x="6991" y="499474"/>
                  </a:lnTo>
                  <a:lnTo>
                    <a:pt x="7243" y="499104"/>
                  </a:lnTo>
                  <a:lnTo>
                    <a:pt x="7486" y="498666"/>
                  </a:lnTo>
                  <a:lnTo>
                    <a:pt x="7730" y="498195"/>
                  </a:lnTo>
                  <a:lnTo>
                    <a:pt x="7959" y="497691"/>
                  </a:lnTo>
                  <a:lnTo>
                    <a:pt x="8189" y="497119"/>
                  </a:lnTo>
                  <a:lnTo>
                    <a:pt x="8403" y="496513"/>
                  </a:lnTo>
                  <a:lnTo>
                    <a:pt x="8617" y="495874"/>
                  </a:lnTo>
                  <a:lnTo>
                    <a:pt x="8824" y="495168"/>
                  </a:lnTo>
                  <a:lnTo>
                    <a:pt x="9016" y="494428"/>
                  </a:lnTo>
                  <a:lnTo>
                    <a:pt x="9208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1" y="491131"/>
                  </a:lnTo>
                  <a:lnTo>
                    <a:pt x="9866" y="490189"/>
                  </a:lnTo>
                  <a:lnTo>
                    <a:pt x="10007" y="489247"/>
                  </a:lnTo>
                  <a:lnTo>
                    <a:pt x="10140" y="488271"/>
                  </a:lnTo>
                  <a:lnTo>
                    <a:pt x="10258" y="487262"/>
                  </a:lnTo>
                  <a:lnTo>
                    <a:pt x="10361" y="486253"/>
                  </a:lnTo>
                  <a:lnTo>
                    <a:pt x="10465" y="485176"/>
                  </a:lnTo>
                  <a:lnTo>
                    <a:pt x="10546" y="484100"/>
                  </a:lnTo>
                  <a:lnTo>
                    <a:pt x="10620" y="482989"/>
                  </a:lnTo>
                  <a:lnTo>
                    <a:pt x="10679" y="481879"/>
                  </a:lnTo>
                  <a:lnTo>
                    <a:pt x="10731" y="480702"/>
                  </a:lnTo>
                  <a:lnTo>
                    <a:pt x="10760" y="479558"/>
                  </a:lnTo>
                  <a:lnTo>
                    <a:pt x="10783" y="478381"/>
                  </a:lnTo>
                  <a:lnTo>
                    <a:pt x="10790" y="477170"/>
                  </a:lnTo>
                  <a:lnTo>
                    <a:pt x="10783" y="475958"/>
                  </a:lnTo>
                  <a:lnTo>
                    <a:pt x="10760" y="474747"/>
                  </a:lnTo>
                  <a:lnTo>
                    <a:pt x="10731" y="473570"/>
                  </a:lnTo>
                  <a:lnTo>
                    <a:pt x="10679" y="472426"/>
                  </a:lnTo>
                  <a:lnTo>
                    <a:pt x="10620" y="471282"/>
                  </a:lnTo>
                  <a:lnTo>
                    <a:pt x="10546" y="470172"/>
                  </a:lnTo>
                  <a:lnTo>
                    <a:pt x="10465" y="469062"/>
                  </a:lnTo>
                  <a:lnTo>
                    <a:pt x="10361" y="468019"/>
                  </a:lnTo>
                  <a:lnTo>
                    <a:pt x="10258" y="466976"/>
                  </a:lnTo>
                  <a:lnTo>
                    <a:pt x="10140" y="465967"/>
                  </a:lnTo>
                  <a:lnTo>
                    <a:pt x="10007" y="464991"/>
                  </a:lnTo>
                  <a:lnTo>
                    <a:pt x="9866" y="464049"/>
                  </a:lnTo>
                  <a:lnTo>
                    <a:pt x="9711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8" y="460584"/>
                  </a:lnTo>
                  <a:lnTo>
                    <a:pt x="9016" y="459811"/>
                  </a:lnTo>
                  <a:lnTo>
                    <a:pt x="8824" y="459104"/>
                  </a:lnTo>
                  <a:lnTo>
                    <a:pt x="8617" y="458398"/>
                  </a:lnTo>
                  <a:lnTo>
                    <a:pt x="8403" y="457758"/>
                  </a:lnTo>
                  <a:lnTo>
                    <a:pt x="8189" y="457153"/>
                  </a:lnTo>
                  <a:lnTo>
                    <a:pt x="7959" y="456615"/>
                  </a:lnTo>
                  <a:lnTo>
                    <a:pt x="7730" y="456110"/>
                  </a:lnTo>
                  <a:lnTo>
                    <a:pt x="7486" y="455639"/>
                  </a:lnTo>
                  <a:lnTo>
                    <a:pt x="7243" y="455235"/>
                  </a:lnTo>
                  <a:lnTo>
                    <a:pt x="6991" y="454865"/>
                  </a:lnTo>
                  <a:lnTo>
                    <a:pt x="6740" y="454562"/>
                  </a:lnTo>
                  <a:lnTo>
                    <a:pt x="6474" y="454293"/>
                  </a:lnTo>
                  <a:lnTo>
                    <a:pt x="6215" y="454092"/>
                  </a:lnTo>
                  <a:lnTo>
                    <a:pt x="5942" y="453957"/>
                  </a:lnTo>
                  <a:lnTo>
                    <a:pt x="5668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33" y="567160"/>
                  </a:lnTo>
                  <a:lnTo>
                    <a:pt x="4560" y="567328"/>
                  </a:lnTo>
                  <a:lnTo>
                    <a:pt x="4294" y="567530"/>
                  </a:lnTo>
                  <a:lnTo>
                    <a:pt x="4028" y="567766"/>
                  </a:lnTo>
                  <a:lnTo>
                    <a:pt x="3769" y="568102"/>
                  </a:lnTo>
                  <a:lnTo>
                    <a:pt x="3518" y="568472"/>
                  </a:lnTo>
                  <a:lnTo>
                    <a:pt x="3274" y="568876"/>
                  </a:lnTo>
                  <a:lnTo>
                    <a:pt x="3037" y="569347"/>
                  </a:lnTo>
                  <a:lnTo>
                    <a:pt x="2801" y="569885"/>
                  </a:lnTo>
                  <a:lnTo>
                    <a:pt x="2572" y="570423"/>
                  </a:lnTo>
                  <a:lnTo>
                    <a:pt x="2358" y="571029"/>
                  </a:lnTo>
                  <a:lnTo>
                    <a:pt x="2143" y="571702"/>
                  </a:lnTo>
                  <a:lnTo>
                    <a:pt x="1944" y="572408"/>
                  </a:lnTo>
                  <a:lnTo>
                    <a:pt x="1744" y="573115"/>
                  </a:lnTo>
                  <a:lnTo>
                    <a:pt x="1559" y="573889"/>
                  </a:lnTo>
                  <a:lnTo>
                    <a:pt x="1382" y="574730"/>
                  </a:lnTo>
                  <a:lnTo>
                    <a:pt x="1212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36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3" y="585697"/>
                  </a:lnTo>
                  <a:lnTo>
                    <a:pt x="59" y="586840"/>
                  </a:lnTo>
                  <a:lnTo>
                    <a:pt x="22" y="588018"/>
                  </a:lnTo>
                  <a:lnTo>
                    <a:pt x="0" y="589195"/>
                  </a:lnTo>
                  <a:lnTo>
                    <a:pt x="0" y="590373"/>
                  </a:lnTo>
                  <a:lnTo>
                    <a:pt x="0" y="591618"/>
                  </a:lnTo>
                  <a:lnTo>
                    <a:pt x="22" y="592795"/>
                  </a:lnTo>
                  <a:lnTo>
                    <a:pt x="59" y="593972"/>
                  </a:lnTo>
                  <a:lnTo>
                    <a:pt x="103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36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12" y="605310"/>
                  </a:lnTo>
                  <a:lnTo>
                    <a:pt x="1382" y="606151"/>
                  </a:lnTo>
                  <a:lnTo>
                    <a:pt x="1559" y="606958"/>
                  </a:lnTo>
                  <a:lnTo>
                    <a:pt x="1744" y="607732"/>
                  </a:lnTo>
                  <a:lnTo>
                    <a:pt x="1944" y="608472"/>
                  </a:lnTo>
                  <a:lnTo>
                    <a:pt x="2143" y="609145"/>
                  </a:lnTo>
                  <a:lnTo>
                    <a:pt x="2358" y="609784"/>
                  </a:lnTo>
                  <a:lnTo>
                    <a:pt x="2572" y="610389"/>
                  </a:lnTo>
                  <a:lnTo>
                    <a:pt x="2801" y="610961"/>
                  </a:lnTo>
                  <a:lnTo>
                    <a:pt x="3037" y="611466"/>
                  </a:lnTo>
                  <a:lnTo>
                    <a:pt x="3274" y="611937"/>
                  </a:lnTo>
                  <a:lnTo>
                    <a:pt x="3518" y="612341"/>
                  </a:lnTo>
                  <a:lnTo>
                    <a:pt x="3769" y="612711"/>
                  </a:lnTo>
                  <a:lnTo>
                    <a:pt x="4028" y="613013"/>
                  </a:lnTo>
                  <a:lnTo>
                    <a:pt x="4294" y="613249"/>
                  </a:lnTo>
                  <a:lnTo>
                    <a:pt x="4560" y="613451"/>
                  </a:lnTo>
                  <a:lnTo>
                    <a:pt x="4833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68" y="613686"/>
                  </a:lnTo>
                  <a:lnTo>
                    <a:pt x="5942" y="613619"/>
                  </a:lnTo>
                  <a:lnTo>
                    <a:pt x="6215" y="613451"/>
                  </a:lnTo>
                  <a:lnTo>
                    <a:pt x="6474" y="613249"/>
                  </a:lnTo>
                  <a:lnTo>
                    <a:pt x="6740" y="613013"/>
                  </a:lnTo>
                  <a:lnTo>
                    <a:pt x="6991" y="612711"/>
                  </a:lnTo>
                  <a:lnTo>
                    <a:pt x="7243" y="612341"/>
                  </a:lnTo>
                  <a:lnTo>
                    <a:pt x="7486" y="611937"/>
                  </a:lnTo>
                  <a:lnTo>
                    <a:pt x="7730" y="611466"/>
                  </a:lnTo>
                  <a:lnTo>
                    <a:pt x="7959" y="610961"/>
                  </a:lnTo>
                  <a:lnTo>
                    <a:pt x="8189" y="610389"/>
                  </a:lnTo>
                  <a:lnTo>
                    <a:pt x="8403" y="609784"/>
                  </a:lnTo>
                  <a:lnTo>
                    <a:pt x="8617" y="609145"/>
                  </a:lnTo>
                  <a:lnTo>
                    <a:pt x="8824" y="608472"/>
                  </a:lnTo>
                  <a:lnTo>
                    <a:pt x="9016" y="607732"/>
                  </a:lnTo>
                  <a:lnTo>
                    <a:pt x="9208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1" y="604435"/>
                  </a:lnTo>
                  <a:lnTo>
                    <a:pt x="9866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1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79" y="595150"/>
                  </a:lnTo>
                  <a:lnTo>
                    <a:pt x="10731" y="593972"/>
                  </a:lnTo>
                  <a:lnTo>
                    <a:pt x="10760" y="592795"/>
                  </a:lnTo>
                  <a:lnTo>
                    <a:pt x="10783" y="591618"/>
                  </a:lnTo>
                  <a:lnTo>
                    <a:pt x="10790" y="590373"/>
                  </a:lnTo>
                  <a:lnTo>
                    <a:pt x="10783" y="589195"/>
                  </a:lnTo>
                  <a:lnTo>
                    <a:pt x="10760" y="588018"/>
                  </a:lnTo>
                  <a:lnTo>
                    <a:pt x="10731" y="586840"/>
                  </a:lnTo>
                  <a:lnTo>
                    <a:pt x="10679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1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6" y="577354"/>
                  </a:lnTo>
                  <a:lnTo>
                    <a:pt x="9711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8" y="573889"/>
                  </a:lnTo>
                  <a:lnTo>
                    <a:pt x="9016" y="573115"/>
                  </a:lnTo>
                  <a:lnTo>
                    <a:pt x="8824" y="572408"/>
                  </a:lnTo>
                  <a:lnTo>
                    <a:pt x="8617" y="571702"/>
                  </a:lnTo>
                  <a:lnTo>
                    <a:pt x="8403" y="571029"/>
                  </a:lnTo>
                  <a:lnTo>
                    <a:pt x="8189" y="570423"/>
                  </a:lnTo>
                  <a:lnTo>
                    <a:pt x="7959" y="569885"/>
                  </a:lnTo>
                  <a:lnTo>
                    <a:pt x="7730" y="569347"/>
                  </a:lnTo>
                  <a:lnTo>
                    <a:pt x="7486" y="568876"/>
                  </a:lnTo>
                  <a:lnTo>
                    <a:pt x="7243" y="568472"/>
                  </a:lnTo>
                  <a:lnTo>
                    <a:pt x="6991" y="568102"/>
                  </a:lnTo>
                  <a:lnTo>
                    <a:pt x="6740" y="567766"/>
                  </a:lnTo>
                  <a:lnTo>
                    <a:pt x="6474" y="567530"/>
                  </a:lnTo>
                  <a:lnTo>
                    <a:pt x="6215" y="567328"/>
                  </a:lnTo>
                  <a:lnTo>
                    <a:pt x="5942" y="567160"/>
                  </a:lnTo>
                  <a:lnTo>
                    <a:pt x="5668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" name="Google Shape;36;p3"/>
            <p:cNvSpPr/>
            <p:nvPr/>
          </p:nvSpPr>
          <p:spPr>
            <a:xfrm>
              <a:off x="10985029" y="2593559"/>
              <a:ext cx="55636" cy="742601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403" y="0"/>
                  </a:moveTo>
                  <a:lnTo>
                    <a:pt x="5122" y="34"/>
                  </a:lnTo>
                  <a:lnTo>
                    <a:pt x="4848" y="135"/>
                  </a:lnTo>
                  <a:lnTo>
                    <a:pt x="4582" y="269"/>
                  </a:lnTo>
                  <a:lnTo>
                    <a:pt x="4316" y="471"/>
                  </a:lnTo>
                  <a:lnTo>
                    <a:pt x="4050" y="740"/>
                  </a:lnTo>
                  <a:lnTo>
                    <a:pt x="3799" y="1043"/>
                  </a:lnTo>
                  <a:lnTo>
                    <a:pt x="3548" y="1413"/>
                  </a:lnTo>
                  <a:lnTo>
                    <a:pt x="3304" y="1850"/>
                  </a:lnTo>
                  <a:lnTo>
                    <a:pt x="3060" y="2321"/>
                  </a:lnTo>
                  <a:lnTo>
                    <a:pt x="2831" y="2826"/>
                  </a:lnTo>
                  <a:lnTo>
                    <a:pt x="2602" y="3398"/>
                  </a:lnTo>
                  <a:lnTo>
                    <a:pt x="2387" y="4003"/>
                  </a:lnTo>
                  <a:lnTo>
                    <a:pt x="2173" y="4643"/>
                  </a:lnTo>
                  <a:lnTo>
                    <a:pt x="1966" y="5349"/>
                  </a:lnTo>
                  <a:lnTo>
                    <a:pt x="1774" y="6089"/>
                  </a:lnTo>
                  <a:lnTo>
                    <a:pt x="1589" y="6863"/>
                  </a:lnTo>
                  <a:lnTo>
                    <a:pt x="1404" y="7670"/>
                  </a:lnTo>
                  <a:lnTo>
                    <a:pt x="1234" y="8511"/>
                  </a:lnTo>
                  <a:lnTo>
                    <a:pt x="1079" y="9420"/>
                  </a:lnTo>
                  <a:lnTo>
                    <a:pt x="924" y="10328"/>
                  </a:lnTo>
                  <a:lnTo>
                    <a:pt x="784" y="11270"/>
                  </a:lnTo>
                  <a:lnTo>
                    <a:pt x="658" y="12245"/>
                  </a:lnTo>
                  <a:lnTo>
                    <a:pt x="532" y="13255"/>
                  </a:lnTo>
                  <a:lnTo>
                    <a:pt x="429" y="14298"/>
                  </a:lnTo>
                  <a:lnTo>
                    <a:pt x="333" y="15340"/>
                  </a:lnTo>
                  <a:lnTo>
                    <a:pt x="244" y="16417"/>
                  </a:lnTo>
                  <a:lnTo>
                    <a:pt x="170" y="17527"/>
                  </a:lnTo>
                  <a:lnTo>
                    <a:pt x="111" y="18671"/>
                  </a:lnTo>
                  <a:lnTo>
                    <a:pt x="67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69"/>
                  </a:lnTo>
                  <a:lnTo>
                    <a:pt x="67" y="26947"/>
                  </a:lnTo>
                  <a:lnTo>
                    <a:pt x="111" y="28091"/>
                  </a:lnTo>
                  <a:lnTo>
                    <a:pt x="170" y="29234"/>
                  </a:lnTo>
                  <a:lnTo>
                    <a:pt x="244" y="30345"/>
                  </a:lnTo>
                  <a:lnTo>
                    <a:pt x="333" y="31455"/>
                  </a:lnTo>
                  <a:lnTo>
                    <a:pt x="429" y="32531"/>
                  </a:lnTo>
                  <a:lnTo>
                    <a:pt x="532" y="33540"/>
                  </a:lnTo>
                  <a:lnTo>
                    <a:pt x="658" y="34550"/>
                  </a:lnTo>
                  <a:lnTo>
                    <a:pt x="784" y="35525"/>
                  </a:lnTo>
                  <a:lnTo>
                    <a:pt x="924" y="36501"/>
                  </a:lnTo>
                  <a:lnTo>
                    <a:pt x="1079" y="37409"/>
                  </a:lnTo>
                  <a:lnTo>
                    <a:pt x="1234" y="38284"/>
                  </a:lnTo>
                  <a:lnTo>
                    <a:pt x="1404" y="39125"/>
                  </a:lnTo>
                  <a:lnTo>
                    <a:pt x="1589" y="39932"/>
                  </a:lnTo>
                  <a:lnTo>
                    <a:pt x="1774" y="40706"/>
                  </a:lnTo>
                  <a:lnTo>
                    <a:pt x="1966" y="41413"/>
                  </a:lnTo>
                  <a:lnTo>
                    <a:pt x="2173" y="42119"/>
                  </a:lnTo>
                  <a:lnTo>
                    <a:pt x="2387" y="42758"/>
                  </a:lnTo>
                  <a:lnTo>
                    <a:pt x="2602" y="43364"/>
                  </a:lnTo>
                  <a:lnTo>
                    <a:pt x="2831" y="43902"/>
                  </a:lnTo>
                  <a:lnTo>
                    <a:pt x="3060" y="44407"/>
                  </a:lnTo>
                  <a:lnTo>
                    <a:pt x="3304" y="44878"/>
                  </a:lnTo>
                  <a:lnTo>
                    <a:pt x="3548" y="45281"/>
                  </a:lnTo>
                  <a:lnTo>
                    <a:pt x="3799" y="45651"/>
                  </a:lnTo>
                  <a:lnTo>
                    <a:pt x="4050" y="45954"/>
                  </a:lnTo>
                  <a:lnTo>
                    <a:pt x="4316" y="46223"/>
                  </a:lnTo>
                  <a:lnTo>
                    <a:pt x="4582" y="46425"/>
                  </a:lnTo>
                  <a:lnTo>
                    <a:pt x="4848" y="46560"/>
                  </a:lnTo>
                  <a:lnTo>
                    <a:pt x="5122" y="46661"/>
                  </a:lnTo>
                  <a:lnTo>
                    <a:pt x="5403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78"/>
                  </a:lnTo>
                  <a:lnTo>
                    <a:pt x="7731" y="44407"/>
                  </a:lnTo>
                  <a:lnTo>
                    <a:pt x="7967" y="43902"/>
                  </a:lnTo>
                  <a:lnTo>
                    <a:pt x="8189" y="43364"/>
                  </a:lnTo>
                  <a:lnTo>
                    <a:pt x="8411" y="42758"/>
                  </a:lnTo>
                  <a:lnTo>
                    <a:pt x="8625" y="42119"/>
                  </a:lnTo>
                  <a:lnTo>
                    <a:pt x="8824" y="41413"/>
                  </a:lnTo>
                  <a:lnTo>
                    <a:pt x="9024" y="40706"/>
                  </a:lnTo>
                  <a:lnTo>
                    <a:pt x="9209" y="39932"/>
                  </a:lnTo>
                  <a:lnTo>
                    <a:pt x="9386" y="39125"/>
                  </a:lnTo>
                  <a:lnTo>
                    <a:pt x="9556" y="38284"/>
                  </a:lnTo>
                  <a:lnTo>
                    <a:pt x="9719" y="37409"/>
                  </a:lnTo>
                  <a:lnTo>
                    <a:pt x="9874" y="36501"/>
                  </a:lnTo>
                  <a:lnTo>
                    <a:pt x="10014" y="35525"/>
                  </a:lnTo>
                  <a:lnTo>
                    <a:pt x="10140" y="34550"/>
                  </a:lnTo>
                  <a:lnTo>
                    <a:pt x="10266" y="33540"/>
                  </a:lnTo>
                  <a:lnTo>
                    <a:pt x="10369" y="32531"/>
                  </a:lnTo>
                  <a:lnTo>
                    <a:pt x="10465" y="31455"/>
                  </a:lnTo>
                  <a:lnTo>
                    <a:pt x="10554" y="30345"/>
                  </a:lnTo>
                  <a:lnTo>
                    <a:pt x="10628" y="29234"/>
                  </a:lnTo>
                  <a:lnTo>
                    <a:pt x="10687" y="28091"/>
                  </a:lnTo>
                  <a:lnTo>
                    <a:pt x="10731" y="26947"/>
                  </a:lnTo>
                  <a:lnTo>
                    <a:pt x="10768" y="25769"/>
                  </a:lnTo>
                  <a:lnTo>
                    <a:pt x="10790" y="24558"/>
                  </a:lnTo>
                  <a:lnTo>
                    <a:pt x="10798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66" y="13255"/>
                  </a:lnTo>
                  <a:lnTo>
                    <a:pt x="10140" y="12245"/>
                  </a:lnTo>
                  <a:lnTo>
                    <a:pt x="10014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4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403" y="0"/>
                  </a:lnTo>
                  <a:close/>
                  <a:moveTo>
                    <a:pt x="5403" y="113472"/>
                  </a:moveTo>
                  <a:lnTo>
                    <a:pt x="5122" y="113506"/>
                  </a:lnTo>
                  <a:lnTo>
                    <a:pt x="4848" y="113573"/>
                  </a:lnTo>
                  <a:lnTo>
                    <a:pt x="4582" y="113742"/>
                  </a:lnTo>
                  <a:lnTo>
                    <a:pt x="4316" y="113943"/>
                  </a:lnTo>
                  <a:lnTo>
                    <a:pt x="4050" y="114213"/>
                  </a:lnTo>
                  <a:lnTo>
                    <a:pt x="3799" y="114515"/>
                  </a:lnTo>
                  <a:lnTo>
                    <a:pt x="3548" y="114885"/>
                  </a:lnTo>
                  <a:lnTo>
                    <a:pt x="3304" y="115323"/>
                  </a:lnTo>
                  <a:lnTo>
                    <a:pt x="3060" y="115794"/>
                  </a:lnTo>
                  <a:lnTo>
                    <a:pt x="2831" y="116298"/>
                  </a:lnTo>
                  <a:lnTo>
                    <a:pt x="2602" y="116870"/>
                  </a:lnTo>
                  <a:lnTo>
                    <a:pt x="2387" y="117476"/>
                  </a:lnTo>
                  <a:lnTo>
                    <a:pt x="2173" y="118115"/>
                  </a:lnTo>
                  <a:lnTo>
                    <a:pt x="1966" y="118821"/>
                  </a:lnTo>
                  <a:lnTo>
                    <a:pt x="1774" y="119562"/>
                  </a:lnTo>
                  <a:lnTo>
                    <a:pt x="1589" y="120335"/>
                  </a:lnTo>
                  <a:lnTo>
                    <a:pt x="1404" y="121143"/>
                  </a:lnTo>
                  <a:lnTo>
                    <a:pt x="1234" y="121984"/>
                  </a:lnTo>
                  <a:lnTo>
                    <a:pt x="1079" y="122858"/>
                  </a:lnTo>
                  <a:lnTo>
                    <a:pt x="924" y="123800"/>
                  </a:lnTo>
                  <a:lnTo>
                    <a:pt x="784" y="124742"/>
                  </a:lnTo>
                  <a:lnTo>
                    <a:pt x="658" y="125718"/>
                  </a:lnTo>
                  <a:lnTo>
                    <a:pt x="532" y="126727"/>
                  </a:lnTo>
                  <a:lnTo>
                    <a:pt x="429" y="127736"/>
                  </a:lnTo>
                  <a:lnTo>
                    <a:pt x="333" y="128813"/>
                  </a:lnTo>
                  <a:lnTo>
                    <a:pt x="244" y="129889"/>
                  </a:lnTo>
                  <a:lnTo>
                    <a:pt x="170" y="131000"/>
                  </a:lnTo>
                  <a:lnTo>
                    <a:pt x="111" y="132110"/>
                  </a:lnTo>
                  <a:lnTo>
                    <a:pt x="67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7" y="140352"/>
                  </a:lnTo>
                  <a:lnTo>
                    <a:pt x="111" y="141496"/>
                  </a:lnTo>
                  <a:lnTo>
                    <a:pt x="170" y="142640"/>
                  </a:lnTo>
                  <a:lnTo>
                    <a:pt x="244" y="143716"/>
                  </a:lnTo>
                  <a:lnTo>
                    <a:pt x="333" y="144826"/>
                  </a:lnTo>
                  <a:lnTo>
                    <a:pt x="429" y="145869"/>
                  </a:lnTo>
                  <a:lnTo>
                    <a:pt x="532" y="146912"/>
                  </a:lnTo>
                  <a:lnTo>
                    <a:pt x="658" y="147921"/>
                  </a:lnTo>
                  <a:lnTo>
                    <a:pt x="784" y="148897"/>
                  </a:lnTo>
                  <a:lnTo>
                    <a:pt x="924" y="149839"/>
                  </a:lnTo>
                  <a:lnTo>
                    <a:pt x="1079" y="150747"/>
                  </a:lnTo>
                  <a:lnTo>
                    <a:pt x="1234" y="151622"/>
                  </a:lnTo>
                  <a:lnTo>
                    <a:pt x="1404" y="152496"/>
                  </a:lnTo>
                  <a:lnTo>
                    <a:pt x="1589" y="153304"/>
                  </a:lnTo>
                  <a:lnTo>
                    <a:pt x="1774" y="154078"/>
                  </a:lnTo>
                  <a:lnTo>
                    <a:pt x="1966" y="154818"/>
                  </a:lnTo>
                  <a:lnTo>
                    <a:pt x="2173" y="155491"/>
                  </a:lnTo>
                  <a:lnTo>
                    <a:pt x="2387" y="156163"/>
                  </a:lnTo>
                  <a:lnTo>
                    <a:pt x="2602" y="156769"/>
                  </a:lnTo>
                  <a:lnTo>
                    <a:pt x="2831" y="157341"/>
                  </a:lnTo>
                  <a:lnTo>
                    <a:pt x="3060" y="157845"/>
                  </a:lnTo>
                  <a:lnTo>
                    <a:pt x="3304" y="158316"/>
                  </a:lnTo>
                  <a:lnTo>
                    <a:pt x="3548" y="158720"/>
                  </a:lnTo>
                  <a:lnTo>
                    <a:pt x="3799" y="159090"/>
                  </a:lnTo>
                  <a:lnTo>
                    <a:pt x="4050" y="159427"/>
                  </a:lnTo>
                  <a:lnTo>
                    <a:pt x="4316" y="159696"/>
                  </a:lnTo>
                  <a:lnTo>
                    <a:pt x="4582" y="159898"/>
                  </a:lnTo>
                  <a:lnTo>
                    <a:pt x="4848" y="160032"/>
                  </a:lnTo>
                  <a:lnTo>
                    <a:pt x="5122" y="160133"/>
                  </a:lnTo>
                  <a:lnTo>
                    <a:pt x="5403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4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4" y="148897"/>
                  </a:lnTo>
                  <a:lnTo>
                    <a:pt x="10140" y="147921"/>
                  </a:lnTo>
                  <a:lnTo>
                    <a:pt x="10266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8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66" y="126727"/>
                  </a:lnTo>
                  <a:lnTo>
                    <a:pt x="10140" y="125718"/>
                  </a:lnTo>
                  <a:lnTo>
                    <a:pt x="10014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4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403" y="113472"/>
                  </a:lnTo>
                  <a:close/>
                  <a:moveTo>
                    <a:pt x="5122" y="226945"/>
                  </a:moveTo>
                  <a:lnTo>
                    <a:pt x="4848" y="227046"/>
                  </a:lnTo>
                  <a:lnTo>
                    <a:pt x="4582" y="227214"/>
                  </a:lnTo>
                  <a:lnTo>
                    <a:pt x="4316" y="227416"/>
                  </a:lnTo>
                  <a:lnTo>
                    <a:pt x="4050" y="227651"/>
                  </a:lnTo>
                  <a:lnTo>
                    <a:pt x="3799" y="227988"/>
                  </a:lnTo>
                  <a:lnTo>
                    <a:pt x="3548" y="228358"/>
                  </a:lnTo>
                  <a:lnTo>
                    <a:pt x="3304" y="228761"/>
                  </a:lnTo>
                  <a:lnTo>
                    <a:pt x="3060" y="229232"/>
                  </a:lnTo>
                  <a:lnTo>
                    <a:pt x="2831" y="229771"/>
                  </a:lnTo>
                  <a:lnTo>
                    <a:pt x="2602" y="230309"/>
                  </a:lnTo>
                  <a:lnTo>
                    <a:pt x="2387" y="230915"/>
                  </a:lnTo>
                  <a:lnTo>
                    <a:pt x="2173" y="231587"/>
                  </a:lnTo>
                  <a:lnTo>
                    <a:pt x="1966" y="232260"/>
                  </a:lnTo>
                  <a:lnTo>
                    <a:pt x="1774" y="233000"/>
                  </a:lnTo>
                  <a:lnTo>
                    <a:pt x="1589" y="233774"/>
                  </a:lnTo>
                  <a:lnTo>
                    <a:pt x="1404" y="234581"/>
                  </a:lnTo>
                  <a:lnTo>
                    <a:pt x="1234" y="235422"/>
                  </a:lnTo>
                  <a:lnTo>
                    <a:pt x="1079" y="236331"/>
                  </a:lnTo>
                  <a:lnTo>
                    <a:pt x="924" y="237239"/>
                  </a:lnTo>
                  <a:lnTo>
                    <a:pt x="784" y="238181"/>
                  </a:lnTo>
                  <a:lnTo>
                    <a:pt x="658" y="239157"/>
                  </a:lnTo>
                  <a:lnTo>
                    <a:pt x="532" y="240166"/>
                  </a:lnTo>
                  <a:lnTo>
                    <a:pt x="429" y="241209"/>
                  </a:lnTo>
                  <a:lnTo>
                    <a:pt x="333" y="242252"/>
                  </a:lnTo>
                  <a:lnTo>
                    <a:pt x="244" y="243328"/>
                  </a:lnTo>
                  <a:lnTo>
                    <a:pt x="170" y="244438"/>
                  </a:lnTo>
                  <a:lnTo>
                    <a:pt x="111" y="245582"/>
                  </a:lnTo>
                  <a:lnTo>
                    <a:pt x="67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7" y="253824"/>
                  </a:lnTo>
                  <a:lnTo>
                    <a:pt x="111" y="254968"/>
                  </a:lnTo>
                  <a:lnTo>
                    <a:pt x="170" y="256078"/>
                  </a:lnTo>
                  <a:lnTo>
                    <a:pt x="244" y="257188"/>
                  </a:lnTo>
                  <a:lnTo>
                    <a:pt x="333" y="258265"/>
                  </a:lnTo>
                  <a:lnTo>
                    <a:pt x="429" y="259341"/>
                  </a:lnTo>
                  <a:lnTo>
                    <a:pt x="532" y="260384"/>
                  </a:lnTo>
                  <a:lnTo>
                    <a:pt x="658" y="261360"/>
                  </a:lnTo>
                  <a:lnTo>
                    <a:pt x="784" y="262336"/>
                  </a:lnTo>
                  <a:lnTo>
                    <a:pt x="924" y="263311"/>
                  </a:lnTo>
                  <a:lnTo>
                    <a:pt x="1079" y="264220"/>
                  </a:lnTo>
                  <a:lnTo>
                    <a:pt x="1234" y="265094"/>
                  </a:lnTo>
                  <a:lnTo>
                    <a:pt x="1404" y="265935"/>
                  </a:lnTo>
                  <a:lnTo>
                    <a:pt x="1589" y="266743"/>
                  </a:lnTo>
                  <a:lnTo>
                    <a:pt x="1774" y="267516"/>
                  </a:lnTo>
                  <a:lnTo>
                    <a:pt x="1966" y="268256"/>
                  </a:lnTo>
                  <a:lnTo>
                    <a:pt x="2173" y="268963"/>
                  </a:lnTo>
                  <a:lnTo>
                    <a:pt x="2387" y="269602"/>
                  </a:lnTo>
                  <a:lnTo>
                    <a:pt x="2602" y="270208"/>
                  </a:lnTo>
                  <a:lnTo>
                    <a:pt x="2831" y="270780"/>
                  </a:lnTo>
                  <a:lnTo>
                    <a:pt x="3060" y="271318"/>
                  </a:lnTo>
                  <a:lnTo>
                    <a:pt x="3304" y="271789"/>
                  </a:lnTo>
                  <a:lnTo>
                    <a:pt x="3548" y="272193"/>
                  </a:lnTo>
                  <a:lnTo>
                    <a:pt x="3799" y="272563"/>
                  </a:lnTo>
                  <a:lnTo>
                    <a:pt x="4050" y="272865"/>
                  </a:lnTo>
                  <a:lnTo>
                    <a:pt x="4316" y="273134"/>
                  </a:lnTo>
                  <a:lnTo>
                    <a:pt x="4582" y="273336"/>
                  </a:lnTo>
                  <a:lnTo>
                    <a:pt x="4848" y="273505"/>
                  </a:lnTo>
                  <a:lnTo>
                    <a:pt x="5122" y="273572"/>
                  </a:lnTo>
                  <a:lnTo>
                    <a:pt x="5403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4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4" y="262336"/>
                  </a:lnTo>
                  <a:lnTo>
                    <a:pt x="10140" y="261360"/>
                  </a:lnTo>
                  <a:lnTo>
                    <a:pt x="10266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8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66" y="240166"/>
                  </a:lnTo>
                  <a:lnTo>
                    <a:pt x="10140" y="239157"/>
                  </a:lnTo>
                  <a:lnTo>
                    <a:pt x="10014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4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22" y="340384"/>
                  </a:moveTo>
                  <a:lnTo>
                    <a:pt x="4848" y="340485"/>
                  </a:lnTo>
                  <a:lnTo>
                    <a:pt x="4582" y="340653"/>
                  </a:lnTo>
                  <a:lnTo>
                    <a:pt x="4316" y="340855"/>
                  </a:lnTo>
                  <a:lnTo>
                    <a:pt x="4050" y="341124"/>
                  </a:lnTo>
                  <a:lnTo>
                    <a:pt x="3799" y="341426"/>
                  </a:lnTo>
                  <a:lnTo>
                    <a:pt x="3548" y="341797"/>
                  </a:lnTo>
                  <a:lnTo>
                    <a:pt x="3304" y="342200"/>
                  </a:lnTo>
                  <a:lnTo>
                    <a:pt x="3060" y="342671"/>
                  </a:lnTo>
                  <a:lnTo>
                    <a:pt x="2831" y="343209"/>
                  </a:lnTo>
                  <a:lnTo>
                    <a:pt x="2602" y="343748"/>
                  </a:lnTo>
                  <a:lnTo>
                    <a:pt x="2387" y="344387"/>
                  </a:lnTo>
                  <a:lnTo>
                    <a:pt x="2173" y="345026"/>
                  </a:lnTo>
                  <a:lnTo>
                    <a:pt x="1966" y="345733"/>
                  </a:lnTo>
                  <a:lnTo>
                    <a:pt x="1774" y="346439"/>
                  </a:lnTo>
                  <a:lnTo>
                    <a:pt x="1589" y="347213"/>
                  </a:lnTo>
                  <a:lnTo>
                    <a:pt x="1404" y="348054"/>
                  </a:lnTo>
                  <a:lnTo>
                    <a:pt x="1234" y="348895"/>
                  </a:lnTo>
                  <a:lnTo>
                    <a:pt x="1079" y="349770"/>
                  </a:lnTo>
                  <a:lnTo>
                    <a:pt x="924" y="350678"/>
                  </a:lnTo>
                  <a:lnTo>
                    <a:pt x="784" y="351620"/>
                  </a:lnTo>
                  <a:lnTo>
                    <a:pt x="658" y="352595"/>
                  </a:lnTo>
                  <a:lnTo>
                    <a:pt x="532" y="353605"/>
                  </a:lnTo>
                  <a:lnTo>
                    <a:pt x="429" y="354648"/>
                  </a:lnTo>
                  <a:lnTo>
                    <a:pt x="333" y="355724"/>
                  </a:lnTo>
                  <a:lnTo>
                    <a:pt x="244" y="356801"/>
                  </a:lnTo>
                  <a:lnTo>
                    <a:pt x="170" y="357911"/>
                  </a:lnTo>
                  <a:lnTo>
                    <a:pt x="111" y="359021"/>
                  </a:lnTo>
                  <a:lnTo>
                    <a:pt x="67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7" y="367263"/>
                  </a:lnTo>
                  <a:lnTo>
                    <a:pt x="111" y="368407"/>
                  </a:lnTo>
                  <a:lnTo>
                    <a:pt x="170" y="369517"/>
                  </a:lnTo>
                  <a:lnTo>
                    <a:pt x="244" y="370627"/>
                  </a:lnTo>
                  <a:lnTo>
                    <a:pt x="333" y="371704"/>
                  </a:lnTo>
                  <a:lnTo>
                    <a:pt x="429" y="372780"/>
                  </a:lnTo>
                  <a:lnTo>
                    <a:pt x="532" y="373823"/>
                  </a:lnTo>
                  <a:lnTo>
                    <a:pt x="658" y="374799"/>
                  </a:lnTo>
                  <a:lnTo>
                    <a:pt x="784" y="375808"/>
                  </a:lnTo>
                  <a:lnTo>
                    <a:pt x="924" y="376750"/>
                  </a:lnTo>
                  <a:lnTo>
                    <a:pt x="1079" y="377658"/>
                  </a:lnTo>
                  <a:lnTo>
                    <a:pt x="1234" y="378533"/>
                  </a:lnTo>
                  <a:lnTo>
                    <a:pt x="1404" y="379374"/>
                  </a:lnTo>
                  <a:lnTo>
                    <a:pt x="1589" y="380215"/>
                  </a:lnTo>
                  <a:lnTo>
                    <a:pt x="1774" y="380989"/>
                  </a:lnTo>
                  <a:lnTo>
                    <a:pt x="1966" y="381695"/>
                  </a:lnTo>
                  <a:lnTo>
                    <a:pt x="2173" y="382402"/>
                  </a:lnTo>
                  <a:lnTo>
                    <a:pt x="2387" y="383041"/>
                  </a:lnTo>
                  <a:lnTo>
                    <a:pt x="2602" y="383680"/>
                  </a:lnTo>
                  <a:lnTo>
                    <a:pt x="2831" y="384218"/>
                  </a:lnTo>
                  <a:lnTo>
                    <a:pt x="3060" y="384757"/>
                  </a:lnTo>
                  <a:lnTo>
                    <a:pt x="3304" y="385228"/>
                  </a:lnTo>
                  <a:lnTo>
                    <a:pt x="3548" y="385631"/>
                  </a:lnTo>
                  <a:lnTo>
                    <a:pt x="3799" y="386001"/>
                  </a:lnTo>
                  <a:lnTo>
                    <a:pt x="4050" y="386304"/>
                  </a:lnTo>
                  <a:lnTo>
                    <a:pt x="4316" y="386573"/>
                  </a:lnTo>
                  <a:lnTo>
                    <a:pt x="4582" y="386775"/>
                  </a:lnTo>
                  <a:lnTo>
                    <a:pt x="4848" y="386943"/>
                  </a:lnTo>
                  <a:lnTo>
                    <a:pt x="5122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4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4" y="375808"/>
                  </a:lnTo>
                  <a:lnTo>
                    <a:pt x="10140" y="374799"/>
                  </a:lnTo>
                  <a:lnTo>
                    <a:pt x="10266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8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66" y="353605"/>
                  </a:lnTo>
                  <a:lnTo>
                    <a:pt x="10140" y="352595"/>
                  </a:lnTo>
                  <a:lnTo>
                    <a:pt x="10014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4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403" y="453822"/>
                  </a:moveTo>
                  <a:lnTo>
                    <a:pt x="5122" y="453856"/>
                  </a:lnTo>
                  <a:lnTo>
                    <a:pt x="4848" y="453957"/>
                  </a:lnTo>
                  <a:lnTo>
                    <a:pt x="4582" y="454092"/>
                  </a:lnTo>
                  <a:lnTo>
                    <a:pt x="4316" y="454293"/>
                  </a:lnTo>
                  <a:lnTo>
                    <a:pt x="4050" y="454562"/>
                  </a:lnTo>
                  <a:lnTo>
                    <a:pt x="3799" y="454865"/>
                  </a:lnTo>
                  <a:lnTo>
                    <a:pt x="3548" y="455235"/>
                  </a:lnTo>
                  <a:lnTo>
                    <a:pt x="3304" y="455639"/>
                  </a:lnTo>
                  <a:lnTo>
                    <a:pt x="3060" y="456110"/>
                  </a:lnTo>
                  <a:lnTo>
                    <a:pt x="2831" y="456615"/>
                  </a:lnTo>
                  <a:lnTo>
                    <a:pt x="2602" y="457153"/>
                  </a:lnTo>
                  <a:lnTo>
                    <a:pt x="2387" y="457758"/>
                  </a:lnTo>
                  <a:lnTo>
                    <a:pt x="2173" y="458398"/>
                  </a:lnTo>
                  <a:lnTo>
                    <a:pt x="1966" y="459104"/>
                  </a:lnTo>
                  <a:lnTo>
                    <a:pt x="1774" y="459811"/>
                  </a:lnTo>
                  <a:lnTo>
                    <a:pt x="1589" y="460584"/>
                  </a:lnTo>
                  <a:lnTo>
                    <a:pt x="1404" y="461392"/>
                  </a:lnTo>
                  <a:lnTo>
                    <a:pt x="1234" y="462233"/>
                  </a:lnTo>
                  <a:lnTo>
                    <a:pt x="1079" y="463141"/>
                  </a:lnTo>
                  <a:lnTo>
                    <a:pt x="924" y="464049"/>
                  </a:lnTo>
                  <a:lnTo>
                    <a:pt x="784" y="464991"/>
                  </a:lnTo>
                  <a:lnTo>
                    <a:pt x="658" y="465967"/>
                  </a:lnTo>
                  <a:lnTo>
                    <a:pt x="532" y="466976"/>
                  </a:lnTo>
                  <a:lnTo>
                    <a:pt x="429" y="468019"/>
                  </a:lnTo>
                  <a:lnTo>
                    <a:pt x="333" y="469062"/>
                  </a:lnTo>
                  <a:lnTo>
                    <a:pt x="244" y="470172"/>
                  </a:lnTo>
                  <a:lnTo>
                    <a:pt x="170" y="471282"/>
                  </a:lnTo>
                  <a:lnTo>
                    <a:pt x="111" y="472426"/>
                  </a:lnTo>
                  <a:lnTo>
                    <a:pt x="67" y="473570"/>
                  </a:lnTo>
                  <a:lnTo>
                    <a:pt x="30" y="474747"/>
                  </a:lnTo>
                  <a:lnTo>
                    <a:pt x="8" y="475958"/>
                  </a:lnTo>
                  <a:lnTo>
                    <a:pt x="0" y="477170"/>
                  </a:lnTo>
                  <a:lnTo>
                    <a:pt x="8" y="478381"/>
                  </a:lnTo>
                  <a:lnTo>
                    <a:pt x="30" y="479558"/>
                  </a:lnTo>
                  <a:lnTo>
                    <a:pt x="67" y="480702"/>
                  </a:lnTo>
                  <a:lnTo>
                    <a:pt x="111" y="481879"/>
                  </a:lnTo>
                  <a:lnTo>
                    <a:pt x="170" y="482989"/>
                  </a:lnTo>
                  <a:lnTo>
                    <a:pt x="244" y="484100"/>
                  </a:lnTo>
                  <a:lnTo>
                    <a:pt x="333" y="485176"/>
                  </a:lnTo>
                  <a:lnTo>
                    <a:pt x="429" y="486253"/>
                  </a:lnTo>
                  <a:lnTo>
                    <a:pt x="532" y="487262"/>
                  </a:lnTo>
                  <a:lnTo>
                    <a:pt x="658" y="488271"/>
                  </a:lnTo>
                  <a:lnTo>
                    <a:pt x="784" y="489247"/>
                  </a:lnTo>
                  <a:lnTo>
                    <a:pt x="924" y="490189"/>
                  </a:lnTo>
                  <a:lnTo>
                    <a:pt x="1079" y="491131"/>
                  </a:lnTo>
                  <a:lnTo>
                    <a:pt x="1234" y="492005"/>
                  </a:lnTo>
                  <a:lnTo>
                    <a:pt x="1404" y="492846"/>
                  </a:lnTo>
                  <a:lnTo>
                    <a:pt x="1589" y="493654"/>
                  </a:lnTo>
                  <a:lnTo>
                    <a:pt x="1774" y="494428"/>
                  </a:lnTo>
                  <a:lnTo>
                    <a:pt x="1966" y="495168"/>
                  </a:lnTo>
                  <a:lnTo>
                    <a:pt x="2173" y="495874"/>
                  </a:lnTo>
                  <a:lnTo>
                    <a:pt x="2387" y="496513"/>
                  </a:lnTo>
                  <a:lnTo>
                    <a:pt x="2602" y="497119"/>
                  </a:lnTo>
                  <a:lnTo>
                    <a:pt x="2831" y="497691"/>
                  </a:lnTo>
                  <a:lnTo>
                    <a:pt x="3060" y="498195"/>
                  </a:lnTo>
                  <a:lnTo>
                    <a:pt x="3304" y="498666"/>
                  </a:lnTo>
                  <a:lnTo>
                    <a:pt x="3548" y="499104"/>
                  </a:lnTo>
                  <a:lnTo>
                    <a:pt x="3799" y="499474"/>
                  </a:lnTo>
                  <a:lnTo>
                    <a:pt x="4050" y="499777"/>
                  </a:lnTo>
                  <a:lnTo>
                    <a:pt x="4316" y="500046"/>
                  </a:lnTo>
                  <a:lnTo>
                    <a:pt x="4582" y="500248"/>
                  </a:lnTo>
                  <a:lnTo>
                    <a:pt x="4848" y="500382"/>
                  </a:lnTo>
                  <a:lnTo>
                    <a:pt x="5122" y="500483"/>
                  </a:lnTo>
                  <a:lnTo>
                    <a:pt x="5403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74"/>
                  </a:lnTo>
                  <a:lnTo>
                    <a:pt x="8824" y="495168"/>
                  </a:lnTo>
                  <a:lnTo>
                    <a:pt x="9024" y="494428"/>
                  </a:lnTo>
                  <a:lnTo>
                    <a:pt x="9209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9" y="491131"/>
                  </a:lnTo>
                  <a:lnTo>
                    <a:pt x="9874" y="490189"/>
                  </a:lnTo>
                  <a:lnTo>
                    <a:pt x="10014" y="489247"/>
                  </a:lnTo>
                  <a:lnTo>
                    <a:pt x="10140" y="488271"/>
                  </a:lnTo>
                  <a:lnTo>
                    <a:pt x="10266" y="487262"/>
                  </a:lnTo>
                  <a:lnTo>
                    <a:pt x="10369" y="486253"/>
                  </a:lnTo>
                  <a:lnTo>
                    <a:pt x="10465" y="485176"/>
                  </a:lnTo>
                  <a:lnTo>
                    <a:pt x="10554" y="484100"/>
                  </a:lnTo>
                  <a:lnTo>
                    <a:pt x="10628" y="482989"/>
                  </a:lnTo>
                  <a:lnTo>
                    <a:pt x="10687" y="481879"/>
                  </a:lnTo>
                  <a:lnTo>
                    <a:pt x="10731" y="480702"/>
                  </a:lnTo>
                  <a:lnTo>
                    <a:pt x="10768" y="479558"/>
                  </a:lnTo>
                  <a:lnTo>
                    <a:pt x="10790" y="478381"/>
                  </a:lnTo>
                  <a:lnTo>
                    <a:pt x="10798" y="477170"/>
                  </a:lnTo>
                  <a:lnTo>
                    <a:pt x="10790" y="475958"/>
                  </a:lnTo>
                  <a:lnTo>
                    <a:pt x="10768" y="474747"/>
                  </a:lnTo>
                  <a:lnTo>
                    <a:pt x="10731" y="473570"/>
                  </a:lnTo>
                  <a:lnTo>
                    <a:pt x="10687" y="472426"/>
                  </a:lnTo>
                  <a:lnTo>
                    <a:pt x="10628" y="471282"/>
                  </a:lnTo>
                  <a:lnTo>
                    <a:pt x="10554" y="470172"/>
                  </a:lnTo>
                  <a:lnTo>
                    <a:pt x="10465" y="469062"/>
                  </a:lnTo>
                  <a:lnTo>
                    <a:pt x="10369" y="468019"/>
                  </a:lnTo>
                  <a:lnTo>
                    <a:pt x="10266" y="466976"/>
                  </a:lnTo>
                  <a:lnTo>
                    <a:pt x="10140" y="465967"/>
                  </a:lnTo>
                  <a:lnTo>
                    <a:pt x="10014" y="464991"/>
                  </a:lnTo>
                  <a:lnTo>
                    <a:pt x="9874" y="464049"/>
                  </a:lnTo>
                  <a:lnTo>
                    <a:pt x="9719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9" y="460584"/>
                  </a:lnTo>
                  <a:lnTo>
                    <a:pt x="9024" y="459811"/>
                  </a:lnTo>
                  <a:lnTo>
                    <a:pt x="8824" y="459104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403" y="453822"/>
                  </a:lnTo>
                  <a:close/>
                  <a:moveTo>
                    <a:pt x="5122" y="567059"/>
                  </a:moveTo>
                  <a:lnTo>
                    <a:pt x="4848" y="567160"/>
                  </a:lnTo>
                  <a:lnTo>
                    <a:pt x="4582" y="567328"/>
                  </a:lnTo>
                  <a:lnTo>
                    <a:pt x="4316" y="567530"/>
                  </a:lnTo>
                  <a:lnTo>
                    <a:pt x="4050" y="567766"/>
                  </a:lnTo>
                  <a:lnTo>
                    <a:pt x="3799" y="568102"/>
                  </a:lnTo>
                  <a:lnTo>
                    <a:pt x="3548" y="568472"/>
                  </a:lnTo>
                  <a:lnTo>
                    <a:pt x="3304" y="568876"/>
                  </a:lnTo>
                  <a:lnTo>
                    <a:pt x="3060" y="569347"/>
                  </a:lnTo>
                  <a:lnTo>
                    <a:pt x="2831" y="569885"/>
                  </a:lnTo>
                  <a:lnTo>
                    <a:pt x="2602" y="570423"/>
                  </a:lnTo>
                  <a:lnTo>
                    <a:pt x="2387" y="571029"/>
                  </a:lnTo>
                  <a:lnTo>
                    <a:pt x="2173" y="571702"/>
                  </a:lnTo>
                  <a:lnTo>
                    <a:pt x="1966" y="572408"/>
                  </a:lnTo>
                  <a:lnTo>
                    <a:pt x="1774" y="573115"/>
                  </a:lnTo>
                  <a:lnTo>
                    <a:pt x="1589" y="573889"/>
                  </a:lnTo>
                  <a:lnTo>
                    <a:pt x="1404" y="574730"/>
                  </a:lnTo>
                  <a:lnTo>
                    <a:pt x="1234" y="575571"/>
                  </a:lnTo>
                  <a:lnTo>
                    <a:pt x="1079" y="576445"/>
                  </a:lnTo>
                  <a:lnTo>
                    <a:pt x="924" y="577354"/>
                  </a:lnTo>
                  <a:lnTo>
                    <a:pt x="784" y="578296"/>
                  </a:lnTo>
                  <a:lnTo>
                    <a:pt x="658" y="579271"/>
                  </a:lnTo>
                  <a:lnTo>
                    <a:pt x="532" y="580280"/>
                  </a:lnTo>
                  <a:lnTo>
                    <a:pt x="429" y="581323"/>
                  </a:lnTo>
                  <a:lnTo>
                    <a:pt x="333" y="582400"/>
                  </a:lnTo>
                  <a:lnTo>
                    <a:pt x="244" y="583476"/>
                  </a:lnTo>
                  <a:lnTo>
                    <a:pt x="170" y="584586"/>
                  </a:lnTo>
                  <a:lnTo>
                    <a:pt x="111" y="585697"/>
                  </a:lnTo>
                  <a:lnTo>
                    <a:pt x="67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7" y="593972"/>
                  </a:lnTo>
                  <a:lnTo>
                    <a:pt x="111" y="595150"/>
                  </a:lnTo>
                  <a:lnTo>
                    <a:pt x="170" y="596294"/>
                  </a:lnTo>
                  <a:lnTo>
                    <a:pt x="244" y="597404"/>
                  </a:lnTo>
                  <a:lnTo>
                    <a:pt x="333" y="598480"/>
                  </a:lnTo>
                  <a:lnTo>
                    <a:pt x="429" y="599557"/>
                  </a:lnTo>
                  <a:lnTo>
                    <a:pt x="532" y="600600"/>
                  </a:lnTo>
                  <a:lnTo>
                    <a:pt x="658" y="601609"/>
                  </a:lnTo>
                  <a:lnTo>
                    <a:pt x="784" y="602585"/>
                  </a:lnTo>
                  <a:lnTo>
                    <a:pt x="924" y="603527"/>
                  </a:lnTo>
                  <a:lnTo>
                    <a:pt x="1079" y="604435"/>
                  </a:lnTo>
                  <a:lnTo>
                    <a:pt x="1234" y="605310"/>
                  </a:lnTo>
                  <a:lnTo>
                    <a:pt x="1404" y="606151"/>
                  </a:lnTo>
                  <a:lnTo>
                    <a:pt x="1589" y="606958"/>
                  </a:lnTo>
                  <a:lnTo>
                    <a:pt x="1774" y="607732"/>
                  </a:lnTo>
                  <a:lnTo>
                    <a:pt x="1966" y="608472"/>
                  </a:lnTo>
                  <a:lnTo>
                    <a:pt x="2173" y="609145"/>
                  </a:lnTo>
                  <a:lnTo>
                    <a:pt x="2387" y="609784"/>
                  </a:lnTo>
                  <a:lnTo>
                    <a:pt x="2602" y="610389"/>
                  </a:lnTo>
                  <a:lnTo>
                    <a:pt x="2831" y="610961"/>
                  </a:lnTo>
                  <a:lnTo>
                    <a:pt x="3060" y="611466"/>
                  </a:lnTo>
                  <a:lnTo>
                    <a:pt x="3304" y="611937"/>
                  </a:lnTo>
                  <a:lnTo>
                    <a:pt x="3548" y="612341"/>
                  </a:lnTo>
                  <a:lnTo>
                    <a:pt x="3799" y="612711"/>
                  </a:lnTo>
                  <a:lnTo>
                    <a:pt x="4050" y="613013"/>
                  </a:lnTo>
                  <a:lnTo>
                    <a:pt x="4316" y="613249"/>
                  </a:lnTo>
                  <a:lnTo>
                    <a:pt x="4582" y="613451"/>
                  </a:lnTo>
                  <a:lnTo>
                    <a:pt x="4848" y="613619"/>
                  </a:lnTo>
                  <a:lnTo>
                    <a:pt x="5122" y="613686"/>
                  </a:lnTo>
                  <a:lnTo>
                    <a:pt x="5403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4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4" y="602585"/>
                  </a:lnTo>
                  <a:lnTo>
                    <a:pt x="10140" y="601609"/>
                  </a:lnTo>
                  <a:lnTo>
                    <a:pt x="10266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8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66" y="580280"/>
                  </a:lnTo>
                  <a:lnTo>
                    <a:pt x="10140" y="579271"/>
                  </a:lnTo>
                  <a:lnTo>
                    <a:pt x="10014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4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" name="Google Shape;37;p3"/>
            <p:cNvSpPr/>
            <p:nvPr/>
          </p:nvSpPr>
          <p:spPr>
            <a:xfrm>
              <a:off x="11120740" y="2593559"/>
              <a:ext cx="55636" cy="742601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302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82" y="1850"/>
                  </a:lnTo>
                  <a:lnTo>
                    <a:pt x="3038" y="2321"/>
                  </a:lnTo>
                  <a:lnTo>
                    <a:pt x="2809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7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10" y="10328"/>
                  </a:lnTo>
                  <a:lnTo>
                    <a:pt x="769" y="11270"/>
                  </a:lnTo>
                  <a:lnTo>
                    <a:pt x="644" y="12245"/>
                  </a:lnTo>
                  <a:lnTo>
                    <a:pt x="525" y="13255"/>
                  </a:lnTo>
                  <a:lnTo>
                    <a:pt x="422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1" y="18671"/>
                  </a:lnTo>
                  <a:lnTo>
                    <a:pt x="60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60" y="26879"/>
                  </a:lnTo>
                  <a:lnTo>
                    <a:pt x="111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22" y="32397"/>
                  </a:lnTo>
                  <a:lnTo>
                    <a:pt x="525" y="33440"/>
                  </a:lnTo>
                  <a:lnTo>
                    <a:pt x="644" y="34449"/>
                  </a:lnTo>
                  <a:lnTo>
                    <a:pt x="769" y="35424"/>
                  </a:lnTo>
                  <a:lnTo>
                    <a:pt x="910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7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9" y="43868"/>
                  </a:lnTo>
                  <a:lnTo>
                    <a:pt x="3038" y="44373"/>
                  </a:lnTo>
                  <a:lnTo>
                    <a:pt x="3282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302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6999" y="45651"/>
                  </a:lnTo>
                  <a:lnTo>
                    <a:pt x="7251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7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25" y="42052"/>
                  </a:lnTo>
                  <a:lnTo>
                    <a:pt x="8825" y="41345"/>
                  </a:lnTo>
                  <a:lnTo>
                    <a:pt x="9024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74" y="36366"/>
                  </a:lnTo>
                  <a:lnTo>
                    <a:pt x="10015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54" y="30277"/>
                  </a:lnTo>
                  <a:lnTo>
                    <a:pt x="10628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15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5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1" y="1413"/>
                  </a:lnTo>
                  <a:lnTo>
                    <a:pt x="6999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302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82" y="115323"/>
                  </a:lnTo>
                  <a:lnTo>
                    <a:pt x="3038" y="115794"/>
                  </a:lnTo>
                  <a:lnTo>
                    <a:pt x="2809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7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10" y="123800"/>
                  </a:lnTo>
                  <a:lnTo>
                    <a:pt x="769" y="124742"/>
                  </a:lnTo>
                  <a:lnTo>
                    <a:pt x="644" y="125718"/>
                  </a:lnTo>
                  <a:lnTo>
                    <a:pt x="525" y="126727"/>
                  </a:lnTo>
                  <a:lnTo>
                    <a:pt x="422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1" y="132110"/>
                  </a:lnTo>
                  <a:lnTo>
                    <a:pt x="60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0" y="140352"/>
                  </a:lnTo>
                  <a:lnTo>
                    <a:pt x="111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22" y="145869"/>
                  </a:lnTo>
                  <a:lnTo>
                    <a:pt x="525" y="146912"/>
                  </a:lnTo>
                  <a:lnTo>
                    <a:pt x="644" y="147921"/>
                  </a:lnTo>
                  <a:lnTo>
                    <a:pt x="769" y="148897"/>
                  </a:lnTo>
                  <a:lnTo>
                    <a:pt x="910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7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9" y="157341"/>
                  </a:lnTo>
                  <a:lnTo>
                    <a:pt x="3038" y="157845"/>
                  </a:lnTo>
                  <a:lnTo>
                    <a:pt x="3282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302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6999" y="159090"/>
                  </a:lnTo>
                  <a:lnTo>
                    <a:pt x="7251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5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5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15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5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1" y="114885"/>
                  </a:lnTo>
                  <a:lnTo>
                    <a:pt x="6999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302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82" y="228761"/>
                  </a:lnTo>
                  <a:lnTo>
                    <a:pt x="3038" y="229232"/>
                  </a:lnTo>
                  <a:lnTo>
                    <a:pt x="2809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7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10" y="237239"/>
                  </a:lnTo>
                  <a:lnTo>
                    <a:pt x="769" y="238181"/>
                  </a:lnTo>
                  <a:lnTo>
                    <a:pt x="644" y="239157"/>
                  </a:lnTo>
                  <a:lnTo>
                    <a:pt x="525" y="240166"/>
                  </a:lnTo>
                  <a:lnTo>
                    <a:pt x="422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1" y="245582"/>
                  </a:lnTo>
                  <a:lnTo>
                    <a:pt x="60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0" y="253824"/>
                  </a:lnTo>
                  <a:lnTo>
                    <a:pt x="111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22" y="259341"/>
                  </a:lnTo>
                  <a:lnTo>
                    <a:pt x="525" y="260384"/>
                  </a:lnTo>
                  <a:lnTo>
                    <a:pt x="644" y="261360"/>
                  </a:lnTo>
                  <a:lnTo>
                    <a:pt x="769" y="262336"/>
                  </a:lnTo>
                  <a:lnTo>
                    <a:pt x="910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7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9" y="270780"/>
                  </a:lnTo>
                  <a:lnTo>
                    <a:pt x="3038" y="271318"/>
                  </a:lnTo>
                  <a:lnTo>
                    <a:pt x="3282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302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6999" y="272563"/>
                  </a:lnTo>
                  <a:lnTo>
                    <a:pt x="7251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5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5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15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5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1" y="228358"/>
                  </a:lnTo>
                  <a:lnTo>
                    <a:pt x="6999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5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302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82" y="342200"/>
                  </a:lnTo>
                  <a:lnTo>
                    <a:pt x="3038" y="342671"/>
                  </a:lnTo>
                  <a:lnTo>
                    <a:pt x="2809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7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10" y="350678"/>
                  </a:lnTo>
                  <a:lnTo>
                    <a:pt x="769" y="351620"/>
                  </a:lnTo>
                  <a:lnTo>
                    <a:pt x="644" y="352595"/>
                  </a:lnTo>
                  <a:lnTo>
                    <a:pt x="525" y="353605"/>
                  </a:lnTo>
                  <a:lnTo>
                    <a:pt x="422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1" y="359021"/>
                  </a:lnTo>
                  <a:lnTo>
                    <a:pt x="60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0" y="367263"/>
                  </a:lnTo>
                  <a:lnTo>
                    <a:pt x="111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22" y="372780"/>
                  </a:lnTo>
                  <a:lnTo>
                    <a:pt x="525" y="373823"/>
                  </a:lnTo>
                  <a:lnTo>
                    <a:pt x="644" y="374799"/>
                  </a:lnTo>
                  <a:lnTo>
                    <a:pt x="769" y="375808"/>
                  </a:lnTo>
                  <a:lnTo>
                    <a:pt x="910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7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9" y="384218"/>
                  </a:lnTo>
                  <a:lnTo>
                    <a:pt x="3038" y="384757"/>
                  </a:lnTo>
                  <a:lnTo>
                    <a:pt x="3282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302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5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6999" y="386001"/>
                  </a:lnTo>
                  <a:lnTo>
                    <a:pt x="7251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5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5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15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5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1" y="341797"/>
                  </a:lnTo>
                  <a:lnTo>
                    <a:pt x="6999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302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82" y="455639"/>
                  </a:lnTo>
                  <a:lnTo>
                    <a:pt x="3038" y="456110"/>
                  </a:lnTo>
                  <a:lnTo>
                    <a:pt x="2809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7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10" y="463982"/>
                  </a:lnTo>
                  <a:lnTo>
                    <a:pt x="769" y="464924"/>
                  </a:lnTo>
                  <a:lnTo>
                    <a:pt x="644" y="465900"/>
                  </a:lnTo>
                  <a:lnTo>
                    <a:pt x="525" y="466875"/>
                  </a:lnTo>
                  <a:lnTo>
                    <a:pt x="422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1" y="472258"/>
                  </a:lnTo>
                  <a:lnTo>
                    <a:pt x="60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60" y="480534"/>
                  </a:lnTo>
                  <a:lnTo>
                    <a:pt x="111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22" y="486152"/>
                  </a:lnTo>
                  <a:lnTo>
                    <a:pt x="525" y="487195"/>
                  </a:lnTo>
                  <a:lnTo>
                    <a:pt x="644" y="488204"/>
                  </a:lnTo>
                  <a:lnTo>
                    <a:pt x="769" y="489179"/>
                  </a:lnTo>
                  <a:lnTo>
                    <a:pt x="910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7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9" y="497691"/>
                  </a:lnTo>
                  <a:lnTo>
                    <a:pt x="3038" y="498195"/>
                  </a:lnTo>
                  <a:lnTo>
                    <a:pt x="3282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302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6999" y="499474"/>
                  </a:lnTo>
                  <a:lnTo>
                    <a:pt x="7251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40"/>
                  </a:lnTo>
                  <a:lnTo>
                    <a:pt x="8825" y="495134"/>
                  </a:lnTo>
                  <a:lnTo>
                    <a:pt x="9024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74" y="490155"/>
                  </a:lnTo>
                  <a:lnTo>
                    <a:pt x="10015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54" y="483965"/>
                  </a:lnTo>
                  <a:lnTo>
                    <a:pt x="10628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8" y="471148"/>
                  </a:lnTo>
                  <a:lnTo>
                    <a:pt x="10554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15" y="464924"/>
                  </a:lnTo>
                  <a:lnTo>
                    <a:pt x="9874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24" y="459811"/>
                  </a:lnTo>
                  <a:lnTo>
                    <a:pt x="8825" y="459070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1" y="455235"/>
                  </a:lnTo>
                  <a:lnTo>
                    <a:pt x="6999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302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82" y="568876"/>
                  </a:lnTo>
                  <a:lnTo>
                    <a:pt x="3038" y="569347"/>
                  </a:lnTo>
                  <a:lnTo>
                    <a:pt x="2809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7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10" y="577354"/>
                  </a:lnTo>
                  <a:lnTo>
                    <a:pt x="769" y="578296"/>
                  </a:lnTo>
                  <a:lnTo>
                    <a:pt x="644" y="579271"/>
                  </a:lnTo>
                  <a:lnTo>
                    <a:pt x="525" y="580280"/>
                  </a:lnTo>
                  <a:lnTo>
                    <a:pt x="422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1" y="585697"/>
                  </a:lnTo>
                  <a:lnTo>
                    <a:pt x="60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0" y="593972"/>
                  </a:lnTo>
                  <a:lnTo>
                    <a:pt x="111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22" y="599557"/>
                  </a:lnTo>
                  <a:lnTo>
                    <a:pt x="525" y="600600"/>
                  </a:lnTo>
                  <a:lnTo>
                    <a:pt x="644" y="601609"/>
                  </a:lnTo>
                  <a:lnTo>
                    <a:pt x="769" y="602585"/>
                  </a:lnTo>
                  <a:lnTo>
                    <a:pt x="910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7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9" y="610961"/>
                  </a:lnTo>
                  <a:lnTo>
                    <a:pt x="3038" y="611466"/>
                  </a:lnTo>
                  <a:lnTo>
                    <a:pt x="3282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302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6999" y="612711"/>
                  </a:lnTo>
                  <a:lnTo>
                    <a:pt x="7251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5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5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15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5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1" y="568472"/>
                  </a:lnTo>
                  <a:lnTo>
                    <a:pt x="6999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9" name="Google Shape;39;p3"/>
          <p:cNvSpPr/>
          <p:nvPr/>
        </p:nvSpPr>
        <p:spPr>
          <a:xfrm>
            <a:off x="5024027" y="12334"/>
            <a:ext cx="2743200" cy="2742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0" name="Google Shape;40;p3"/>
          <p:cNvGrpSpPr/>
          <p:nvPr/>
        </p:nvGrpSpPr>
        <p:grpSpPr>
          <a:xfrm>
            <a:off x="600276" y="4540436"/>
            <a:ext cx="326769" cy="405540"/>
            <a:chOff x="11108696" y="3272898"/>
            <a:chExt cx="598150" cy="876085"/>
          </a:xfrm>
        </p:grpSpPr>
        <p:sp>
          <p:nvSpPr>
            <p:cNvPr id="81" name="Google Shape;41;p3"/>
            <p:cNvSpPr/>
            <p:nvPr/>
          </p:nvSpPr>
          <p:spPr>
            <a:xfrm>
              <a:off x="11108696" y="3272898"/>
              <a:ext cx="55596" cy="876085"/>
            </a:xfrm>
            <a:custGeom>
              <a:avLst/>
              <a:gdLst/>
              <a:ahLst/>
              <a:cxnLst/>
              <a:rect l="l" t="t" r="r" b="b"/>
              <a:pathLst>
                <a:path w="10790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33" y="135"/>
                  </a:lnTo>
                  <a:lnTo>
                    <a:pt x="4560" y="269"/>
                  </a:lnTo>
                  <a:lnTo>
                    <a:pt x="4294" y="471"/>
                  </a:lnTo>
                  <a:lnTo>
                    <a:pt x="4028" y="740"/>
                  </a:lnTo>
                  <a:lnTo>
                    <a:pt x="3769" y="1043"/>
                  </a:lnTo>
                  <a:lnTo>
                    <a:pt x="3518" y="1413"/>
                  </a:lnTo>
                  <a:lnTo>
                    <a:pt x="3274" y="1850"/>
                  </a:lnTo>
                  <a:lnTo>
                    <a:pt x="3037" y="2321"/>
                  </a:lnTo>
                  <a:lnTo>
                    <a:pt x="2801" y="2826"/>
                  </a:lnTo>
                  <a:lnTo>
                    <a:pt x="2572" y="3398"/>
                  </a:lnTo>
                  <a:lnTo>
                    <a:pt x="2358" y="4003"/>
                  </a:lnTo>
                  <a:lnTo>
                    <a:pt x="2143" y="4643"/>
                  </a:lnTo>
                  <a:lnTo>
                    <a:pt x="1944" y="5349"/>
                  </a:lnTo>
                  <a:lnTo>
                    <a:pt x="1744" y="6089"/>
                  </a:lnTo>
                  <a:lnTo>
                    <a:pt x="1559" y="6863"/>
                  </a:lnTo>
                  <a:lnTo>
                    <a:pt x="1382" y="7670"/>
                  </a:lnTo>
                  <a:lnTo>
                    <a:pt x="1212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36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3" y="18671"/>
                  </a:lnTo>
                  <a:lnTo>
                    <a:pt x="59" y="19815"/>
                  </a:lnTo>
                  <a:lnTo>
                    <a:pt x="22" y="20959"/>
                  </a:lnTo>
                  <a:lnTo>
                    <a:pt x="0" y="22136"/>
                  </a:lnTo>
                  <a:lnTo>
                    <a:pt x="0" y="23347"/>
                  </a:lnTo>
                  <a:lnTo>
                    <a:pt x="0" y="24558"/>
                  </a:lnTo>
                  <a:lnTo>
                    <a:pt x="22" y="25736"/>
                  </a:lnTo>
                  <a:lnTo>
                    <a:pt x="59" y="26879"/>
                  </a:lnTo>
                  <a:lnTo>
                    <a:pt x="103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36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12" y="38183"/>
                  </a:lnTo>
                  <a:lnTo>
                    <a:pt x="1382" y="39024"/>
                  </a:lnTo>
                  <a:lnTo>
                    <a:pt x="1559" y="39831"/>
                  </a:lnTo>
                  <a:lnTo>
                    <a:pt x="1744" y="40605"/>
                  </a:lnTo>
                  <a:lnTo>
                    <a:pt x="1944" y="41345"/>
                  </a:lnTo>
                  <a:lnTo>
                    <a:pt x="2143" y="42052"/>
                  </a:lnTo>
                  <a:lnTo>
                    <a:pt x="2358" y="42691"/>
                  </a:lnTo>
                  <a:lnTo>
                    <a:pt x="2572" y="43296"/>
                  </a:lnTo>
                  <a:lnTo>
                    <a:pt x="2801" y="43868"/>
                  </a:lnTo>
                  <a:lnTo>
                    <a:pt x="3037" y="44373"/>
                  </a:lnTo>
                  <a:lnTo>
                    <a:pt x="3274" y="44844"/>
                  </a:lnTo>
                  <a:lnTo>
                    <a:pt x="3518" y="45281"/>
                  </a:lnTo>
                  <a:lnTo>
                    <a:pt x="3769" y="45651"/>
                  </a:lnTo>
                  <a:lnTo>
                    <a:pt x="4028" y="45954"/>
                  </a:lnTo>
                  <a:lnTo>
                    <a:pt x="4294" y="46223"/>
                  </a:lnTo>
                  <a:lnTo>
                    <a:pt x="4560" y="46425"/>
                  </a:lnTo>
                  <a:lnTo>
                    <a:pt x="4833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68" y="46661"/>
                  </a:lnTo>
                  <a:lnTo>
                    <a:pt x="5942" y="46560"/>
                  </a:lnTo>
                  <a:lnTo>
                    <a:pt x="6215" y="46425"/>
                  </a:lnTo>
                  <a:lnTo>
                    <a:pt x="6474" y="46223"/>
                  </a:lnTo>
                  <a:lnTo>
                    <a:pt x="6740" y="45954"/>
                  </a:lnTo>
                  <a:lnTo>
                    <a:pt x="6991" y="45651"/>
                  </a:lnTo>
                  <a:lnTo>
                    <a:pt x="7243" y="45281"/>
                  </a:lnTo>
                  <a:lnTo>
                    <a:pt x="7486" y="44844"/>
                  </a:lnTo>
                  <a:lnTo>
                    <a:pt x="7730" y="44373"/>
                  </a:lnTo>
                  <a:lnTo>
                    <a:pt x="7959" y="43868"/>
                  </a:lnTo>
                  <a:lnTo>
                    <a:pt x="8189" y="43296"/>
                  </a:lnTo>
                  <a:lnTo>
                    <a:pt x="8403" y="42691"/>
                  </a:lnTo>
                  <a:lnTo>
                    <a:pt x="8617" y="42052"/>
                  </a:lnTo>
                  <a:lnTo>
                    <a:pt x="8824" y="41345"/>
                  </a:lnTo>
                  <a:lnTo>
                    <a:pt x="9016" y="40605"/>
                  </a:lnTo>
                  <a:lnTo>
                    <a:pt x="9208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1" y="37275"/>
                  </a:lnTo>
                  <a:lnTo>
                    <a:pt x="9866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1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79" y="28023"/>
                  </a:lnTo>
                  <a:lnTo>
                    <a:pt x="10731" y="26879"/>
                  </a:lnTo>
                  <a:lnTo>
                    <a:pt x="10760" y="25736"/>
                  </a:lnTo>
                  <a:lnTo>
                    <a:pt x="10783" y="24558"/>
                  </a:lnTo>
                  <a:lnTo>
                    <a:pt x="10790" y="23347"/>
                  </a:lnTo>
                  <a:lnTo>
                    <a:pt x="10783" y="22136"/>
                  </a:lnTo>
                  <a:lnTo>
                    <a:pt x="10760" y="20959"/>
                  </a:lnTo>
                  <a:lnTo>
                    <a:pt x="10731" y="19815"/>
                  </a:lnTo>
                  <a:lnTo>
                    <a:pt x="10679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1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6" y="10328"/>
                  </a:lnTo>
                  <a:lnTo>
                    <a:pt x="9711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8" y="6863"/>
                  </a:lnTo>
                  <a:lnTo>
                    <a:pt x="9016" y="6089"/>
                  </a:lnTo>
                  <a:lnTo>
                    <a:pt x="8824" y="5349"/>
                  </a:lnTo>
                  <a:lnTo>
                    <a:pt x="8617" y="4643"/>
                  </a:lnTo>
                  <a:lnTo>
                    <a:pt x="8403" y="4003"/>
                  </a:lnTo>
                  <a:lnTo>
                    <a:pt x="8189" y="3398"/>
                  </a:lnTo>
                  <a:lnTo>
                    <a:pt x="7959" y="2826"/>
                  </a:lnTo>
                  <a:lnTo>
                    <a:pt x="7730" y="2321"/>
                  </a:lnTo>
                  <a:lnTo>
                    <a:pt x="7486" y="1850"/>
                  </a:lnTo>
                  <a:lnTo>
                    <a:pt x="7243" y="1413"/>
                  </a:lnTo>
                  <a:lnTo>
                    <a:pt x="6991" y="1043"/>
                  </a:lnTo>
                  <a:lnTo>
                    <a:pt x="6740" y="740"/>
                  </a:lnTo>
                  <a:lnTo>
                    <a:pt x="6474" y="471"/>
                  </a:lnTo>
                  <a:lnTo>
                    <a:pt x="6215" y="269"/>
                  </a:lnTo>
                  <a:lnTo>
                    <a:pt x="5942" y="135"/>
                  </a:lnTo>
                  <a:lnTo>
                    <a:pt x="5668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33" y="113573"/>
                  </a:lnTo>
                  <a:lnTo>
                    <a:pt x="4560" y="113742"/>
                  </a:lnTo>
                  <a:lnTo>
                    <a:pt x="4294" y="113943"/>
                  </a:lnTo>
                  <a:lnTo>
                    <a:pt x="4028" y="114213"/>
                  </a:lnTo>
                  <a:lnTo>
                    <a:pt x="3769" y="114515"/>
                  </a:lnTo>
                  <a:lnTo>
                    <a:pt x="3518" y="114885"/>
                  </a:lnTo>
                  <a:lnTo>
                    <a:pt x="3274" y="115323"/>
                  </a:lnTo>
                  <a:lnTo>
                    <a:pt x="3037" y="115794"/>
                  </a:lnTo>
                  <a:lnTo>
                    <a:pt x="2801" y="116298"/>
                  </a:lnTo>
                  <a:lnTo>
                    <a:pt x="2572" y="116870"/>
                  </a:lnTo>
                  <a:lnTo>
                    <a:pt x="2358" y="117476"/>
                  </a:lnTo>
                  <a:lnTo>
                    <a:pt x="2143" y="118115"/>
                  </a:lnTo>
                  <a:lnTo>
                    <a:pt x="1944" y="118821"/>
                  </a:lnTo>
                  <a:lnTo>
                    <a:pt x="1744" y="119562"/>
                  </a:lnTo>
                  <a:lnTo>
                    <a:pt x="1559" y="120335"/>
                  </a:lnTo>
                  <a:lnTo>
                    <a:pt x="1382" y="121143"/>
                  </a:lnTo>
                  <a:lnTo>
                    <a:pt x="1212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36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3" y="132110"/>
                  </a:lnTo>
                  <a:lnTo>
                    <a:pt x="59" y="133254"/>
                  </a:lnTo>
                  <a:lnTo>
                    <a:pt x="22" y="134431"/>
                  </a:lnTo>
                  <a:lnTo>
                    <a:pt x="0" y="135608"/>
                  </a:lnTo>
                  <a:lnTo>
                    <a:pt x="0" y="136820"/>
                  </a:lnTo>
                  <a:lnTo>
                    <a:pt x="0" y="137997"/>
                  </a:lnTo>
                  <a:lnTo>
                    <a:pt x="22" y="139174"/>
                  </a:lnTo>
                  <a:lnTo>
                    <a:pt x="59" y="140352"/>
                  </a:lnTo>
                  <a:lnTo>
                    <a:pt x="103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36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12" y="151622"/>
                  </a:lnTo>
                  <a:lnTo>
                    <a:pt x="1382" y="152496"/>
                  </a:lnTo>
                  <a:lnTo>
                    <a:pt x="1559" y="153304"/>
                  </a:lnTo>
                  <a:lnTo>
                    <a:pt x="1744" y="154078"/>
                  </a:lnTo>
                  <a:lnTo>
                    <a:pt x="1944" y="154818"/>
                  </a:lnTo>
                  <a:lnTo>
                    <a:pt x="2143" y="155491"/>
                  </a:lnTo>
                  <a:lnTo>
                    <a:pt x="2358" y="156163"/>
                  </a:lnTo>
                  <a:lnTo>
                    <a:pt x="2572" y="156769"/>
                  </a:lnTo>
                  <a:lnTo>
                    <a:pt x="2801" y="157341"/>
                  </a:lnTo>
                  <a:lnTo>
                    <a:pt x="3037" y="157845"/>
                  </a:lnTo>
                  <a:lnTo>
                    <a:pt x="3274" y="158316"/>
                  </a:lnTo>
                  <a:lnTo>
                    <a:pt x="3518" y="158720"/>
                  </a:lnTo>
                  <a:lnTo>
                    <a:pt x="3769" y="159090"/>
                  </a:lnTo>
                  <a:lnTo>
                    <a:pt x="4028" y="159427"/>
                  </a:lnTo>
                  <a:lnTo>
                    <a:pt x="4294" y="159696"/>
                  </a:lnTo>
                  <a:lnTo>
                    <a:pt x="4560" y="159898"/>
                  </a:lnTo>
                  <a:lnTo>
                    <a:pt x="4833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68" y="160133"/>
                  </a:lnTo>
                  <a:lnTo>
                    <a:pt x="5942" y="160032"/>
                  </a:lnTo>
                  <a:lnTo>
                    <a:pt x="6215" y="159898"/>
                  </a:lnTo>
                  <a:lnTo>
                    <a:pt x="6474" y="159696"/>
                  </a:lnTo>
                  <a:lnTo>
                    <a:pt x="6740" y="159427"/>
                  </a:lnTo>
                  <a:lnTo>
                    <a:pt x="6991" y="159090"/>
                  </a:lnTo>
                  <a:lnTo>
                    <a:pt x="7243" y="158720"/>
                  </a:lnTo>
                  <a:lnTo>
                    <a:pt x="7486" y="158316"/>
                  </a:lnTo>
                  <a:lnTo>
                    <a:pt x="7730" y="157845"/>
                  </a:lnTo>
                  <a:lnTo>
                    <a:pt x="7959" y="157341"/>
                  </a:lnTo>
                  <a:lnTo>
                    <a:pt x="8189" y="156769"/>
                  </a:lnTo>
                  <a:lnTo>
                    <a:pt x="8403" y="156163"/>
                  </a:lnTo>
                  <a:lnTo>
                    <a:pt x="8617" y="155491"/>
                  </a:lnTo>
                  <a:lnTo>
                    <a:pt x="8824" y="154818"/>
                  </a:lnTo>
                  <a:lnTo>
                    <a:pt x="9016" y="154078"/>
                  </a:lnTo>
                  <a:lnTo>
                    <a:pt x="9208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1" y="150747"/>
                  </a:lnTo>
                  <a:lnTo>
                    <a:pt x="9866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1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79" y="141496"/>
                  </a:lnTo>
                  <a:lnTo>
                    <a:pt x="10731" y="140352"/>
                  </a:lnTo>
                  <a:lnTo>
                    <a:pt x="10760" y="139174"/>
                  </a:lnTo>
                  <a:lnTo>
                    <a:pt x="10783" y="137997"/>
                  </a:lnTo>
                  <a:lnTo>
                    <a:pt x="10790" y="136820"/>
                  </a:lnTo>
                  <a:lnTo>
                    <a:pt x="10783" y="135608"/>
                  </a:lnTo>
                  <a:lnTo>
                    <a:pt x="10760" y="134431"/>
                  </a:lnTo>
                  <a:lnTo>
                    <a:pt x="10731" y="133254"/>
                  </a:lnTo>
                  <a:lnTo>
                    <a:pt x="10679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1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6" y="123800"/>
                  </a:lnTo>
                  <a:lnTo>
                    <a:pt x="9711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8" y="120335"/>
                  </a:lnTo>
                  <a:lnTo>
                    <a:pt x="9016" y="119562"/>
                  </a:lnTo>
                  <a:lnTo>
                    <a:pt x="8824" y="118821"/>
                  </a:lnTo>
                  <a:lnTo>
                    <a:pt x="8617" y="118115"/>
                  </a:lnTo>
                  <a:lnTo>
                    <a:pt x="8403" y="117476"/>
                  </a:lnTo>
                  <a:lnTo>
                    <a:pt x="8189" y="116870"/>
                  </a:lnTo>
                  <a:lnTo>
                    <a:pt x="7959" y="116298"/>
                  </a:lnTo>
                  <a:lnTo>
                    <a:pt x="7730" y="115794"/>
                  </a:lnTo>
                  <a:lnTo>
                    <a:pt x="7486" y="115323"/>
                  </a:lnTo>
                  <a:lnTo>
                    <a:pt x="7243" y="114885"/>
                  </a:lnTo>
                  <a:lnTo>
                    <a:pt x="6991" y="114515"/>
                  </a:lnTo>
                  <a:lnTo>
                    <a:pt x="6740" y="114213"/>
                  </a:lnTo>
                  <a:lnTo>
                    <a:pt x="6474" y="113943"/>
                  </a:lnTo>
                  <a:lnTo>
                    <a:pt x="6215" y="113742"/>
                  </a:lnTo>
                  <a:lnTo>
                    <a:pt x="5942" y="113573"/>
                  </a:lnTo>
                  <a:lnTo>
                    <a:pt x="5668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33" y="227046"/>
                  </a:lnTo>
                  <a:lnTo>
                    <a:pt x="4560" y="227214"/>
                  </a:lnTo>
                  <a:lnTo>
                    <a:pt x="4294" y="227416"/>
                  </a:lnTo>
                  <a:lnTo>
                    <a:pt x="4028" y="227651"/>
                  </a:lnTo>
                  <a:lnTo>
                    <a:pt x="3769" y="227988"/>
                  </a:lnTo>
                  <a:lnTo>
                    <a:pt x="3518" y="228358"/>
                  </a:lnTo>
                  <a:lnTo>
                    <a:pt x="3274" y="228761"/>
                  </a:lnTo>
                  <a:lnTo>
                    <a:pt x="3037" y="229232"/>
                  </a:lnTo>
                  <a:lnTo>
                    <a:pt x="2801" y="229771"/>
                  </a:lnTo>
                  <a:lnTo>
                    <a:pt x="2572" y="230309"/>
                  </a:lnTo>
                  <a:lnTo>
                    <a:pt x="2358" y="230915"/>
                  </a:lnTo>
                  <a:lnTo>
                    <a:pt x="2143" y="231587"/>
                  </a:lnTo>
                  <a:lnTo>
                    <a:pt x="1944" y="232260"/>
                  </a:lnTo>
                  <a:lnTo>
                    <a:pt x="1744" y="233000"/>
                  </a:lnTo>
                  <a:lnTo>
                    <a:pt x="1559" y="233774"/>
                  </a:lnTo>
                  <a:lnTo>
                    <a:pt x="1382" y="234581"/>
                  </a:lnTo>
                  <a:lnTo>
                    <a:pt x="1212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36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3" y="245582"/>
                  </a:lnTo>
                  <a:lnTo>
                    <a:pt x="59" y="246726"/>
                  </a:lnTo>
                  <a:lnTo>
                    <a:pt x="22" y="247903"/>
                  </a:lnTo>
                  <a:lnTo>
                    <a:pt x="0" y="249081"/>
                  </a:lnTo>
                  <a:lnTo>
                    <a:pt x="0" y="250258"/>
                  </a:lnTo>
                  <a:lnTo>
                    <a:pt x="0" y="251469"/>
                  </a:lnTo>
                  <a:lnTo>
                    <a:pt x="22" y="252647"/>
                  </a:lnTo>
                  <a:lnTo>
                    <a:pt x="59" y="253824"/>
                  </a:lnTo>
                  <a:lnTo>
                    <a:pt x="103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36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12" y="265094"/>
                  </a:lnTo>
                  <a:lnTo>
                    <a:pt x="1382" y="265935"/>
                  </a:lnTo>
                  <a:lnTo>
                    <a:pt x="1559" y="266743"/>
                  </a:lnTo>
                  <a:lnTo>
                    <a:pt x="1744" y="267516"/>
                  </a:lnTo>
                  <a:lnTo>
                    <a:pt x="1944" y="268256"/>
                  </a:lnTo>
                  <a:lnTo>
                    <a:pt x="2143" y="268963"/>
                  </a:lnTo>
                  <a:lnTo>
                    <a:pt x="2358" y="269602"/>
                  </a:lnTo>
                  <a:lnTo>
                    <a:pt x="2572" y="270208"/>
                  </a:lnTo>
                  <a:lnTo>
                    <a:pt x="2801" y="270780"/>
                  </a:lnTo>
                  <a:lnTo>
                    <a:pt x="3037" y="271318"/>
                  </a:lnTo>
                  <a:lnTo>
                    <a:pt x="3274" y="271789"/>
                  </a:lnTo>
                  <a:lnTo>
                    <a:pt x="3518" y="272193"/>
                  </a:lnTo>
                  <a:lnTo>
                    <a:pt x="3769" y="272563"/>
                  </a:lnTo>
                  <a:lnTo>
                    <a:pt x="4028" y="272865"/>
                  </a:lnTo>
                  <a:lnTo>
                    <a:pt x="4294" y="273134"/>
                  </a:lnTo>
                  <a:lnTo>
                    <a:pt x="4560" y="273336"/>
                  </a:lnTo>
                  <a:lnTo>
                    <a:pt x="4833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68" y="273572"/>
                  </a:lnTo>
                  <a:lnTo>
                    <a:pt x="5942" y="273505"/>
                  </a:lnTo>
                  <a:lnTo>
                    <a:pt x="6215" y="273336"/>
                  </a:lnTo>
                  <a:lnTo>
                    <a:pt x="6474" y="273134"/>
                  </a:lnTo>
                  <a:lnTo>
                    <a:pt x="6740" y="272865"/>
                  </a:lnTo>
                  <a:lnTo>
                    <a:pt x="6991" y="272563"/>
                  </a:lnTo>
                  <a:lnTo>
                    <a:pt x="7243" y="272193"/>
                  </a:lnTo>
                  <a:lnTo>
                    <a:pt x="7486" y="271789"/>
                  </a:lnTo>
                  <a:lnTo>
                    <a:pt x="7730" y="271318"/>
                  </a:lnTo>
                  <a:lnTo>
                    <a:pt x="7959" y="270780"/>
                  </a:lnTo>
                  <a:lnTo>
                    <a:pt x="8189" y="270208"/>
                  </a:lnTo>
                  <a:lnTo>
                    <a:pt x="8403" y="269602"/>
                  </a:lnTo>
                  <a:lnTo>
                    <a:pt x="8617" y="268963"/>
                  </a:lnTo>
                  <a:lnTo>
                    <a:pt x="8824" y="268256"/>
                  </a:lnTo>
                  <a:lnTo>
                    <a:pt x="9016" y="267516"/>
                  </a:lnTo>
                  <a:lnTo>
                    <a:pt x="9208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1" y="264220"/>
                  </a:lnTo>
                  <a:lnTo>
                    <a:pt x="9866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1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79" y="254968"/>
                  </a:lnTo>
                  <a:lnTo>
                    <a:pt x="10731" y="253824"/>
                  </a:lnTo>
                  <a:lnTo>
                    <a:pt x="10760" y="252647"/>
                  </a:lnTo>
                  <a:lnTo>
                    <a:pt x="10783" y="251469"/>
                  </a:lnTo>
                  <a:lnTo>
                    <a:pt x="10790" y="250258"/>
                  </a:lnTo>
                  <a:lnTo>
                    <a:pt x="10783" y="249081"/>
                  </a:lnTo>
                  <a:lnTo>
                    <a:pt x="10760" y="247903"/>
                  </a:lnTo>
                  <a:lnTo>
                    <a:pt x="10731" y="246726"/>
                  </a:lnTo>
                  <a:lnTo>
                    <a:pt x="10679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1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6" y="237239"/>
                  </a:lnTo>
                  <a:lnTo>
                    <a:pt x="9711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8" y="233774"/>
                  </a:lnTo>
                  <a:lnTo>
                    <a:pt x="9016" y="233000"/>
                  </a:lnTo>
                  <a:lnTo>
                    <a:pt x="8824" y="232260"/>
                  </a:lnTo>
                  <a:lnTo>
                    <a:pt x="8617" y="231587"/>
                  </a:lnTo>
                  <a:lnTo>
                    <a:pt x="8403" y="230915"/>
                  </a:lnTo>
                  <a:lnTo>
                    <a:pt x="8189" y="230309"/>
                  </a:lnTo>
                  <a:lnTo>
                    <a:pt x="7959" y="229771"/>
                  </a:lnTo>
                  <a:lnTo>
                    <a:pt x="7730" y="229232"/>
                  </a:lnTo>
                  <a:lnTo>
                    <a:pt x="7486" y="228761"/>
                  </a:lnTo>
                  <a:lnTo>
                    <a:pt x="7243" y="228358"/>
                  </a:lnTo>
                  <a:lnTo>
                    <a:pt x="6991" y="227988"/>
                  </a:lnTo>
                  <a:lnTo>
                    <a:pt x="6740" y="227651"/>
                  </a:lnTo>
                  <a:lnTo>
                    <a:pt x="6474" y="227416"/>
                  </a:lnTo>
                  <a:lnTo>
                    <a:pt x="6215" y="227214"/>
                  </a:lnTo>
                  <a:lnTo>
                    <a:pt x="5942" y="227046"/>
                  </a:lnTo>
                  <a:lnTo>
                    <a:pt x="5668" y="226945"/>
                  </a:lnTo>
                  <a:close/>
                  <a:moveTo>
                    <a:pt x="5114" y="340384"/>
                  </a:moveTo>
                  <a:lnTo>
                    <a:pt x="4833" y="340485"/>
                  </a:lnTo>
                  <a:lnTo>
                    <a:pt x="4560" y="340653"/>
                  </a:lnTo>
                  <a:lnTo>
                    <a:pt x="4294" y="340855"/>
                  </a:lnTo>
                  <a:lnTo>
                    <a:pt x="4028" y="341124"/>
                  </a:lnTo>
                  <a:lnTo>
                    <a:pt x="3769" y="341426"/>
                  </a:lnTo>
                  <a:lnTo>
                    <a:pt x="3518" y="341797"/>
                  </a:lnTo>
                  <a:lnTo>
                    <a:pt x="3274" y="342200"/>
                  </a:lnTo>
                  <a:lnTo>
                    <a:pt x="3037" y="342671"/>
                  </a:lnTo>
                  <a:lnTo>
                    <a:pt x="2801" y="343209"/>
                  </a:lnTo>
                  <a:lnTo>
                    <a:pt x="2572" y="343748"/>
                  </a:lnTo>
                  <a:lnTo>
                    <a:pt x="2358" y="344387"/>
                  </a:lnTo>
                  <a:lnTo>
                    <a:pt x="2143" y="345026"/>
                  </a:lnTo>
                  <a:lnTo>
                    <a:pt x="1944" y="345733"/>
                  </a:lnTo>
                  <a:lnTo>
                    <a:pt x="1744" y="346439"/>
                  </a:lnTo>
                  <a:lnTo>
                    <a:pt x="1559" y="347213"/>
                  </a:lnTo>
                  <a:lnTo>
                    <a:pt x="1382" y="348054"/>
                  </a:lnTo>
                  <a:lnTo>
                    <a:pt x="1212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36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3" y="359021"/>
                  </a:lnTo>
                  <a:lnTo>
                    <a:pt x="59" y="360165"/>
                  </a:lnTo>
                  <a:lnTo>
                    <a:pt x="22" y="361342"/>
                  </a:lnTo>
                  <a:lnTo>
                    <a:pt x="0" y="362520"/>
                  </a:lnTo>
                  <a:lnTo>
                    <a:pt x="0" y="363697"/>
                  </a:lnTo>
                  <a:lnTo>
                    <a:pt x="0" y="364908"/>
                  </a:lnTo>
                  <a:lnTo>
                    <a:pt x="22" y="366086"/>
                  </a:lnTo>
                  <a:lnTo>
                    <a:pt x="59" y="367263"/>
                  </a:lnTo>
                  <a:lnTo>
                    <a:pt x="103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36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12" y="378533"/>
                  </a:lnTo>
                  <a:lnTo>
                    <a:pt x="1382" y="379374"/>
                  </a:lnTo>
                  <a:lnTo>
                    <a:pt x="1559" y="380215"/>
                  </a:lnTo>
                  <a:lnTo>
                    <a:pt x="1744" y="380989"/>
                  </a:lnTo>
                  <a:lnTo>
                    <a:pt x="1944" y="381695"/>
                  </a:lnTo>
                  <a:lnTo>
                    <a:pt x="2143" y="382402"/>
                  </a:lnTo>
                  <a:lnTo>
                    <a:pt x="2358" y="383041"/>
                  </a:lnTo>
                  <a:lnTo>
                    <a:pt x="2572" y="383680"/>
                  </a:lnTo>
                  <a:lnTo>
                    <a:pt x="2801" y="384218"/>
                  </a:lnTo>
                  <a:lnTo>
                    <a:pt x="3037" y="384757"/>
                  </a:lnTo>
                  <a:lnTo>
                    <a:pt x="3274" y="385228"/>
                  </a:lnTo>
                  <a:lnTo>
                    <a:pt x="3518" y="385631"/>
                  </a:lnTo>
                  <a:lnTo>
                    <a:pt x="3769" y="386001"/>
                  </a:lnTo>
                  <a:lnTo>
                    <a:pt x="4028" y="386304"/>
                  </a:lnTo>
                  <a:lnTo>
                    <a:pt x="4294" y="386573"/>
                  </a:lnTo>
                  <a:lnTo>
                    <a:pt x="4560" y="386775"/>
                  </a:lnTo>
                  <a:lnTo>
                    <a:pt x="4833" y="386943"/>
                  </a:lnTo>
                  <a:lnTo>
                    <a:pt x="5114" y="387044"/>
                  </a:lnTo>
                  <a:lnTo>
                    <a:pt x="5668" y="387044"/>
                  </a:lnTo>
                  <a:lnTo>
                    <a:pt x="5942" y="386943"/>
                  </a:lnTo>
                  <a:lnTo>
                    <a:pt x="6215" y="386775"/>
                  </a:lnTo>
                  <a:lnTo>
                    <a:pt x="6474" y="386573"/>
                  </a:lnTo>
                  <a:lnTo>
                    <a:pt x="6740" y="386304"/>
                  </a:lnTo>
                  <a:lnTo>
                    <a:pt x="6991" y="386001"/>
                  </a:lnTo>
                  <a:lnTo>
                    <a:pt x="7243" y="385631"/>
                  </a:lnTo>
                  <a:lnTo>
                    <a:pt x="7486" y="385228"/>
                  </a:lnTo>
                  <a:lnTo>
                    <a:pt x="7730" y="384757"/>
                  </a:lnTo>
                  <a:lnTo>
                    <a:pt x="7959" y="384218"/>
                  </a:lnTo>
                  <a:lnTo>
                    <a:pt x="8189" y="383680"/>
                  </a:lnTo>
                  <a:lnTo>
                    <a:pt x="8403" y="383041"/>
                  </a:lnTo>
                  <a:lnTo>
                    <a:pt x="8617" y="382402"/>
                  </a:lnTo>
                  <a:lnTo>
                    <a:pt x="8824" y="381695"/>
                  </a:lnTo>
                  <a:lnTo>
                    <a:pt x="9016" y="380989"/>
                  </a:lnTo>
                  <a:lnTo>
                    <a:pt x="9208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1" y="377658"/>
                  </a:lnTo>
                  <a:lnTo>
                    <a:pt x="9866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1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79" y="368407"/>
                  </a:lnTo>
                  <a:lnTo>
                    <a:pt x="10731" y="367263"/>
                  </a:lnTo>
                  <a:lnTo>
                    <a:pt x="10760" y="366086"/>
                  </a:lnTo>
                  <a:lnTo>
                    <a:pt x="10783" y="364908"/>
                  </a:lnTo>
                  <a:lnTo>
                    <a:pt x="10790" y="363697"/>
                  </a:lnTo>
                  <a:lnTo>
                    <a:pt x="10783" y="362520"/>
                  </a:lnTo>
                  <a:lnTo>
                    <a:pt x="10760" y="361342"/>
                  </a:lnTo>
                  <a:lnTo>
                    <a:pt x="10731" y="360165"/>
                  </a:lnTo>
                  <a:lnTo>
                    <a:pt x="10679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1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6" y="350678"/>
                  </a:lnTo>
                  <a:lnTo>
                    <a:pt x="9711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8" y="347213"/>
                  </a:lnTo>
                  <a:lnTo>
                    <a:pt x="9016" y="346439"/>
                  </a:lnTo>
                  <a:lnTo>
                    <a:pt x="8824" y="345733"/>
                  </a:lnTo>
                  <a:lnTo>
                    <a:pt x="8617" y="345026"/>
                  </a:lnTo>
                  <a:lnTo>
                    <a:pt x="8403" y="344387"/>
                  </a:lnTo>
                  <a:lnTo>
                    <a:pt x="8189" y="343748"/>
                  </a:lnTo>
                  <a:lnTo>
                    <a:pt x="7959" y="343209"/>
                  </a:lnTo>
                  <a:lnTo>
                    <a:pt x="7730" y="342671"/>
                  </a:lnTo>
                  <a:lnTo>
                    <a:pt x="7486" y="342200"/>
                  </a:lnTo>
                  <a:lnTo>
                    <a:pt x="7243" y="341797"/>
                  </a:lnTo>
                  <a:lnTo>
                    <a:pt x="6991" y="341426"/>
                  </a:lnTo>
                  <a:lnTo>
                    <a:pt x="6740" y="341124"/>
                  </a:lnTo>
                  <a:lnTo>
                    <a:pt x="6474" y="340855"/>
                  </a:lnTo>
                  <a:lnTo>
                    <a:pt x="6215" y="340653"/>
                  </a:lnTo>
                  <a:lnTo>
                    <a:pt x="5942" y="340485"/>
                  </a:lnTo>
                  <a:lnTo>
                    <a:pt x="5668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33" y="453957"/>
                  </a:lnTo>
                  <a:lnTo>
                    <a:pt x="4560" y="454092"/>
                  </a:lnTo>
                  <a:lnTo>
                    <a:pt x="4294" y="454293"/>
                  </a:lnTo>
                  <a:lnTo>
                    <a:pt x="4028" y="454562"/>
                  </a:lnTo>
                  <a:lnTo>
                    <a:pt x="3769" y="454865"/>
                  </a:lnTo>
                  <a:lnTo>
                    <a:pt x="3518" y="455235"/>
                  </a:lnTo>
                  <a:lnTo>
                    <a:pt x="3274" y="455639"/>
                  </a:lnTo>
                  <a:lnTo>
                    <a:pt x="3037" y="456110"/>
                  </a:lnTo>
                  <a:lnTo>
                    <a:pt x="2801" y="456615"/>
                  </a:lnTo>
                  <a:lnTo>
                    <a:pt x="2572" y="457153"/>
                  </a:lnTo>
                  <a:lnTo>
                    <a:pt x="2358" y="457758"/>
                  </a:lnTo>
                  <a:lnTo>
                    <a:pt x="2143" y="458398"/>
                  </a:lnTo>
                  <a:lnTo>
                    <a:pt x="1944" y="459104"/>
                  </a:lnTo>
                  <a:lnTo>
                    <a:pt x="1744" y="459811"/>
                  </a:lnTo>
                  <a:lnTo>
                    <a:pt x="1559" y="460584"/>
                  </a:lnTo>
                  <a:lnTo>
                    <a:pt x="1382" y="461392"/>
                  </a:lnTo>
                  <a:lnTo>
                    <a:pt x="1212" y="462233"/>
                  </a:lnTo>
                  <a:lnTo>
                    <a:pt x="1057" y="463141"/>
                  </a:lnTo>
                  <a:lnTo>
                    <a:pt x="909" y="464049"/>
                  </a:lnTo>
                  <a:lnTo>
                    <a:pt x="769" y="464991"/>
                  </a:lnTo>
                  <a:lnTo>
                    <a:pt x="636" y="465967"/>
                  </a:lnTo>
                  <a:lnTo>
                    <a:pt x="525" y="466976"/>
                  </a:lnTo>
                  <a:lnTo>
                    <a:pt x="414" y="468019"/>
                  </a:lnTo>
                  <a:lnTo>
                    <a:pt x="318" y="469062"/>
                  </a:lnTo>
                  <a:lnTo>
                    <a:pt x="237" y="470172"/>
                  </a:lnTo>
                  <a:lnTo>
                    <a:pt x="163" y="471282"/>
                  </a:lnTo>
                  <a:lnTo>
                    <a:pt x="103" y="472426"/>
                  </a:lnTo>
                  <a:lnTo>
                    <a:pt x="59" y="473570"/>
                  </a:lnTo>
                  <a:lnTo>
                    <a:pt x="22" y="474747"/>
                  </a:lnTo>
                  <a:lnTo>
                    <a:pt x="0" y="475958"/>
                  </a:lnTo>
                  <a:lnTo>
                    <a:pt x="0" y="477170"/>
                  </a:lnTo>
                  <a:lnTo>
                    <a:pt x="0" y="478381"/>
                  </a:lnTo>
                  <a:lnTo>
                    <a:pt x="22" y="479558"/>
                  </a:lnTo>
                  <a:lnTo>
                    <a:pt x="59" y="480702"/>
                  </a:lnTo>
                  <a:lnTo>
                    <a:pt x="103" y="481879"/>
                  </a:lnTo>
                  <a:lnTo>
                    <a:pt x="163" y="482989"/>
                  </a:lnTo>
                  <a:lnTo>
                    <a:pt x="237" y="484100"/>
                  </a:lnTo>
                  <a:lnTo>
                    <a:pt x="318" y="485176"/>
                  </a:lnTo>
                  <a:lnTo>
                    <a:pt x="414" y="486253"/>
                  </a:lnTo>
                  <a:lnTo>
                    <a:pt x="525" y="487262"/>
                  </a:lnTo>
                  <a:lnTo>
                    <a:pt x="636" y="488271"/>
                  </a:lnTo>
                  <a:lnTo>
                    <a:pt x="769" y="489247"/>
                  </a:lnTo>
                  <a:lnTo>
                    <a:pt x="909" y="490189"/>
                  </a:lnTo>
                  <a:lnTo>
                    <a:pt x="1057" y="491131"/>
                  </a:lnTo>
                  <a:lnTo>
                    <a:pt x="1212" y="492005"/>
                  </a:lnTo>
                  <a:lnTo>
                    <a:pt x="1382" y="492846"/>
                  </a:lnTo>
                  <a:lnTo>
                    <a:pt x="1559" y="493654"/>
                  </a:lnTo>
                  <a:lnTo>
                    <a:pt x="1744" y="494428"/>
                  </a:lnTo>
                  <a:lnTo>
                    <a:pt x="1944" y="495168"/>
                  </a:lnTo>
                  <a:lnTo>
                    <a:pt x="2143" y="495874"/>
                  </a:lnTo>
                  <a:lnTo>
                    <a:pt x="2358" y="496513"/>
                  </a:lnTo>
                  <a:lnTo>
                    <a:pt x="2572" y="497119"/>
                  </a:lnTo>
                  <a:lnTo>
                    <a:pt x="2801" y="497691"/>
                  </a:lnTo>
                  <a:lnTo>
                    <a:pt x="3037" y="498195"/>
                  </a:lnTo>
                  <a:lnTo>
                    <a:pt x="3274" y="498666"/>
                  </a:lnTo>
                  <a:lnTo>
                    <a:pt x="3518" y="499104"/>
                  </a:lnTo>
                  <a:lnTo>
                    <a:pt x="3769" y="499474"/>
                  </a:lnTo>
                  <a:lnTo>
                    <a:pt x="4028" y="499777"/>
                  </a:lnTo>
                  <a:lnTo>
                    <a:pt x="4294" y="500046"/>
                  </a:lnTo>
                  <a:lnTo>
                    <a:pt x="4560" y="500248"/>
                  </a:lnTo>
                  <a:lnTo>
                    <a:pt x="4833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68" y="500483"/>
                  </a:lnTo>
                  <a:lnTo>
                    <a:pt x="5942" y="500382"/>
                  </a:lnTo>
                  <a:lnTo>
                    <a:pt x="6215" y="500248"/>
                  </a:lnTo>
                  <a:lnTo>
                    <a:pt x="6474" y="500046"/>
                  </a:lnTo>
                  <a:lnTo>
                    <a:pt x="6740" y="499777"/>
                  </a:lnTo>
                  <a:lnTo>
                    <a:pt x="6991" y="499474"/>
                  </a:lnTo>
                  <a:lnTo>
                    <a:pt x="7243" y="499104"/>
                  </a:lnTo>
                  <a:lnTo>
                    <a:pt x="7486" y="498666"/>
                  </a:lnTo>
                  <a:lnTo>
                    <a:pt x="7730" y="498195"/>
                  </a:lnTo>
                  <a:lnTo>
                    <a:pt x="7959" y="497691"/>
                  </a:lnTo>
                  <a:lnTo>
                    <a:pt x="8189" y="497119"/>
                  </a:lnTo>
                  <a:lnTo>
                    <a:pt x="8403" y="496513"/>
                  </a:lnTo>
                  <a:lnTo>
                    <a:pt x="8617" y="495874"/>
                  </a:lnTo>
                  <a:lnTo>
                    <a:pt x="8824" y="495168"/>
                  </a:lnTo>
                  <a:lnTo>
                    <a:pt x="9016" y="494428"/>
                  </a:lnTo>
                  <a:lnTo>
                    <a:pt x="9208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1" y="491131"/>
                  </a:lnTo>
                  <a:lnTo>
                    <a:pt x="9866" y="490189"/>
                  </a:lnTo>
                  <a:lnTo>
                    <a:pt x="10007" y="489247"/>
                  </a:lnTo>
                  <a:lnTo>
                    <a:pt x="10140" y="488271"/>
                  </a:lnTo>
                  <a:lnTo>
                    <a:pt x="10258" y="487262"/>
                  </a:lnTo>
                  <a:lnTo>
                    <a:pt x="10361" y="486253"/>
                  </a:lnTo>
                  <a:lnTo>
                    <a:pt x="10465" y="485176"/>
                  </a:lnTo>
                  <a:lnTo>
                    <a:pt x="10546" y="484100"/>
                  </a:lnTo>
                  <a:lnTo>
                    <a:pt x="10620" y="482989"/>
                  </a:lnTo>
                  <a:lnTo>
                    <a:pt x="10679" y="481879"/>
                  </a:lnTo>
                  <a:lnTo>
                    <a:pt x="10731" y="480702"/>
                  </a:lnTo>
                  <a:lnTo>
                    <a:pt x="10760" y="479558"/>
                  </a:lnTo>
                  <a:lnTo>
                    <a:pt x="10783" y="478381"/>
                  </a:lnTo>
                  <a:lnTo>
                    <a:pt x="10790" y="477170"/>
                  </a:lnTo>
                  <a:lnTo>
                    <a:pt x="10783" y="475958"/>
                  </a:lnTo>
                  <a:lnTo>
                    <a:pt x="10760" y="474747"/>
                  </a:lnTo>
                  <a:lnTo>
                    <a:pt x="10731" y="473570"/>
                  </a:lnTo>
                  <a:lnTo>
                    <a:pt x="10679" y="472426"/>
                  </a:lnTo>
                  <a:lnTo>
                    <a:pt x="10620" y="471282"/>
                  </a:lnTo>
                  <a:lnTo>
                    <a:pt x="10546" y="470172"/>
                  </a:lnTo>
                  <a:lnTo>
                    <a:pt x="10465" y="469062"/>
                  </a:lnTo>
                  <a:lnTo>
                    <a:pt x="10361" y="468019"/>
                  </a:lnTo>
                  <a:lnTo>
                    <a:pt x="10258" y="466976"/>
                  </a:lnTo>
                  <a:lnTo>
                    <a:pt x="10140" y="465967"/>
                  </a:lnTo>
                  <a:lnTo>
                    <a:pt x="10007" y="464991"/>
                  </a:lnTo>
                  <a:lnTo>
                    <a:pt x="9866" y="464049"/>
                  </a:lnTo>
                  <a:lnTo>
                    <a:pt x="9711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8" y="460584"/>
                  </a:lnTo>
                  <a:lnTo>
                    <a:pt x="9016" y="459811"/>
                  </a:lnTo>
                  <a:lnTo>
                    <a:pt x="8824" y="459104"/>
                  </a:lnTo>
                  <a:lnTo>
                    <a:pt x="8617" y="458398"/>
                  </a:lnTo>
                  <a:lnTo>
                    <a:pt x="8403" y="457758"/>
                  </a:lnTo>
                  <a:lnTo>
                    <a:pt x="8189" y="457153"/>
                  </a:lnTo>
                  <a:lnTo>
                    <a:pt x="7959" y="456615"/>
                  </a:lnTo>
                  <a:lnTo>
                    <a:pt x="7730" y="456110"/>
                  </a:lnTo>
                  <a:lnTo>
                    <a:pt x="7486" y="455639"/>
                  </a:lnTo>
                  <a:lnTo>
                    <a:pt x="7243" y="455235"/>
                  </a:lnTo>
                  <a:lnTo>
                    <a:pt x="6991" y="454865"/>
                  </a:lnTo>
                  <a:lnTo>
                    <a:pt x="6740" y="454562"/>
                  </a:lnTo>
                  <a:lnTo>
                    <a:pt x="6474" y="454293"/>
                  </a:lnTo>
                  <a:lnTo>
                    <a:pt x="6215" y="454092"/>
                  </a:lnTo>
                  <a:lnTo>
                    <a:pt x="5942" y="453957"/>
                  </a:lnTo>
                  <a:lnTo>
                    <a:pt x="5668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33" y="567160"/>
                  </a:lnTo>
                  <a:lnTo>
                    <a:pt x="4560" y="567328"/>
                  </a:lnTo>
                  <a:lnTo>
                    <a:pt x="4294" y="567530"/>
                  </a:lnTo>
                  <a:lnTo>
                    <a:pt x="4028" y="567766"/>
                  </a:lnTo>
                  <a:lnTo>
                    <a:pt x="3769" y="568102"/>
                  </a:lnTo>
                  <a:lnTo>
                    <a:pt x="3518" y="568472"/>
                  </a:lnTo>
                  <a:lnTo>
                    <a:pt x="3274" y="568876"/>
                  </a:lnTo>
                  <a:lnTo>
                    <a:pt x="3037" y="569347"/>
                  </a:lnTo>
                  <a:lnTo>
                    <a:pt x="2801" y="569885"/>
                  </a:lnTo>
                  <a:lnTo>
                    <a:pt x="2572" y="570423"/>
                  </a:lnTo>
                  <a:lnTo>
                    <a:pt x="2358" y="571029"/>
                  </a:lnTo>
                  <a:lnTo>
                    <a:pt x="2143" y="571702"/>
                  </a:lnTo>
                  <a:lnTo>
                    <a:pt x="1944" y="572408"/>
                  </a:lnTo>
                  <a:lnTo>
                    <a:pt x="1744" y="573115"/>
                  </a:lnTo>
                  <a:lnTo>
                    <a:pt x="1559" y="573889"/>
                  </a:lnTo>
                  <a:lnTo>
                    <a:pt x="1382" y="574730"/>
                  </a:lnTo>
                  <a:lnTo>
                    <a:pt x="1212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36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3" y="585697"/>
                  </a:lnTo>
                  <a:lnTo>
                    <a:pt x="59" y="586840"/>
                  </a:lnTo>
                  <a:lnTo>
                    <a:pt x="22" y="588018"/>
                  </a:lnTo>
                  <a:lnTo>
                    <a:pt x="0" y="589195"/>
                  </a:lnTo>
                  <a:lnTo>
                    <a:pt x="0" y="590373"/>
                  </a:lnTo>
                  <a:lnTo>
                    <a:pt x="0" y="591618"/>
                  </a:lnTo>
                  <a:lnTo>
                    <a:pt x="22" y="592795"/>
                  </a:lnTo>
                  <a:lnTo>
                    <a:pt x="59" y="593972"/>
                  </a:lnTo>
                  <a:lnTo>
                    <a:pt x="103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36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12" y="605310"/>
                  </a:lnTo>
                  <a:lnTo>
                    <a:pt x="1382" y="606151"/>
                  </a:lnTo>
                  <a:lnTo>
                    <a:pt x="1559" y="606958"/>
                  </a:lnTo>
                  <a:lnTo>
                    <a:pt x="1744" y="607732"/>
                  </a:lnTo>
                  <a:lnTo>
                    <a:pt x="1944" y="608472"/>
                  </a:lnTo>
                  <a:lnTo>
                    <a:pt x="2143" y="609145"/>
                  </a:lnTo>
                  <a:lnTo>
                    <a:pt x="2358" y="609784"/>
                  </a:lnTo>
                  <a:lnTo>
                    <a:pt x="2572" y="610389"/>
                  </a:lnTo>
                  <a:lnTo>
                    <a:pt x="2801" y="610961"/>
                  </a:lnTo>
                  <a:lnTo>
                    <a:pt x="3037" y="611466"/>
                  </a:lnTo>
                  <a:lnTo>
                    <a:pt x="3274" y="611937"/>
                  </a:lnTo>
                  <a:lnTo>
                    <a:pt x="3518" y="612341"/>
                  </a:lnTo>
                  <a:lnTo>
                    <a:pt x="3769" y="612711"/>
                  </a:lnTo>
                  <a:lnTo>
                    <a:pt x="4028" y="613013"/>
                  </a:lnTo>
                  <a:lnTo>
                    <a:pt x="4294" y="613249"/>
                  </a:lnTo>
                  <a:lnTo>
                    <a:pt x="4560" y="613451"/>
                  </a:lnTo>
                  <a:lnTo>
                    <a:pt x="4833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68" y="613686"/>
                  </a:lnTo>
                  <a:lnTo>
                    <a:pt x="5942" y="613619"/>
                  </a:lnTo>
                  <a:lnTo>
                    <a:pt x="6215" y="613451"/>
                  </a:lnTo>
                  <a:lnTo>
                    <a:pt x="6474" y="613249"/>
                  </a:lnTo>
                  <a:lnTo>
                    <a:pt x="6740" y="613013"/>
                  </a:lnTo>
                  <a:lnTo>
                    <a:pt x="6991" y="612711"/>
                  </a:lnTo>
                  <a:lnTo>
                    <a:pt x="7243" y="612341"/>
                  </a:lnTo>
                  <a:lnTo>
                    <a:pt x="7486" y="611937"/>
                  </a:lnTo>
                  <a:lnTo>
                    <a:pt x="7730" y="611466"/>
                  </a:lnTo>
                  <a:lnTo>
                    <a:pt x="7959" y="610961"/>
                  </a:lnTo>
                  <a:lnTo>
                    <a:pt x="8189" y="610389"/>
                  </a:lnTo>
                  <a:lnTo>
                    <a:pt x="8403" y="609784"/>
                  </a:lnTo>
                  <a:lnTo>
                    <a:pt x="8617" y="609145"/>
                  </a:lnTo>
                  <a:lnTo>
                    <a:pt x="8824" y="608472"/>
                  </a:lnTo>
                  <a:lnTo>
                    <a:pt x="9016" y="607732"/>
                  </a:lnTo>
                  <a:lnTo>
                    <a:pt x="9208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1" y="604435"/>
                  </a:lnTo>
                  <a:lnTo>
                    <a:pt x="9866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1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79" y="595150"/>
                  </a:lnTo>
                  <a:lnTo>
                    <a:pt x="10731" y="593972"/>
                  </a:lnTo>
                  <a:lnTo>
                    <a:pt x="10760" y="592795"/>
                  </a:lnTo>
                  <a:lnTo>
                    <a:pt x="10783" y="591618"/>
                  </a:lnTo>
                  <a:lnTo>
                    <a:pt x="10790" y="590373"/>
                  </a:lnTo>
                  <a:lnTo>
                    <a:pt x="10783" y="589195"/>
                  </a:lnTo>
                  <a:lnTo>
                    <a:pt x="10760" y="588018"/>
                  </a:lnTo>
                  <a:lnTo>
                    <a:pt x="10731" y="586840"/>
                  </a:lnTo>
                  <a:lnTo>
                    <a:pt x="10679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1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6" y="577354"/>
                  </a:lnTo>
                  <a:lnTo>
                    <a:pt x="9711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8" y="573889"/>
                  </a:lnTo>
                  <a:lnTo>
                    <a:pt x="9016" y="573115"/>
                  </a:lnTo>
                  <a:lnTo>
                    <a:pt x="8824" y="572408"/>
                  </a:lnTo>
                  <a:lnTo>
                    <a:pt x="8617" y="571702"/>
                  </a:lnTo>
                  <a:lnTo>
                    <a:pt x="8403" y="571029"/>
                  </a:lnTo>
                  <a:lnTo>
                    <a:pt x="8189" y="570423"/>
                  </a:lnTo>
                  <a:lnTo>
                    <a:pt x="7959" y="569885"/>
                  </a:lnTo>
                  <a:lnTo>
                    <a:pt x="7730" y="569347"/>
                  </a:lnTo>
                  <a:lnTo>
                    <a:pt x="7486" y="568876"/>
                  </a:lnTo>
                  <a:lnTo>
                    <a:pt x="7243" y="568472"/>
                  </a:lnTo>
                  <a:lnTo>
                    <a:pt x="6991" y="568102"/>
                  </a:lnTo>
                  <a:lnTo>
                    <a:pt x="6740" y="567766"/>
                  </a:lnTo>
                  <a:lnTo>
                    <a:pt x="6474" y="567530"/>
                  </a:lnTo>
                  <a:lnTo>
                    <a:pt x="6215" y="567328"/>
                  </a:lnTo>
                  <a:lnTo>
                    <a:pt x="5942" y="567160"/>
                  </a:lnTo>
                  <a:lnTo>
                    <a:pt x="5668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" name="Google Shape;42;p3"/>
            <p:cNvSpPr/>
            <p:nvPr/>
          </p:nvSpPr>
          <p:spPr>
            <a:xfrm>
              <a:off x="11244103" y="3272898"/>
              <a:ext cx="55636" cy="876085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403" y="0"/>
                  </a:moveTo>
                  <a:lnTo>
                    <a:pt x="5122" y="34"/>
                  </a:lnTo>
                  <a:lnTo>
                    <a:pt x="4848" y="135"/>
                  </a:lnTo>
                  <a:lnTo>
                    <a:pt x="4582" y="269"/>
                  </a:lnTo>
                  <a:lnTo>
                    <a:pt x="4316" y="471"/>
                  </a:lnTo>
                  <a:lnTo>
                    <a:pt x="4050" y="740"/>
                  </a:lnTo>
                  <a:lnTo>
                    <a:pt x="3799" y="1043"/>
                  </a:lnTo>
                  <a:lnTo>
                    <a:pt x="3548" y="1413"/>
                  </a:lnTo>
                  <a:lnTo>
                    <a:pt x="3304" y="1850"/>
                  </a:lnTo>
                  <a:lnTo>
                    <a:pt x="3060" y="2321"/>
                  </a:lnTo>
                  <a:lnTo>
                    <a:pt x="2831" y="2826"/>
                  </a:lnTo>
                  <a:lnTo>
                    <a:pt x="2602" y="3398"/>
                  </a:lnTo>
                  <a:lnTo>
                    <a:pt x="2387" y="4003"/>
                  </a:lnTo>
                  <a:lnTo>
                    <a:pt x="2173" y="4643"/>
                  </a:lnTo>
                  <a:lnTo>
                    <a:pt x="1966" y="5349"/>
                  </a:lnTo>
                  <a:lnTo>
                    <a:pt x="1774" y="6089"/>
                  </a:lnTo>
                  <a:lnTo>
                    <a:pt x="1589" y="6863"/>
                  </a:lnTo>
                  <a:lnTo>
                    <a:pt x="1404" y="7670"/>
                  </a:lnTo>
                  <a:lnTo>
                    <a:pt x="1234" y="8511"/>
                  </a:lnTo>
                  <a:lnTo>
                    <a:pt x="1079" y="9420"/>
                  </a:lnTo>
                  <a:lnTo>
                    <a:pt x="924" y="10328"/>
                  </a:lnTo>
                  <a:lnTo>
                    <a:pt x="784" y="11270"/>
                  </a:lnTo>
                  <a:lnTo>
                    <a:pt x="658" y="12245"/>
                  </a:lnTo>
                  <a:lnTo>
                    <a:pt x="532" y="13255"/>
                  </a:lnTo>
                  <a:lnTo>
                    <a:pt x="429" y="14298"/>
                  </a:lnTo>
                  <a:lnTo>
                    <a:pt x="333" y="15340"/>
                  </a:lnTo>
                  <a:lnTo>
                    <a:pt x="244" y="16417"/>
                  </a:lnTo>
                  <a:lnTo>
                    <a:pt x="170" y="17527"/>
                  </a:lnTo>
                  <a:lnTo>
                    <a:pt x="111" y="18671"/>
                  </a:lnTo>
                  <a:lnTo>
                    <a:pt x="67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69"/>
                  </a:lnTo>
                  <a:lnTo>
                    <a:pt x="67" y="26947"/>
                  </a:lnTo>
                  <a:lnTo>
                    <a:pt x="111" y="28091"/>
                  </a:lnTo>
                  <a:lnTo>
                    <a:pt x="170" y="29234"/>
                  </a:lnTo>
                  <a:lnTo>
                    <a:pt x="244" y="30345"/>
                  </a:lnTo>
                  <a:lnTo>
                    <a:pt x="333" y="31455"/>
                  </a:lnTo>
                  <a:lnTo>
                    <a:pt x="429" y="32531"/>
                  </a:lnTo>
                  <a:lnTo>
                    <a:pt x="532" y="33540"/>
                  </a:lnTo>
                  <a:lnTo>
                    <a:pt x="658" y="34550"/>
                  </a:lnTo>
                  <a:lnTo>
                    <a:pt x="784" y="35525"/>
                  </a:lnTo>
                  <a:lnTo>
                    <a:pt x="924" y="36501"/>
                  </a:lnTo>
                  <a:lnTo>
                    <a:pt x="1079" y="37409"/>
                  </a:lnTo>
                  <a:lnTo>
                    <a:pt x="1234" y="38284"/>
                  </a:lnTo>
                  <a:lnTo>
                    <a:pt x="1404" y="39125"/>
                  </a:lnTo>
                  <a:lnTo>
                    <a:pt x="1589" y="39932"/>
                  </a:lnTo>
                  <a:lnTo>
                    <a:pt x="1774" y="40706"/>
                  </a:lnTo>
                  <a:lnTo>
                    <a:pt x="1966" y="41413"/>
                  </a:lnTo>
                  <a:lnTo>
                    <a:pt x="2173" y="42119"/>
                  </a:lnTo>
                  <a:lnTo>
                    <a:pt x="2387" y="42758"/>
                  </a:lnTo>
                  <a:lnTo>
                    <a:pt x="2602" y="43364"/>
                  </a:lnTo>
                  <a:lnTo>
                    <a:pt x="2831" y="43902"/>
                  </a:lnTo>
                  <a:lnTo>
                    <a:pt x="3060" y="44407"/>
                  </a:lnTo>
                  <a:lnTo>
                    <a:pt x="3304" y="44878"/>
                  </a:lnTo>
                  <a:lnTo>
                    <a:pt x="3548" y="45281"/>
                  </a:lnTo>
                  <a:lnTo>
                    <a:pt x="3799" y="45651"/>
                  </a:lnTo>
                  <a:lnTo>
                    <a:pt x="4050" y="45954"/>
                  </a:lnTo>
                  <a:lnTo>
                    <a:pt x="4316" y="46223"/>
                  </a:lnTo>
                  <a:lnTo>
                    <a:pt x="4582" y="46425"/>
                  </a:lnTo>
                  <a:lnTo>
                    <a:pt x="4848" y="46560"/>
                  </a:lnTo>
                  <a:lnTo>
                    <a:pt x="5122" y="46661"/>
                  </a:lnTo>
                  <a:lnTo>
                    <a:pt x="5403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78"/>
                  </a:lnTo>
                  <a:lnTo>
                    <a:pt x="7731" y="44407"/>
                  </a:lnTo>
                  <a:lnTo>
                    <a:pt x="7967" y="43902"/>
                  </a:lnTo>
                  <a:lnTo>
                    <a:pt x="8189" y="43364"/>
                  </a:lnTo>
                  <a:lnTo>
                    <a:pt x="8411" y="42758"/>
                  </a:lnTo>
                  <a:lnTo>
                    <a:pt x="8625" y="42119"/>
                  </a:lnTo>
                  <a:lnTo>
                    <a:pt x="8824" y="41413"/>
                  </a:lnTo>
                  <a:lnTo>
                    <a:pt x="9024" y="40706"/>
                  </a:lnTo>
                  <a:lnTo>
                    <a:pt x="9209" y="39932"/>
                  </a:lnTo>
                  <a:lnTo>
                    <a:pt x="9386" y="39125"/>
                  </a:lnTo>
                  <a:lnTo>
                    <a:pt x="9556" y="38284"/>
                  </a:lnTo>
                  <a:lnTo>
                    <a:pt x="9719" y="37409"/>
                  </a:lnTo>
                  <a:lnTo>
                    <a:pt x="9874" y="36501"/>
                  </a:lnTo>
                  <a:lnTo>
                    <a:pt x="10014" y="35525"/>
                  </a:lnTo>
                  <a:lnTo>
                    <a:pt x="10140" y="34550"/>
                  </a:lnTo>
                  <a:lnTo>
                    <a:pt x="10266" y="33540"/>
                  </a:lnTo>
                  <a:lnTo>
                    <a:pt x="10369" y="32531"/>
                  </a:lnTo>
                  <a:lnTo>
                    <a:pt x="10465" y="31455"/>
                  </a:lnTo>
                  <a:lnTo>
                    <a:pt x="10554" y="30345"/>
                  </a:lnTo>
                  <a:lnTo>
                    <a:pt x="10628" y="29234"/>
                  </a:lnTo>
                  <a:lnTo>
                    <a:pt x="10687" y="28091"/>
                  </a:lnTo>
                  <a:lnTo>
                    <a:pt x="10731" y="26947"/>
                  </a:lnTo>
                  <a:lnTo>
                    <a:pt x="10768" y="25769"/>
                  </a:lnTo>
                  <a:lnTo>
                    <a:pt x="10790" y="24558"/>
                  </a:lnTo>
                  <a:lnTo>
                    <a:pt x="10798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66" y="13255"/>
                  </a:lnTo>
                  <a:lnTo>
                    <a:pt x="10140" y="12245"/>
                  </a:lnTo>
                  <a:lnTo>
                    <a:pt x="10014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4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403" y="0"/>
                  </a:lnTo>
                  <a:close/>
                  <a:moveTo>
                    <a:pt x="5403" y="113472"/>
                  </a:moveTo>
                  <a:lnTo>
                    <a:pt x="5122" y="113506"/>
                  </a:lnTo>
                  <a:lnTo>
                    <a:pt x="4848" y="113573"/>
                  </a:lnTo>
                  <a:lnTo>
                    <a:pt x="4582" y="113742"/>
                  </a:lnTo>
                  <a:lnTo>
                    <a:pt x="4316" y="113943"/>
                  </a:lnTo>
                  <a:lnTo>
                    <a:pt x="4050" y="114213"/>
                  </a:lnTo>
                  <a:lnTo>
                    <a:pt x="3799" y="114515"/>
                  </a:lnTo>
                  <a:lnTo>
                    <a:pt x="3548" y="114885"/>
                  </a:lnTo>
                  <a:lnTo>
                    <a:pt x="3304" y="115323"/>
                  </a:lnTo>
                  <a:lnTo>
                    <a:pt x="3060" y="115794"/>
                  </a:lnTo>
                  <a:lnTo>
                    <a:pt x="2831" y="116298"/>
                  </a:lnTo>
                  <a:lnTo>
                    <a:pt x="2602" y="116870"/>
                  </a:lnTo>
                  <a:lnTo>
                    <a:pt x="2387" y="117476"/>
                  </a:lnTo>
                  <a:lnTo>
                    <a:pt x="2173" y="118115"/>
                  </a:lnTo>
                  <a:lnTo>
                    <a:pt x="1966" y="118821"/>
                  </a:lnTo>
                  <a:lnTo>
                    <a:pt x="1774" y="119562"/>
                  </a:lnTo>
                  <a:lnTo>
                    <a:pt x="1589" y="120335"/>
                  </a:lnTo>
                  <a:lnTo>
                    <a:pt x="1404" y="121143"/>
                  </a:lnTo>
                  <a:lnTo>
                    <a:pt x="1234" y="121984"/>
                  </a:lnTo>
                  <a:lnTo>
                    <a:pt x="1079" y="122858"/>
                  </a:lnTo>
                  <a:lnTo>
                    <a:pt x="924" y="123800"/>
                  </a:lnTo>
                  <a:lnTo>
                    <a:pt x="784" y="124742"/>
                  </a:lnTo>
                  <a:lnTo>
                    <a:pt x="658" y="125718"/>
                  </a:lnTo>
                  <a:lnTo>
                    <a:pt x="532" y="126727"/>
                  </a:lnTo>
                  <a:lnTo>
                    <a:pt x="429" y="127736"/>
                  </a:lnTo>
                  <a:lnTo>
                    <a:pt x="333" y="128813"/>
                  </a:lnTo>
                  <a:lnTo>
                    <a:pt x="244" y="129889"/>
                  </a:lnTo>
                  <a:lnTo>
                    <a:pt x="170" y="131000"/>
                  </a:lnTo>
                  <a:lnTo>
                    <a:pt x="111" y="132110"/>
                  </a:lnTo>
                  <a:lnTo>
                    <a:pt x="67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7" y="140352"/>
                  </a:lnTo>
                  <a:lnTo>
                    <a:pt x="111" y="141496"/>
                  </a:lnTo>
                  <a:lnTo>
                    <a:pt x="170" y="142640"/>
                  </a:lnTo>
                  <a:lnTo>
                    <a:pt x="244" y="143716"/>
                  </a:lnTo>
                  <a:lnTo>
                    <a:pt x="333" y="144826"/>
                  </a:lnTo>
                  <a:lnTo>
                    <a:pt x="429" y="145869"/>
                  </a:lnTo>
                  <a:lnTo>
                    <a:pt x="532" y="146912"/>
                  </a:lnTo>
                  <a:lnTo>
                    <a:pt x="658" y="147921"/>
                  </a:lnTo>
                  <a:lnTo>
                    <a:pt x="784" y="148897"/>
                  </a:lnTo>
                  <a:lnTo>
                    <a:pt x="924" y="149839"/>
                  </a:lnTo>
                  <a:lnTo>
                    <a:pt x="1079" y="150747"/>
                  </a:lnTo>
                  <a:lnTo>
                    <a:pt x="1234" y="151622"/>
                  </a:lnTo>
                  <a:lnTo>
                    <a:pt x="1404" y="152496"/>
                  </a:lnTo>
                  <a:lnTo>
                    <a:pt x="1589" y="153304"/>
                  </a:lnTo>
                  <a:lnTo>
                    <a:pt x="1774" y="154078"/>
                  </a:lnTo>
                  <a:lnTo>
                    <a:pt x="1966" y="154818"/>
                  </a:lnTo>
                  <a:lnTo>
                    <a:pt x="2173" y="155491"/>
                  </a:lnTo>
                  <a:lnTo>
                    <a:pt x="2387" y="156163"/>
                  </a:lnTo>
                  <a:lnTo>
                    <a:pt x="2602" y="156769"/>
                  </a:lnTo>
                  <a:lnTo>
                    <a:pt x="2831" y="157341"/>
                  </a:lnTo>
                  <a:lnTo>
                    <a:pt x="3060" y="157845"/>
                  </a:lnTo>
                  <a:lnTo>
                    <a:pt x="3304" y="158316"/>
                  </a:lnTo>
                  <a:lnTo>
                    <a:pt x="3548" y="158720"/>
                  </a:lnTo>
                  <a:lnTo>
                    <a:pt x="3799" y="159090"/>
                  </a:lnTo>
                  <a:lnTo>
                    <a:pt x="4050" y="159427"/>
                  </a:lnTo>
                  <a:lnTo>
                    <a:pt x="4316" y="159696"/>
                  </a:lnTo>
                  <a:lnTo>
                    <a:pt x="4582" y="159898"/>
                  </a:lnTo>
                  <a:lnTo>
                    <a:pt x="4848" y="160032"/>
                  </a:lnTo>
                  <a:lnTo>
                    <a:pt x="5122" y="160133"/>
                  </a:lnTo>
                  <a:lnTo>
                    <a:pt x="5403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4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4" y="148897"/>
                  </a:lnTo>
                  <a:lnTo>
                    <a:pt x="10140" y="147921"/>
                  </a:lnTo>
                  <a:lnTo>
                    <a:pt x="10266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8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66" y="126727"/>
                  </a:lnTo>
                  <a:lnTo>
                    <a:pt x="10140" y="125718"/>
                  </a:lnTo>
                  <a:lnTo>
                    <a:pt x="10014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4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403" y="113472"/>
                  </a:lnTo>
                  <a:close/>
                  <a:moveTo>
                    <a:pt x="5122" y="226945"/>
                  </a:moveTo>
                  <a:lnTo>
                    <a:pt x="4848" y="227046"/>
                  </a:lnTo>
                  <a:lnTo>
                    <a:pt x="4582" y="227214"/>
                  </a:lnTo>
                  <a:lnTo>
                    <a:pt x="4316" y="227416"/>
                  </a:lnTo>
                  <a:lnTo>
                    <a:pt x="4050" y="227651"/>
                  </a:lnTo>
                  <a:lnTo>
                    <a:pt x="3799" y="227988"/>
                  </a:lnTo>
                  <a:lnTo>
                    <a:pt x="3548" y="228358"/>
                  </a:lnTo>
                  <a:lnTo>
                    <a:pt x="3304" y="228761"/>
                  </a:lnTo>
                  <a:lnTo>
                    <a:pt x="3060" y="229232"/>
                  </a:lnTo>
                  <a:lnTo>
                    <a:pt x="2831" y="229771"/>
                  </a:lnTo>
                  <a:lnTo>
                    <a:pt x="2602" y="230309"/>
                  </a:lnTo>
                  <a:lnTo>
                    <a:pt x="2387" y="230915"/>
                  </a:lnTo>
                  <a:lnTo>
                    <a:pt x="2173" y="231587"/>
                  </a:lnTo>
                  <a:lnTo>
                    <a:pt x="1966" y="232260"/>
                  </a:lnTo>
                  <a:lnTo>
                    <a:pt x="1774" y="233000"/>
                  </a:lnTo>
                  <a:lnTo>
                    <a:pt x="1589" y="233774"/>
                  </a:lnTo>
                  <a:lnTo>
                    <a:pt x="1404" y="234581"/>
                  </a:lnTo>
                  <a:lnTo>
                    <a:pt x="1234" y="235422"/>
                  </a:lnTo>
                  <a:lnTo>
                    <a:pt x="1079" y="236331"/>
                  </a:lnTo>
                  <a:lnTo>
                    <a:pt x="924" y="237239"/>
                  </a:lnTo>
                  <a:lnTo>
                    <a:pt x="784" y="238181"/>
                  </a:lnTo>
                  <a:lnTo>
                    <a:pt x="658" y="239157"/>
                  </a:lnTo>
                  <a:lnTo>
                    <a:pt x="532" y="240166"/>
                  </a:lnTo>
                  <a:lnTo>
                    <a:pt x="429" y="241209"/>
                  </a:lnTo>
                  <a:lnTo>
                    <a:pt x="333" y="242252"/>
                  </a:lnTo>
                  <a:lnTo>
                    <a:pt x="244" y="243328"/>
                  </a:lnTo>
                  <a:lnTo>
                    <a:pt x="170" y="244438"/>
                  </a:lnTo>
                  <a:lnTo>
                    <a:pt x="111" y="245582"/>
                  </a:lnTo>
                  <a:lnTo>
                    <a:pt x="67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7" y="253824"/>
                  </a:lnTo>
                  <a:lnTo>
                    <a:pt x="111" y="254968"/>
                  </a:lnTo>
                  <a:lnTo>
                    <a:pt x="170" y="256078"/>
                  </a:lnTo>
                  <a:lnTo>
                    <a:pt x="244" y="257188"/>
                  </a:lnTo>
                  <a:lnTo>
                    <a:pt x="333" y="258265"/>
                  </a:lnTo>
                  <a:lnTo>
                    <a:pt x="429" y="259341"/>
                  </a:lnTo>
                  <a:lnTo>
                    <a:pt x="532" y="260384"/>
                  </a:lnTo>
                  <a:lnTo>
                    <a:pt x="658" y="261360"/>
                  </a:lnTo>
                  <a:lnTo>
                    <a:pt x="784" y="262336"/>
                  </a:lnTo>
                  <a:lnTo>
                    <a:pt x="924" y="263311"/>
                  </a:lnTo>
                  <a:lnTo>
                    <a:pt x="1079" y="264220"/>
                  </a:lnTo>
                  <a:lnTo>
                    <a:pt x="1234" y="265094"/>
                  </a:lnTo>
                  <a:lnTo>
                    <a:pt x="1404" y="265935"/>
                  </a:lnTo>
                  <a:lnTo>
                    <a:pt x="1589" y="266743"/>
                  </a:lnTo>
                  <a:lnTo>
                    <a:pt x="1774" y="267516"/>
                  </a:lnTo>
                  <a:lnTo>
                    <a:pt x="1966" y="268256"/>
                  </a:lnTo>
                  <a:lnTo>
                    <a:pt x="2173" y="268963"/>
                  </a:lnTo>
                  <a:lnTo>
                    <a:pt x="2387" y="269602"/>
                  </a:lnTo>
                  <a:lnTo>
                    <a:pt x="2602" y="270208"/>
                  </a:lnTo>
                  <a:lnTo>
                    <a:pt x="2831" y="270780"/>
                  </a:lnTo>
                  <a:lnTo>
                    <a:pt x="3060" y="271318"/>
                  </a:lnTo>
                  <a:lnTo>
                    <a:pt x="3304" y="271789"/>
                  </a:lnTo>
                  <a:lnTo>
                    <a:pt x="3548" y="272193"/>
                  </a:lnTo>
                  <a:lnTo>
                    <a:pt x="3799" y="272563"/>
                  </a:lnTo>
                  <a:lnTo>
                    <a:pt x="4050" y="272865"/>
                  </a:lnTo>
                  <a:lnTo>
                    <a:pt x="4316" y="273134"/>
                  </a:lnTo>
                  <a:lnTo>
                    <a:pt x="4582" y="273336"/>
                  </a:lnTo>
                  <a:lnTo>
                    <a:pt x="4848" y="273505"/>
                  </a:lnTo>
                  <a:lnTo>
                    <a:pt x="5122" y="273572"/>
                  </a:lnTo>
                  <a:lnTo>
                    <a:pt x="5403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4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4" y="262336"/>
                  </a:lnTo>
                  <a:lnTo>
                    <a:pt x="10140" y="261360"/>
                  </a:lnTo>
                  <a:lnTo>
                    <a:pt x="10266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8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66" y="240166"/>
                  </a:lnTo>
                  <a:lnTo>
                    <a:pt x="10140" y="239157"/>
                  </a:lnTo>
                  <a:lnTo>
                    <a:pt x="10014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4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22" y="340384"/>
                  </a:moveTo>
                  <a:lnTo>
                    <a:pt x="4848" y="340485"/>
                  </a:lnTo>
                  <a:lnTo>
                    <a:pt x="4582" y="340653"/>
                  </a:lnTo>
                  <a:lnTo>
                    <a:pt x="4316" y="340855"/>
                  </a:lnTo>
                  <a:lnTo>
                    <a:pt x="4050" y="341124"/>
                  </a:lnTo>
                  <a:lnTo>
                    <a:pt x="3799" y="341426"/>
                  </a:lnTo>
                  <a:lnTo>
                    <a:pt x="3548" y="341797"/>
                  </a:lnTo>
                  <a:lnTo>
                    <a:pt x="3304" y="342200"/>
                  </a:lnTo>
                  <a:lnTo>
                    <a:pt x="3060" y="342671"/>
                  </a:lnTo>
                  <a:lnTo>
                    <a:pt x="2831" y="343209"/>
                  </a:lnTo>
                  <a:lnTo>
                    <a:pt x="2602" y="343748"/>
                  </a:lnTo>
                  <a:lnTo>
                    <a:pt x="2387" y="344387"/>
                  </a:lnTo>
                  <a:lnTo>
                    <a:pt x="2173" y="345026"/>
                  </a:lnTo>
                  <a:lnTo>
                    <a:pt x="1966" y="345733"/>
                  </a:lnTo>
                  <a:lnTo>
                    <a:pt x="1774" y="346439"/>
                  </a:lnTo>
                  <a:lnTo>
                    <a:pt x="1589" y="347213"/>
                  </a:lnTo>
                  <a:lnTo>
                    <a:pt x="1404" y="348054"/>
                  </a:lnTo>
                  <a:lnTo>
                    <a:pt x="1234" y="348895"/>
                  </a:lnTo>
                  <a:lnTo>
                    <a:pt x="1079" y="349770"/>
                  </a:lnTo>
                  <a:lnTo>
                    <a:pt x="924" y="350678"/>
                  </a:lnTo>
                  <a:lnTo>
                    <a:pt x="784" y="351620"/>
                  </a:lnTo>
                  <a:lnTo>
                    <a:pt x="658" y="352595"/>
                  </a:lnTo>
                  <a:lnTo>
                    <a:pt x="532" y="353605"/>
                  </a:lnTo>
                  <a:lnTo>
                    <a:pt x="429" y="354648"/>
                  </a:lnTo>
                  <a:lnTo>
                    <a:pt x="333" y="355724"/>
                  </a:lnTo>
                  <a:lnTo>
                    <a:pt x="244" y="356801"/>
                  </a:lnTo>
                  <a:lnTo>
                    <a:pt x="170" y="357911"/>
                  </a:lnTo>
                  <a:lnTo>
                    <a:pt x="111" y="359021"/>
                  </a:lnTo>
                  <a:lnTo>
                    <a:pt x="67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7" y="367263"/>
                  </a:lnTo>
                  <a:lnTo>
                    <a:pt x="111" y="368407"/>
                  </a:lnTo>
                  <a:lnTo>
                    <a:pt x="170" y="369517"/>
                  </a:lnTo>
                  <a:lnTo>
                    <a:pt x="244" y="370627"/>
                  </a:lnTo>
                  <a:lnTo>
                    <a:pt x="333" y="371704"/>
                  </a:lnTo>
                  <a:lnTo>
                    <a:pt x="429" y="372780"/>
                  </a:lnTo>
                  <a:lnTo>
                    <a:pt x="532" y="373823"/>
                  </a:lnTo>
                  <a:lnTo>
                    <a:pt x="658" y="374799"/>
                  </a:lnTo>
                  <a:lnTo>
                    <a:pt x="784" y="375808"/>
                  </a:lnTo>
                  <a:lnTo>
                    <a:pt x="924" y="376750"/>
                  </a:lnTo>
                  <a:lnTo>
                    <a:pt x="1079" y="377658"/>
                  </a:lnTo>
                  <a:lnTo>
                    <a:pt x="1234" y="378533"/>
                  </a:lnTo>
                  <a:lnTo>
                    <a:pt x="1404" y="379374"/>
                  </a:lnTo>
                  <a:lnTo>
                    <a:pt x="1589" y="380215"/>
                  </a:lnTo>
                  <a:lnTo>
                    <a:pt x="1774" y="380989"/>
                  </a:lnTo>
                  <a:lnTo>
                    <a:pt x="1966" y="381695"/>
                  </a:lnTo>
                  <a:lnTo>
                    <a:pt x="2173" y="382402"/>
                  </a:lnTo>
                  <a:lnTo>
                    <a:pt x="2387" y="383041"/>
                  </a:lnTo>
                  <a:lnTo>
                    <a:pt x="2602" y="383680"/>
                  </a:lnTo>
                  <a:lnTo>
                    <a:pt x="2831" y="384218"/>
                  </a:lnTo>
                  <a:lnTo>
                    <a:pt x="3060" y="384757"/>
                  </a:lnTo>
                  <a:lnTo>
                    <a:pt x="3304" y="385228"/>
                  </a:lnTo>
                  <a:lnTo>
                    <a:pt x="3548" y="385631"/>
                  </a:lnTo>
                  <a:lnTo>
                    <a:pt x="3799" y="386001"/>
                  </a:lnTo>
                  <a:lnTo>
                    <a:pt x="4050" y="386304"/>
                  </a:lnTo>
                  <a:lnTo>
                    <a:pt x="4316" y="386573"/>
                  </a:lnTo>
                  <a:lnTo>
                    <a:pt x="4582" y="386775"/>
                  </a:lnTo>
                  <a:lnTo>
                    <a:pt x="4848" y="386943"/>
                  </a:lnTo>
                  <a:lnTo>
                    <a:pt x="5122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4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4" y="375808"/>
                  </a:lnTo>
                  <a:lnTo>
                    <a:pt x="10140" y="374799"/>
                  </a:lnTo>
                  <a:lnTo>
                    <a:pt x="10266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8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66" y="353605"/>
                  </a:lnTo>
                  <a:lnTo>
                    <a:pt x="10140" y="352595"/>
                  </a:lnTo>
                  <a:lnTo>
                    <a:pt x="10014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4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403" y="453822"/>
                  </a:moveTo>
                  <a:lnTo>
                    <a:pt x="5122" y="453856"/>
                  </a:lnTo>
                  <a:lnTo>
                    <a:pt x="4848" y="453957"/>
                  </a:lnTo>
                  <a:lnTo>
                    <a:pt x="4582" y="454092"/>
                  </a:lnTo>
                  <a:lnTo>
                    <a:pt x="4316" y="454293"/>
                  </a:lnTo>
                  <a:lnTo>
                    <a:pt x="4050" y="454562"/>
                  </a:lnTo>
                  <a:lnTo>
                    <a:pt x="3799" y="454865"/>
                  </a:lnTo>
                  <a:lnTo>
                    <a:pt x="3548" y="455235"/>
                  </a:lnTo>
                  <a:lnTo>
                    <a:pt x="3304" y="455639"/>
                  </a:lnTo>
                  <a:lnTo>
                    <a:pt x="3060" y="456110"/>
                  </a:lnTo>
                  <a:lnTo>
                    <a:pt x="2831" y="456615"/>
                  </a:lnTo>
                  <a:lnTo>
                    <a:pt x="2602" y="457153"/>
                  </a:lnTo>
                  <a:lnTo>
                    <a:pt x="2387" y="457758"/>
                  </a:lnTo>
                  <a:lnTo>
                    <a:pt x="2173" y="458398"/>
                  </a:lnTo>
                  <a:lnTo>
                    <a:pt x="1966" y="459104"/>
                  </a:lnTo>
                  <a:lnTo>
                    <a:pt x="1774" y="459811"/>
                  </a:lnTo>
                  <a:lnTo>
                    <a:pt x="1589" y="460584"/>
                  </a:lnTo>
                  <a:lnTo>
                    <a:pt x="1404" y="461392"/>
                  </a:lnTo>
                  <a:lnTo>
                    <a:pt x="1234" y="462233"/>
                  </a:lnTo>
                  <a:lnTo>
                    <a:pt x="1079" y="463141"/>
                  </a:lnTo>
                  <a:lnTo>
                    <a:pt x="924" y="464049"/>
                  </a:lnTo>
                  <a:lnTo>
                    <a:pt x="784" y="464991"/>
                  </a:lnTo>
                  <a:lnTo>
                    <a:pt x="658" y="465967"/>
                  </a:lnTo>
                  <a:lnTo>
                    <a:pt x="532" y="466976"/>
                  </a:lnTo>
                  <a:lnTo>
                    <a:pt x="429" y="468019"/>
                  </a:lnTo>
                  <a:lnTo>
                    <a:pt x="333" y="469062"/>
                  </a:lnTo>
                  <a:lnTo>
                    <a:pt x="244" y="470172"/>
                  </a:lnTo>
                  <a:lnTo>
                    <a:pt x="170" y="471282"/>
                  </a:lnTo>
                  <a:lnTo>
                    <a:pt x="111" y="472426"/>
                  </a:lnTo>
                  <a:lnTo>
                    <a:pt x="67" y="473570"/>
                  </a:lnTo>
                  <a:lnTo>
                    <a:pt x="30" y="474747"/>
                  </a:lnTo>
                  <a:lnTo>
                    <a:pt x="8" y="475958"/>
                  </a:lnTo>
                  <a:lnTo>
                    <a:pt x="0" y="477170"/>
                  </a:lnTo>
                  <a:lnTo>
                    <a:pt x="8" y="478381"/>
                  </a:lnTo>
                  <a:lnTo>
                    <a:pt x="30" y="479558"/>
                  </a:lnTo>
                  <a:lnTo>
                    <a:pt x="67" y="480702"/>
                  </a:lnTo>
                  <a:lnTo>
                    <a:pt x="111" y="481879"/>
                  </a:lnTo>
                  <a:lnTo>
                    <a:pt x="170" y="482989"/>
                  </a:lnTo>
                  <a:lnTo>
                    <a:pt x="244" y="484100"/>
                  </a:lnTo>
                  <a:lnTo>
                    <a:pt x="333" y="485176"/>
                  </a:lnTo>
                  <a:lnTo>
                    <a:pt x="429" y="486253"/>
                  </a:lnTo>
                  <a:lnTo>
                    <a:pt x="532" y="487262"/>
                  </a:lnTo>
                  <a:lnTo>
                    <a:pt x="658" y="488271"/>
                  </a:lnTo>
                  <a:lnTo>
                    <a:pt x="784" y="489247"/>
                  </a:lnTo>
                  <a:lnTo>
                    <a:pt x="924" y="490189"/>
                  </a:lnTo>
                  <a:lnTo>
                    <a:pt x="1079" y="491131"/>
                  </a:lnTo>
                  <a:lnTo>
                    <a:pt x="1234" y="492005"/>
                  </a:lnTo>
                  <a:lnTo>
                    <a:pt x="1404" y="492846"/>
                  </a:lnTo>
                  <a:lnTo>
                    <a:pt x="1589" y="493654"/>
                  </a:lnTo>
                  <a:lnTo>
                    <a:pt x="1774" y="494428"/>
                  </a:lnTo>
                  <a:lnTo>
                    <a:pt x="1966" y="495168"/>
                  </a:lnTo>
                  <a:lnTo>
                    <a:pt x="2173" y="495874"/>
                  </a:lnTo>
                  <a:lnTo>
                    <a:pt x="2387" y="496513"/>
                  </a:lnTo>
                  <a:lnTo>
                    <a:pt x="2602" y="497119"/>
                  </a:lnTo>
                  <a:lnTo>
                    <a:pt x="2831" y="497691"/>
                  </a:lnTo>
                  <a:lnTo>
                    <a:pt x="3060" y="498195"/>
                  </a:lnTo>
                  <a:lnTo>
                    <a:pt x="3304" y="498666"/>
                  </a:lnTo>
                  <a:lnTo>
                    <a:pt x="3548" y="499104"/>
                  </a:lnTo>
                  <a:lnTo>
                    <a:pt x="3799" y="499474"/>
                  </a:lnTo>
                  <a:lnTo>
                    <a:pt x="4050" y="499777"/>
                  </a:lnTo>
                  <a:lnTo>
                    <a:pt x="4316" y="500046"/>
                  </a:lnTo>
                  <a:lnTo>
                    <a:pt x="4582" y="500248"/>
                  </a:lnTo>
                  <a:lnTo>
                    <a:pt x="4848" y="500382"/>
                  </a:lnTo>
                  <a:lnTo>
                    <a:pt x="5122" y="500483"/>
                  </a:lnTo>
                  <a:lnTo>
                    <a:pt x="5403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74"/>
                  </a:lnTo>
                  <a:lnTo>
                    <a:pt x="8824" y="495168"/>
                  </a:lnTo>
                  <a:lnTo>
                    <a:pt x="9024" y="494428"/>
                  </a:lnTo>
                  <a:lnTo>
                    <a:pt x="9209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9" y="491131"/>
                  </a:lnTo>
                  <a:lnTo>
                    <a:pt x="9874" y="490189"/>
                  </a:lnTo>
                  <a:lnTo>
                    <a:pt x="10014" y="489247"/>
                  </a:lnTo>
                  <a:lnTo>
                    <a:pt x="10140" y="488271"/>
                  </a:lnTo>
                  <a:lnTo>
                    <a:pt x="10266" y="487262"/>
                  </a:lnTo>
                  <a:lnTo>
                    <a:pt x="10369" y="486253"/>
                  </a:lnTo>
                  <a:lnTo>
                    <a:pt x="10465" y="485176"/>
                  </a:lnTo>
                  <a:lnTo>
                    <a:pt x="10554" y="484100"/>
                  </a:lnTo>
                  <a:lnTo>
                    <a:pt x="10628" y="482989"/>
                  </a:lnTo>
                  <a:lnTo>
                    <a:pt x="10687" y="481879"/>
                  </a:lnTo>
                  <a:lnTo>
                    <a:pt x="10731" y="480702"/>
                  </a:lnTo>
                  <a:lnTo>
                    <a:pt x="10768" y="479558"/>
                  </a:lnTo>
                  <a:lnTo>
                    <a:pt x="10790" y="478381"/>
                  </a:lnTo>
                  <a:lnTo>
                    <a:pt x="10798" y="477170"/>
                  </a:lnTo>
                  <a:lnTo>
                    <a:pt x="10790" y="475958"/>
                  </a:lnTo>
                  <a:lnTo>
                    <a:pt x="10768" y="474747"/>
                  </a:lnTo>
                  <a:lnTo>
                    <a:pt x="10731" y="473570"/>
                  </a:lnTo>
                  <a:lnTo>
                    <a:pt x="10687" y="472426"/>
                  </a:lnTo>
                  <a:lnTo>
                    <a:pt x="10628" y="471282"/>
                  </a:lnTo>
                  <a:lnTo>
                    <a:pt x="10554" y="470172"/>
                  </a:lnTo>
                  <a:lnTo>
                    <a:pt x="10465" y="469062"/>
                  </a:lnTo>
                  <a:lnTo>
                    <a:pt x="10369" y="468019"/>
                  </a:lnTo>
                  <a:lnTo>
                    <a:pt x="10266" y="466976"/>
                  </a:lnTo>
                  <a:lnTo>
                    <a:pt x="10140" y="465967"/>
                  </a:lnTo>
                  <a:lnTo>
                    <a:pt x="10014" y="464991"/>
                  </a:lnTo>
                  <a:lnTo>
                    <a:pt x="9874" y="464049"/>
                  </a:lnTo>
                  <a:lnTo>
                    <a:pt x="9719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9" y="460584"/>
                  </a:lnTo>
                  <a:lnTo>
                    <a:pt x="9024" y="459811"/>
                  </a:lnTo>
                  <a:lnTo>
                    <a:pt x="8824" y="459104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403" y="453822"/>
                  </a:lnTo>
                  <a:close/>
                  <a:moveTo>
                    <a:pt x="5122" y="567059"/>
                  </a:moveTo>
                  <a:lnTo>
                    <a:pt x="4848" y="567160"/>
                  </a:lnTo>
                  <a:lnTo>
                    <a:pt x="4582" y="567328"/>
                  </a:lnTo>
                  <a:lnTo>
                    <a:pt x="4316" y="567530"/>
                  </a:lnTo>
                  <a:lnTo>
                    <a:pt x="4050" y="567766"/>
                  </a:lnTo>
                  <a:lnTo>
                    <a:pt x="3799" y="568102"/>
                  </a:lnTo>
                  <a:lnTo>
                    <a:pt x="3548" y="568472"/>
                  </a:lnTo>
                  <a:lnTo>
                    <a:pt x="3304" y="568876"/>
                  </a:lnTo>
                  <a:lnTo>
                    <a:pt x="3060" y="569347"/>
                  </a:lnTo>
                  <a:lnTo>
                    <a:pt x="2831" y="569885"/>
                  </a:lnTo>
                  <a:lnTo>
                    <a:pt x="2602" y="570423"/>
                  </a:lnTo>
                  <a:lnTo>
                    <a:pt x="2387" y="571029"/>
                  </a:lnTo>
                  <a:lnTo>
                    <a:pt x="2173" y="571702"/>
                  </a:lnTo>
                  <a:lnTo>
                    <a:pt x="1966" y="572408"/>
                  </a:lnTo>
                  <a:lnTo>
                    <a:pt x="1774" y="573115"/>
                  </a:lnTo>
                  <a:lnTo>
                    <a:pt x="1589" y="573889"/>
                  </a:lnTo>
                  <a:lnTo>
                    <a:pt x="1404" y="574730"/>
                  </a:lnTo>
                  <a:lnTo>
                    <a:pt x="1234" y="575571"/>
                  </a:lnTo>
                  <a:lnTo>
                    <a:pt x="1079" y="576445"/>
                  </a:lnTo>
                  <a:lnTo>
                    <a:pt x="924" y="577354"/>
                  </a:lnTo>
                  <a:lnTo>
                    <a:pt x="784" y="578296"/>
                  </a:lnTo>
                  <a:lnTo>
                    <a:pt x="658" y="579271"/>
                  </a:lnTo>
                  <a:lnTo>
                    <a:pt x="532" y="580280"/>
                  </a:lnTo>
                  <a:lnTo>
                    <a:pt x="429" y="581323"/>
                  </a:lnTo>
                  <a:lnTo>
                    <a:pt x="333" y="582400"/>
                  </a:lnTo>
                  <a:lnTo>
                    <a:pt x="244" y="583476"/>
                  </a:lnTo>
                  <a:lnTo>
                    <a:pt x="170" y="584586"/>
                  </a:lnTo>
                  <a:lnTo>
                    <a:pt x="111" y="585697"/>
                  </a:lnTo>
                  <a:lnTo>
                    <a:pt x="67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7" y="593972"/>
                  </a:lnTo>
                  <a:lnTo>
                    <a:pt x="111" y="595150"/>
                  </a:lnTo>
                  <a:lnTo>
                    <a:pt x="170" y="596294"/>
                  </a:lnTo>
                  <a:lnTo>
                    <a:pt x="244" y="597404"/>
                  </a:lnTo>
                  <a:lnTo>
                    <a:pt x="333" y="598480"/>
                  </a:lnTo>
                  <a:lnTo>
                    <a:pt x="429" y="599557"/>
                  </a:lnTo>
                  <a:lnTo>
                    <a:pt x="532" y="600600"/>
                  </a:lnTo>
                  <a:lnTo>
                    <a:pt x="658" y="601609"/>
                  </a:lnTo>
                  <a:lnTo>
                    <a:pt x="784" y="602585"/>
                  </a:lnTo>
                  <a:lnTo>
                    <a:pt x="924" y="603527"/>
                  </a:lnTo>
                  <a:lnTo>
                    <a:pt x="1079" y="604435"/>
                  </a:lnTo>
                  <a:lnTo>
                    <a:pt x="1234" y="605310"/>
                  </a:lnTo>
                  <a:lnTo>
                    <a:pt x="1404" y="606151"/>
                  </a:lnTo>
                  <a:lnTo>
                    <a:pt x="1589" y="606958"/>
                  </a:lnTo>
                  <a:lnTo>
                    <a:pt x="1774" y="607732"/>
                  </a:lnTo>
                  <a:lnTo>
                    <a:pt x="1966" y="608472"/>
                  </a:lnTo>
                  <a:lnTo>
                    <a:pt x="2173" y="609145"/>
                  </a:lnTo>
                  <a:lnTo>
                    <a:pt x="2387" y="609784"/>
                  </a:lnTo>
                  <a:lnTo>
                    <a:pt x="2602" y="610389"/>
                  </a:lnTo>
                  <a:lnTo>
                    <a:pt x="2831" y="610961"/>
                  </a:lnTo>
                  <a:lnTo>
                    <a:pt x="3060" y="611466"/>
                  </a:lnTo>
                  <a:lnTo>
                    <a:pt x="3304" y="611937"/>
                  </a:lnTo>
                  <a:lnTo>
                    <a:pt x="3548" y="612341"/>
                  </a:lnTo>
                  <a:lnTo>
                    <a:pt x="3799" y="612711"/>
                  </a:lnTo>
                  <a:lnTo>
                    <a:pt x="4050" y="613013"/>
                  </a:lnTo>
                  <a:lnTo>
                    <a:pt x="4316" y="613249"/>
                  </a:lnTo>
                  <a:lnTo>
                    <a:pt x="4582" y="613451"/>
                  </a:lnTo>
                  <a:lnTo>
                    <a:pt x="4848" y="613619"/>
                  </a:lnTo>
                  <a:lnTo>
                    <a:pt x="5122" y="613686"/>
                  </a:lnTo>
                  <a:lnTo>
                    <a:pt x="5403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4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4" y="602585"/>
                  </a:lnTo>
                  <a:lnTo>
                    <a:pt x="10140" y="601609"/>
                  </a:lnTo>
                  <a:lnTo>
                    <a:pt x="10266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8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66" y="580280"/>
                  </a:lnTo>
                  <a:lnTo>
                    <a:pt x="10140" y="579271"/>
                  </a:lnTo>
                  <a:lnTo>
                    <a:pt x="10014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4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" name="Google Shape;43;p3"/>
            <p:cNvSpPr/>
            <p:nvPr/>
          </p:nvSpPr>
          <p:spPr>
            <a:xfrm>
              <a:off x="11379817" y="3272898"/>
              <a:ext cx="55636" cy="876085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302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82" y="1850"/>
                  </a:lnTo>
                  <a:lnTo>
                    <a:pt x="3038" y="2321"/>
                  </a:lnTo>
                  <a:lnTo>
                    <a:pt x="2809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7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10" y="10328"/>
                  </a:lnTo>
                  <a:lnTo>
                    <a:pt x="769" y="11270"/>
                  </a:lnTo>
                  <a:lnTo>
                    <a:pt x="644" y="12245"/>
                  </a:lnTo>
                  <a:lnTo>
                    <a:pt x="525" y="13255"/>
                  </a:lnTo>
                  <a:lnTo>
                    <a:pt x="422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1" y="18671"/>
                  </a:lnTo>
                  <a:lnTo>
                    <a:pt x="60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60" y="26879"/>
                  </a:lnTo>
                  <a:lnTo>
                    <a:pt x="111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22" y="32397"/>
                  </a:lnTo>
                  <a:lnTo>
                    <a:pt x="525" y="33440"/>
                  </a:lnTo>
                  <a:lnTo>
                    <a:pt x="644" y="34449"/>
                  </a:lnTo>
                  <a:lnTo>
                    <a:pt x="769" y="35424"/>
                  </a:lnTo>
                  <a:lnTo>
                    <a:pt x="910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7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9" y="43868"/>
                  </a:lnTo>
                  <a:lnTo>
                    <a:pt x="3038" y="44373"/>
                  </a:lnTo>
                  <a:lnTo>
                    <a:pt x="3282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302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6999" y="45651"/>
                  </a:lnTo>
                  <a:lnTo>
                    <a:pt x="7251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7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25" y="42052"/>
                  </a:lnTo>
                  <a:lnTo>
                    <a:pt x="8825" y="41345"/>
                  </a:lnTo>
                  <a:lnTo>
                    <a:pt x="9024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74" y="36366"/>
                  </a:lnTo>
                  <a:lnTo>
                    <a:pt x="10015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54" y="30277"/>
                  </a:lnTo>
                  <a:lnTo>
                    <a:pt x="10628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15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5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1" y="1413"/>
                  </a:lnTo>
                  <a:lnTo>
                    <a:pt x="6999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302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82" y="115323"/>
                  </a:lnTo>
                  <a:lnTo>
                    <a:pt x="3038" y="115794"/>
                  </a:lnTo>
                  <a:lnTo>
                    <a:pt x="2809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7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10" y="123800"/>
                  </a:lnTo>
                  <a:lnTo>
                    <a:pt x="769" y="124742"/>
                  </a:lnTo>
                  <a:lnTo>
                    <a:pt x="644" y="125718"/>
                  </a:lnTo>
                  <a:lnTo>
                    <a:pt x="525" y="126727"/>
                  </a:lnTo>
                  <a:lnTo>
                    <a:pt x="422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1" y="132110"/>
                  </a:lnTo>
                  <a:lnTo>
                    <a:pt x="60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0" y="140352"/>
                  </a:lnTo>
                  <a:lnTo>
                    <a:pt x="111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22" y="145869"/>
                  </a:lnTo>
                  <a:lnTo>
                    <a:pt x="525" y="146912"/>
                  </a:lnTo>
                  <a:lnTo>
                    <a:pt x="644" y="147921"/>
                  </a:lnTo>
                  <a:lnTo>
                    <a:pt x="769" y="148897"/>
                  </a:lnTo>
                  <a:lnTo>
                    <a:pt x="910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7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9" y="157341"/>
                  </a:lnTo>
                  <a:lnTo>
                    <a:pt x="3038" y="157845"/>
                  </a:lnTo>
                  <a:lnTo>
                    <a:pt x="3282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302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6999" y="159090"/>
                  </a:lnTo>
                  <a:lnTo>
                    <a:pt x="7251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5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5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15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5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1" y="114885"/>
                  </a:lnTo>
                  <a:lnTo>
                    <a:pt x="6999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302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82" y="228761"/>
                  </a:lnTo>
                  <a:lnTo>
                    <a:pt x="3038" y="229232"/>
                  </a:lnTo>
                  <a:lnTo>
                    <a:pt x="2809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7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10" y="237239"/>
                  </a:lnTo>
                  <a:lnTo>
                    <a:pt x="769" y="238181"/>
                  </a:lnTo>
                  <a:lnTo>
                    <a:pt x="644" y="239157"/>
                  </a:lnTo>
                  <a:lnTo>
                    <a:pt x="525" y="240166"/>
                  </a:lnTo>
                  <a:lnTo>
                    <a:pt x="422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1" y="245582"/>
                  </a:lnTo>
                  <a:lnTo>
                    <a:pt x="60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0" y="253824"/>
                  </a:lnTo>
                  <a:lnTo>
                    <a:pt x="111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22" y="259341"/>
                  </a:lnTo>
                  <a:lnTo>
                    <a:pt x="525" y="260384"/>
                  </a:lnTo>
                  <a:lnTo>
                    <a:pt x="644" y="261360"/>
                  </a:lnTo>
                  <a:lnTo>
                    <a:pt x="769" y="262336"/>
                  </a:lnTo>
                  <a:lnTo>
                    <a:pt x="910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7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9" y="270780"/>
                  </a:lnTo>
                  <a:lnTo>
                    <a:pt x="3038" y="271318"/>
                  </a:lnTo>
                  <a:lnTo>
                    <a:pt x="3282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302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6999" y="272563"/>
                  </a:lnTo>
                  <a:lnTo>
                    <a:pt x="7251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5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5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15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5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1" y="228358"/>
                  </a:lnTo>
                  <a:lnTo>
                    <a:pt x="6999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5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302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82" y="342200"/>
                  </a:lnTo>
                  <a:lnTo>
                    <a:pt x="3038" y="342671"/>
                  </a:lnTo>
                  <a:lnTo>
                    <a:pt x="2809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7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10" y="350678"/>
                  </a:lnTo>
                  <a:lnTo>
                    <a:pt x="769" y="351620"/>
                  </a:lnTo>
                  <a:lnTo>
                    <a:pt x="644" y="352595"/>
                  </a:lnTo>
                  <a:lnTo>
                    <a:pt x="525" y="353605"/>
                  </a:lnTo>
                  <a:lnTo>
                    <a:pt x="422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1" y="359021"/>
                  </a:lnTo>
                  <a:lnTo>
                    <a:pt x="60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0" y="367263"/>
                  </a:lnTo>
                  <a:lnTo>
                    <a:pt x="111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22" y="372780"/>
                  </a:lnTo>
                  <a:lnTo>
                    <a:pt x="525" y="373823"/>
                  </a:lnTo>
                  <a:lnTo>
                    <a:pt x="644" y="374799"/>
                  </a:lnTo>
                  <a:lnTo>
                    <a:pt x="769" y="375808"/>
                  </a:lnTo>
                  <a:lnTo>
                    <a:pt x="910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7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9" y="384218"/>
                  </a:lnTo>
                  <a:lnTo>
                    <a:pt x="3038" y="384757"/>
                  </a:lnTo>
                  <a:lnTo>
                    <a:pt x="3282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302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5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6999" y="386001"/>
                  </a:lnTo>
                  <a:lnTo>
                    <a:pt x="7251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5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5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15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5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1" y="341797"/>
                  </a:lnTo>
                  <a:lnTo>
                    <a:pt x="6999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302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82" y="455639"/>
                  </a:lnTo>
                  <a:lnTo>
                    <a:pt x="3038" y="456110"/>
                  </a:lnTo>
                  <a:lnTo>
                    <a:pt x="2809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7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10" y="463982"/>
                  </a:lnTo>
                  <a:lnTo>
                    <a:pt x="769" y="464924"/>
                  </a:lnTo>
                  <a:lnTo>
                    <a:pt x="644" y="465900"/>
                  </a:lnTo>
                  <a:lnTo>
                    <a:pt x="525" y="466875"/>
                  </a:lnTo>
                  <a:lnTo>
                    <a:pt x="422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1" y="472258"/>
                  </a:lnTo>
                  <a:lnTo>
                    <a:pt x="60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60" y="480534"/>
                  </a:lnTo>
                  <a:lnTo>
                    <a:pt x="111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22" y="486152"/>
                  </a:lnTo>
                  <a:lnTo>
                    <a:pt x="525" y="487195"/>
                  </a:lnTo>
                  <a:lnTo>
                    <a:pt x="644" y="488204"/>
                  </a:lnTo>
                  <a:lnTo>
                    <a:pt x="769" y="489179"/>
                  </a:lnTo>
                  <a:lnTo>
                    <a:pt x="910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7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9" y="497691"/>
                  </a:lnTo>
                  <a:lnTo>
                    <a:pt x="3038" y="498195"/>
                  </a:lnTo>
                  <a:lnTo>
                    <a:pt x="3282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302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6999" y="499474"/>
                  </a:lnTo>
                  <a:lnTo>
                    <a:pt x="7251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40"/>
                  </a:lnTo>
                  <a:lnTo>
                    <a:pt x="8825" y="495134"/>
                  </a:lnTo>
                  <a:lnTo>
                    <a:pt x="9024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74" y="490155"/>
                  </a:lnTo>
                  <a:lnTo>
                    <a:pt x="10015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54" y="483965"/>
                  </a:lnTo>
                  <a:lnTo>
                    <a:pt x="10628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8" y="471148"/>
                  </a:lnTo>
                  <a:lnTo>
                    <a:pt x="10554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15" y="464924"/>
                  </a:lnTo>
                  <a:lnTo>
                    <a:pt x="9874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24" y="459811"/>
                  </a:lnTo>
                  <a:lnTo>
                    <a:pt x="8825" y="459070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1" y="455235"/>
                  </a:lnTo>
                  <a:lnTo>
                    <a:pt x="6999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302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82" y="568876"/>
                  </a:lnTo>
                  <a:lnTo>
                    <a:pt x="3038" y="569347"/>
                  </a:lnTo>
                  <a:lnTo>
                    <a:pt x="2809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7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10" y="577354"/>
                  </a:lnTo>
                  <a:lnTo>
                    <a:pt x="769" y="578296"/>
                  </a:lnTo>
                  <a:lnTo>
                    <a:pt x="644" y="579271"/>
                  </a:lnTo>
                  <a:lnTo>
                    <a:pt x="525" y="580280"/>
                  </a:lnTo>
                  <a:lnTo>
                    <a:pt x="422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1" y="585697"/>
                  </a:lnTo>
                  <a:lnTo>
                    <a:pt x="60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0" y="593972"/>
                  </a:lnTo>
                  <a:lnTo>
                    <a:pt x="111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22" y="599557"/>
                  </a:lnTo>
                  <a:lnTo>
                    <a:pt x="525" y="600600"/>
                  </a:lnTo>
                  <a:lnTo>
                    <a:pt x="644" y="601609"/>
                  </a:lnTo>
                  <a:lnTo>
                    <a:pt x="769" y="602585"/>
                  </a:lnTo>
                  <a:lnTo>
                    <a:pt x="910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7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9" y="610961"/>
                  </a:lnTo>
                  <a:lnTo>
                    <a:pt x="3038" y="611466"/>
                  </a:lnTo>
                  <a:lnTo>
                    <a:pt x="3282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302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6999" y="612711"/>
                  </a:lnTo>
                  <a:lnTo>
                    <a:pt x="7251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5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5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15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5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1" y="568472"/>
                  </a:lnTo>
                  <a:lnTo>
                    <a:pt x="6999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" name="Google Shape;44;p3"/>
            <p:cNvSpPr/>
            <p:nvPr/>
          </p:nvSpPr>
          <p:spPr>
            <a:xfrm>
              <a:off x="11515528" y="3272898"/>
              <a:ext cx="55642" cy="876085"/>
            </a:xfrm>
            <a:custGeom>
              <a:avLst/>
              <a:gdLst/>
              <a:ahLst/>
              <a:cxnLst/>
              <a:rect l="l" t="t" r="r" b="b"/>
              <a:pathLst>
                <a:path w="10799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2" y="135"/>
                  </a:lnTo>
                  <a:lnTo>
                    <a:pt x="4568" y="269"/>
                  </a:lnTo>
                  <a:lnTo>
                    <a:pt x="4295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75" y="1850"/>
                  </a:lnTo>
                  <a:lnTo>
                    <a:pt x="3038" y="2321"/>
                  </a:lnTo>
                  <a:lnTo>
                    <a:pt x="2802" y="2826"/>
                  </a:lnTo>
                  <a:lnTo>
                    <a:pt x="2580" y="3398"/>
                  </a:lnTo>
                  <a:lnTo>
                    <a:pt x="2359" y="4003"/>
                  </a:lnTo>
                  <a:lnTo>
                    <a:pt x="2152" y="4643"/>
                  </a:lnTo>
                  <a:lnTo>
                    <a:pt x="1945" y="5349"/>
                  </a:lnTo>
                  <a:lnTo>
                    <a:pt x="1752" y="6089"/>
                  </a:lnTo>
                  <a:lnTo>
                    <a:pt x="1568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8" y="9420"/>
                  </a:lnTo>
                  <a:lnTo>
                    <a:pt x="910" y="10328"/>
                  </a:lnTo>
                  <a:lnTo>
                    <a:pt x="770" y="11270"/>
                  </a:lnTo>
                  <a:lnTo>
                    <a:pt x="644" y="12245"/>
                  </a:lnTo>
                  <a:lnTo>
                    <a:pt x="526" y="13255"/>
                  </a:lnTo>
                  <a:lnTo>
                    <a:pt x="415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2" y="18671"/>
                  </a:lnTo>
                  <a:lnTo>
                    <a:pt x="60" y="19815"/>
                  </a:lnTo>
                  <a:lnTo>
                    <a:pt x="31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1" y="25736"/>
                  </a:lnTo>
                  <a:lnTo>
                    <a:pt x="60" y="26879"/>
                  </a:lnTo>
                  <a:lnTo>
                    <a:pt x="112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15" y="32397"/>
                  </a:lnTo>
                  <a:lnTo>
                    <a:pt x="526" y="33440"/>
                  </a:lnTo>
                  <a:lnTo>
                    <a:pt x="644" y="34449"/>
                  </a:lnTo>
                  <a:lnTo>
                    <a:pt x="770" y="35424"/>
                  </a:lnTo>
                  <a:lnTo>
                    <a:pt x="910" y="36366"/>
                  </a:lnTo>
                  <a:lnTo>
                    <a:pt x="1058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8" y="39831"/>
                  </a:lnTo>
                  <a:lnTo>
                    <a:pt x="1752" y="40605"/>
                  </a:lnTo>
                  <a:lnTo>
                    <a:pt x="1945" y="41345"/>
                  </a:lnTo>
                  <a:lnTo>
                    <a:pt x="2152" y="42052"/>
                  </a:lnTo>
                  <a:lnTo>
                    <a:pt x="2359" y="42691"/>
                  </a:lnTo>
                  <a:lnTo>
                    <a:pt x="2580" y="43296"/>
                  </a:lnTo>
                  <a:lnTo>
                    <a:pt x="2802" y="43868"/>
                  </a:lnTo>
                  <a:lnTo>
                    <a:pt x="3038" y="44373"/>
                  </a:lnTo>
                  <a:lnTo>
                    <a:pt x="3275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295" y="46223"/>
                  </a:lnTo>
                  <a:lnTo>
                    <a:pt x="4568" y="46425"/>
                  </a:lnTo>
                  <a:lnTo>
                    <a:pt x="4842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7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7000" y="45651"/>
                  </a:lnTo>
                  <a:lnTo>
                    <a:pt x="7251" y="45281"/>
                  </a:lnTo>
                  <a:lnTo>
                    <a:pt x="7495" y="44844"/>
                  </a:lnTo>
                  <a:lnTo>
                    <a:pt x="7731" y="44373"/>
                  </a:lnTo>
                  <a:lnTo>
                    <a:pt x="7968" y="43868"/>
                  </a:lnTo>
                  <a:lnTo>
                    <a:pt x="8190" y="43296"/>
                  </a:lnTo>
                  <a:lnTo>
                    <a:pt x="8411" y="42691"/>
                  </a:lnTo>
                  <a:lnTo>
                    <a:pt x="8618" y="42052"/>
                  </a:lnTo>
                  <a:lnTo>
                    <a:pt x="8825" y="41345"/>
                  </a:lnTo>
                  <a:lnTo>
                    <a:pt x="9025" y="40605"/>
                  </a:lnTo>
                  <a:lnTo>
                    <a:pt x="9209" y="39831"/>
                  </a:lnTo>
                  <a:lnTo>
                    <a:pt x="9387" y="39024"/>
                  </a:lnTo>
                  <a:lnTo>
                    <a:pt x="9557" y="38183"/>
                  </a:lnTo>
                  <a:lnTo>
                    <a:pt x="9719" y="37275"/>
                  </a:lnTo>
                  <a:lnTo>
                    <a:pt x="9867" y="36366"/>
                  </a:lnTo>
                  <a:lnTo>
                    <a:pt x="10008" y="35424"/>
                  </a:lnTo>
                  <a:lnTo>
                    <a:pt x="10141" y="34449"/>
                  </a:lnTo>
                  <a:lnTo>
                    <a:pt x="10259" y="33440"/>
                  </a:lnTo>
                  <a:lnTo>
                    <a:pt x="10370" y="32397"/>
                  </a:lnTo>
                  <a:lnTo>
                    <a:pt x="10466" y="31354"/>
                  </a:lnTo>
                  <a:lnTo>
                    <a:pt x="10554" y="30277"/>
                  </a:lnTo>
                  <a:lnTo>
                    <a:pt x="10621" y="29167"/>
                  </a:lnTo>
                  <a:lnTo>
                    <a:pt x="10687" y="28023"/>
                  </a:lnTo>
                  <a:lnTo>
                    <a:pt x="10732" y="26879"/>
                  </a:lnTo>
                  <a:lnTo>
                    <a:pt x="10769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9" y="20959"/>
                  </a:lnTo>
                  <a:lnTo>
                    <a:pt x="10732" y="19815"/>
                  </a:lnTo>
                  <a:lnTo>
                    <a:pt x="10687" y="18671"/>
                  </a:lnTo>
                  <a:lnTo>
                    <a:pt x="10621" y="17527"/>
                  </a:lnTo>
                  <a:lnTo>
                    <a:pt x="10554" y="16417"/>
                  </a:lnTo>
                  <a:lnTo>
                    <a:pt x="10466" y="15340"/>
                  </a:lnTo>
                  <a:lnTo>
                    <a:pt x="10370" y="14298"/>
                  </a:lnTo>
                  <a:lnTo>
                    <a:pt x="10259" y="13255"/>
                  </a:lnTo>
                  <a:lnTo>
                    <a:pt x="10141" y="12245"/>
                  </a:lnTo>
                  <a:lnTo>
                    <a:pt x="10008" y="11270"/>
                  </a:lnTo>
                  <a:lnTo>
                    <a:pt x="9867" y="10328"/>
                  </a:lnTo>
                  <a:lnTo>
                    <a:pt x="9719" y="9420"/>
                  </a:lnTo>
                  <a:lnTo>
                    <a:pt x="9557" y="8511"/>
                  </a:lnTo>
                  <a:lnTo>
                    <a:pt x="9387" y="7670"/>
                  </a:lnTo>
                  <a:lnTo>
                    <a:pt x="9209" y="6863"/>
                  </a:lnTo>
                  <a:lnTo>
                    <a:pt x="9025" y="6089"/>
                  </a:lnTo>
                  <a:lnTo>
                    <a:pt x="8825" y="5349"/>
                  </a:lnTo>
                  <a:lnTo>
                    <a:pt x="8618" y="4643"/>
                  </a:lnTo>
                  <a:lnTo>
                    <a:pt x="8411" y="4003"/>
                  </a:lnTo>
                  <a:lnTo>
                    <a:pt x="8190" y="3398"/>
                  </a:lnTo>
                  <a:lnTo>
                    <a:pt x="7968" y="2826"/>
                  </a:lnTo>
                  <a:lnTo>
                    <a:pt x="7731" y="2321"/>
                  </a:lnTo>
                  <a:lnTo>
                    <a:pt x="7495" y="1850"/>
                  </a:lnTo>
                  <a:lnTo>
                    <a:pt x="7251" y="1413"/>
                  </a:lnTo>
                  <a:lnTo>
                    <a:pt x="7000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7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2" y="113573"/>
                  </a:lnTo>
                  <a:lnTo>
                    <a:pt x="4568" y="113742"/>
                  </a:lnTo>
                  <a:lnTo>
                    <a:pt x="4295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75" y="115323"/>
                  </a:lnTo>
                  <a:lnTo>
                    <a:pt x="3038" y="115794"/>
                  </a:lnTo>
                  <a:lnTo>
                    <a:pt x="2802" y="116298"/>
                  </a:lnTo>
                  <a:lnTo>
                    <a:pt x="2580" y="116870"/>
                  </a:lnTo>
                  <a:lnTo>
                    <a:pt x="2359" y="117476"/>
                  </a:lnTo>
                  <a:lnTo>
                    <a:pt x="2152" y="118115"/>
                  </a:lnTo>
                  <a:lnTo>
                    <a:pt x="1945" y="118821"/>
                  </a:lnTo>
                  <a:lnTo>
                    <a:pt x="1752" y="119562"/>
                  </a:lnTo>
                  <a:lnTo>
                    <a:pt x="1568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8" y="122858"/>
                  </a:lnTo>
                  <a:lnTo>
                    <a:pt x="910" y="123800"/>
                  </a:lnTo>
                  <a:lnTo>
                    <a:pt x="770" y="124742"/>
                  </a:lnTo>
                  <a:lnTo>
                    <a:pt x="644" y="125718"/>
                  </a:lnTo>
                  <a:lnTo>
                    <a:pt x="526" y="126727"/>
                  </a:lnTo>
                  <a:lnTo>
                    <a:pt x="415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2" y="132110"/>
                  </a:lnTo>
                  <a:lnTo>
                    <a:pt x="60" y="133254"/>
                  </a:lnTo>
                  <a:lnTo>
                    <a:pt x="31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1" y="139174"/>
                  </a:lnTo>
                  <a:lnTo>
                    <a:pt x="60" y="140352"/>
                  </a:lnTo>
                  <a:lnTo>
                    <a:pt x="112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15" y="145869"/>
                  </a:lnTo>
                  <a:lnTo>
                    <a:pt x="526" y="146912"/>
                  </a:lnTo>
                  <a:lnTo>
                    <a:pt x="644" y="147921"/>
                  </a:lnTo>
                  <a:lnTo>
                    <a:pt x="770" y="148897"/>
                  </a:lnTo>
                  <a:lnTo>
                    <a:pt x="910" y="149839"/>
                  </a:lnTo>
                  <a:lnTo>
                    <a:pt x="1058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8" y="153304"/>
                  </a:lnTo>
                  <a:lnTo>
                    <a:pt x="1752" y="154078"/>
                  </a:lnTo>
                  <a:lnTo>
                    <a:pt x="1945" y="154818"/>
                  </a:lnTo>
                  <a:lnTo>
                    <a:pt x="2152" y="155491"/>
                  </a:lnTo>
                  <a:lnTo>
                    <a:pt x="2359" y="156163"/>
                  </a:lnTo>
                  <a:lnTo>
                    <a:pt x="2580" y="156769"/>
                  </a:lnTo>
                  <a:lnTo>
                    <a:pt x="2802" y="157341"/>
                  </a:lnTo>
                  <a:lnTo>
                    <a:pt x="3038" y="157845"/>
                  </a:lnTo>
                  <a:lnTo>
                    <a:pt x="3275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295" y="159696"/>
                  </a:lnTo>
                  <a:lnTo>
                    <a:pt x="4568" y="159898"/>
                  </a:lnTo>
                  <a:lnTo>
                    <a:pt x="4842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7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7000" y="159090"/>
                  </a:lnTo>
                  <a:lnTo>
                    <a:pt x="7251" y="158720"/>
                  </a:lnTo>
                  <a:lnTo>
                    <a:pt x="7495" y="158316"/>
                  </a:lnTo>
                  <a:lnTo>
                    <a:pt x="7731" y="157845"/>
                  </a:lnTo>
                  <a:lnTo>
                    <a:pt x="7968" y="157341"/>
                  </a:lnTo>
                  <a:lnTo>
                    <a:pt x="8190" y="156769"/>
                  </a:lnTo>
                  <a:lnTo>
                    <a:pt x="8411" y="156163"/>
                  </a:lnTo>
                  <a:lnTo>
                    <a:pt x="8618" y="155491"/>
                  </a:lnTo>
                  <a:lnTo>
                    <a:pt x="8825" y="154818"/>
                  </a:lnTo>
                  <a:lnTo>
                    <a:pt x="9025" y="154078"/>
                  </a:lnTo>
                  <a:lnTo>
                    <a:pt x="9209" y="153304"/>
                  </a:lnTo>
                  <a:lnTo>
                    <a:pt x="9387" y="152496"/>
                  </a:lnTo>
                  <a:lnTo>
                    <a:pt x="9557" y="151622"/>
                  </a:lnTo>
                  <a:lnTo>
                    <a:pt x="9719" y="150747"/>
                  </a:lnTo>
                  <a:lnTo>
                    <a:pt x="9867" y="149839"/>
                  </a:lnTo>
                  <a:lnTo>
                    <a:pt x="10008" y="148897"/>
                  </a:lnTo>
                  <a:lnTo>
                    <a:pt x="10141" y="147921"/>
                  </a:lnTo>
                  <a:lnTo>
                    <a:pt x="10259" y="146912"/>
                  </a:lnTo>
                  <a:lnTo>
                    <a:pt x="10370" y="145869"/>
                  </a:lnTo>
                  <a:lnTo>
                    <a:pt x="10466" y="144826"/>
                  </a:lnTo>
                  <a:lnTo>
                    <a:pt x="10554" y="143716"/>
                  </a:lnTo>
                  <a:lnTo>
                    <a:pt x="10621" y="142640"/>
                  </a:lnTo>
                  <a:lnTo>
                    <a:pt x="10687" y="141496"/>
                  </a:lnTo>
                  <a:lnTo>
                    <a:pt x="10732" y="140352"/>
                  </a:lnTo>
                  <a:lnTo>
                    <a:pt x="10769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9" y="134431"/>
                  </a:lnTo>
                  <a:lnTo>
                    <a:pt x="10732" y="133254"/>
                  </a:lnTo>
                  <a:lnTo>
                    <a:pt x="10687" y="132110"/>
                  </a:lnTo>
                  <a:lnTo>
                    <a:pt x="10621" y="131000"/>
                  </a:lnTo>
                  <a:lnTo>
                    <a:pt x="10554" y="129889"/>
                  </a:lnTo>
                  <a:lnTo>
                    <a:pt x="10466" y="128813"/>
                  </a:lnTo>
                  <a:lnTo>
                    <a:pt x="10370" y="127736"/>
                  </a:lnTo>
                  <a:lnTo>
                    <a:pt x="10259" y="126727"/>
                  </a:lnTo>
                  <a:lnTo>
                    <a:pt x="10141" y="125718"/>
                  </a:lnTo>
                  <a:lnTo>
                    <a:pt x="10008" y="124742"/>
                  </a:lnTo>
                  <a:lnTo>
                    <a:pt x="9867" y="123800"/>
                  </a:lnTo>
                  <a:lnTo>
                    <a:pt x="9719" y="122858"/>
                  </a:lnTo>
                  <a:lnTo>
                    <a:pt x="9557" y="121984"/>
                  </a:lnTo>
                  <a:lnTo>
                    <a:pt x="9387" y="121143"/>
                  </a:lnTo>
                  <a:lnTo>
                    <a:pt x="9209" y="120335"/>
                  </a:lnTo>
                  <a:lnTo>
                    <a:pt x="9025" y="119562"/>
                  </a:lnTo>
                  <a:lnTo>
                    <a:pt x="8825" y="118821"/>
                  </a:lnTo>
                  <a:lnTo>
                    <a:pt x="8618" y="118115"/>
                  </a:lnTo>
                  <a:lnTo>
                    <a:pt x="8411" y="117476"/>
                  </a:lnTo>
                  <a:lnTo>
                    <a:pt x="8190" y="116870"/>
                  </a:lnTo>
                  <a:lnTo>
                    <a:pt x="7968" y="116298"/>
                  </a:lnTo>
                  <a:lnTo>
                    <a:pt x="7731" y="115794"/>
                  </a:lnTo>
                  <a:lnTo>
                    <a:pt x="7495" y="115323"/>
                  </a:lnTo>
                  <a:lnTo>
                    <a:pt x="7251" y="114885"/>
                  </a:lnTo>
                  <a:lnTo>
                    <a:pt x="7000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7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2" y="227046"/>
                  </a:lnTo>
                  <a:lnTo>
                    <a:pt x="4568" y="227214"/>
                  </a:lnTo>
                  <a:lnTo>
                    <a:pt x="4295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75" y="228761"/>
                  </a:lnTo>
                  <a:lnTo>
                    <a:pt x="3038" y="229232"/>
                  </a:lnTo>
                  <a:lnTo>
                    <a:pt x="2802" y="229771"/>
                  </a:lnTo>
                  <a:lnTo>
                    <a:pt x="2580" y="230309"/>
                  </a:lnTo>
                  <a:lnTo>
                    <a:pt x="2359" y="230915"/>
                  </a:lnTo>
                  <a:lnTo>
                    <a:pt x="2152" y="231587"/>
                  </a:lnTo>
                  <a:lnTo>
                    <a:pt x="1945" y="232260"/>
                  </a:lnTo>
                  <a:lnTo>
                    <a:pt x="1752" y="233000"/>
                  </a:lnTo>
                  <a:lnTo>
                    <a:pt x="1568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8" y="236331"/>
                  </a:lnTo>
                  <a:lnTo>
                    <a:pt x="910" y="237239"/>
                  </a:lnTo>
                  <a:lnTo>
                    <a:pt x="770" y="238181"/>
                  </a:lnTo>
                  <a:lnTo>
                    <a:pt x="644" y="239157"/>
                  </a:lnTo>
                  <a:lnTo>
                    <a:pt x="526" y="240166"/>
                  </a:lnTo>
                  <a:lnTo>
                    <a:pt x="415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2" y="245582"/>
                  </a:lnTo>
                  <a:lnTo>
                    <a:pt x="60" y="246726"/>
                  </a:lnTo>
                  <a:lnTo>
                    <a:pt x="31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1" y="252647"/>
                  </a:lnTo>
                  <a:lnTo>
                    <a:pt x="60" y="253824"/>
                  </a:lnTo>
                  <a:lnTo>
                    <a:pt x="112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15" y="259341"/>
                  </a:lnTo>
                  <a:lnTo>
                    <a:pt x="526" y="260384"/>
                  </a:lnTo>
                  <a:lnTo>
                    <a:pt x="644" y="261360"/>
                  </a:lnTo>
                  <a:lnTo>
                    <a:pt x="770" y="262336"/>
                  </a:lnTo>
                  <a:lnTo>
                    <a:pt x="910" y="263311"/>
                  </a:lnTo>
                  <a:lnTo>
                    <a:pt x="1058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8" y="266743"/>
                  </a:lnTo>
                  <a:lnTo>
                    <a:pt x="1752" y="267516"/>
                  </a:lnTo>
                  <a:lnTo>
                    <a:pt x="1945" y="268256"/>
                  </a:lnTo>
                  <a:lnTo>
                    <a:pt x="2152" y="268963"/>
                  </a:lnTo>
                  <a:lnTo>
                    <a:pt x="2359" y="269602"/>
                  </a:lnTo>
                  <a:lnTo>
                    <a:pt x="2580" y="270208"/>
                  </a:lnTo>
                  <a:lnTo>
                    <a:pt x="2802" y="270780"/>
                  </a:lnTo>
                  <a:lnTo>
                    <a:pt x="3038" y="271318"/>
                  </a:lnTo>
                  <a:lnTo>
                    <a:pt x="3275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295" y="273134"/>
                  </a:lnTo>
                  <a:lnTo>
                    <a:pt x="4568" y="273336"/>
                  </a:lnTo>
                  <a:lnTo>
                    <a:pt x="4842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7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7000" y="272563"/>
                  </a:lnTo>
                  <a:lnTo>
                    <a:pt x="7251" y="272193"/>
                  </a:lnTo>
                  <a:lnTo>
                    <a:pt x="7495" y="271789"/>
                  </a:lnTo>
                  <a:lnTo>
                    <a:pt x="7731" y="271318"/>
                  </a:lnTo>
                  <a:lnTo>
                    <a:pt x="7968" y="270780"/>
                  </a:lnTo>
                  <a:lnTo>
                    <a:pt x="8190" y="270208"/>
                  </a:lnTo>
                  <a:lnTo>
                    <a:pt x="8411" y="269602"/>
                  </a:lnTo>
                  <a:lnTo>
                    <a:pt x="8618" y="268963"/>
                  </a:lnTo>
                  <a:lnTo>
                    <a:pt x="8825" y="268256"/>
                  </a:lnTo>
                  <a:lnTo>
                    <a:pt x="9025" y="267516"/>
                  </a:lnTo>
                  <a:lnTo>
                    <a:pt x="9209" y="266743"/>
                  </a:lnTo>
                  <a:lnTo>
                    <a:pt x="9387" y="265935"/>
                  </a:lnTo>
                  <a:lnTo>
                    <a:pt x="9557" y="265094"/>
                  </a:lnTo>
                  <a:lnTo>
                    <a:pt x="9719" y="264220"/>
                  </a:lnTo>
                  <a:lnTo>
                    <a:pt x="9867" y="263311"/>
                  </a:lnTo>
                  <a:lnTo>
                    <a:pt x="10008" y="262336"/>
                  </a:lnTo>
                  <a:lnTo>
                    <a:pt x="10141" y="261360"/>
                  </a:lnTo>
                  <a:lnTo>
                    <a:pt x="10259" y="260384"/>
                  </a:lnTo>
                  <a:lnTo>
                    <a:pt x="10370" y="259341"/>
                  </a:lnTo>
                  <a:lnTo>
                    <a:pt x="10466" y="258265"/>
                  </a:lnTo>
                  <a:lnTo>
                    <a:pt x="10554" y="257188"/>
                  </a:lnTo>
                  <a:lnTo>
                    <a:pt x="10621" y="256078"/>
                  </a:lnTo>
                  <a:lnTo>
                    <a:pt x="10687" y="254968"/>
                  </a:lnTo>
                  <a:lnTo>
                    <a:pt x="10732" y="253824"/>
                  </a:lnTo>
                  <a:lnTo>
                    <a:pt x="10769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9" y="247903"/>
                  </a:lnTo>
                  <a:lnTo>
                    <a:pt x="10732" y="246726"/>
                  </a:lnTo>
                  <a:lnTo>
                    <a:pt x="10687" y="245582"/>
                  </a:lnTo>
                  <a:lnTo>
                    <a:pt x="10621" y="244438"/>
                  </a:lnTo>
                  <a:lnTo>
                    <a:pt x="10554" y="243328"/>
                  </a:lnTo>
                  <a:lnTo>
                    <a:pt x="10466" y="242252"/>
                  </a:lnTo>
                  <a:lnTo>
                    <a:pt x="10370" y="241209"/>
                  </a:lnTo>
                  <a:lnTo>
                    <a:pt x="10259" y="240166"/>
                  </a:lnTo>
                  <a:lnTo>
                    <a:pt x="10141" y="239157"/>
                  </a:lnTo>
                  <a:lnTo>
                    <a:pt x="10008" y="238181"/>
                  </a:lnTo>
                  <a:lnTo>
                    <a:pt x="9867" y="237239"/>
                  </a:lnTo>
                  <a:lnTo>
                    <a:pt x="9719" y="236331"/>
                  </a:lnTo>
                  <a:lnTo>
                    <a:pt x="9557" y="235422"/>
                  </a:lnTo>
                  <a:lnTo>
                    <a:pt x="9387" y="234581"/>
                  </a:lnTo>
                  <a:lnTo>
                    <a:pt x="9209" y="233774"/>
                  </a:lnTo>
                  <a:lnTo>
                    <a:pt x="9025" y="233000"/>
                  </a:lnTo>
                  <a:lnTo>
                    <a:pt x="8825" y="232260"/>
                  </a:lnTo>
                  <a:lnTo>
                    <a:pt x="8618" y="231587"/>
                  </a:lnTo>
                  <a:lnTo>
                    <a:pt x="8411" y="230915"/>
                  </a:lnTo>
                  <a:lnTo>
                    <a:pt x="8190" y="230309"/>
                  </a:lnTo>
                  <a:lnTo>
                    <a:pt x="7968" y="229771"/>
                  </a:lnTo>
                  <a:lnTo>
                    <a:pt x="7731" y="229232"/>
                  </a:lnTo>
                  <a:lnTo>
                    <a:pt x="7495" y="228761"/>
                  </a:lnTo>
                  <a:lnTo>
                    <a:pt x="7251" y="228358"/>
                  </a:lnTo>
                  <a:lnTo>
                    <a:pt x="7000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7" y="226945"/>
                  </a:lnTo>
                  <a:close/>
                  <a:moveTo>
                    <a:pt x="5115" y="340384"/>
                  </a:moveTo>
                  <a:lnTo>
                    <a:pt x="4842" y="340485"/>
                  </a:lnTo>
                  <a:lnTo>
                    <a:pt x="4568" y="340653"/>
                  </a:lnTo>
                  <a:lnTo>
                    <a:pt x="4295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75" y="342200"/>
                  </a:lnTo>
                  <a:lnTo>
                    <a:pt x="3038" y="342671"/>
                  </a:lnTo>
                  <a:lnTo>
                    <a:pt x="2802" y="343209"/>
                  </a:lnTo>
                  <a:lnTo>
                    <a:pt x="2580" y="343748"/>
                  </a:lnTo>
                  <a:lnTo>
                    <a:pt x="2359" y="344387"/>
                  </a:lnTo>
                  <a:lnTo>
                    <a:pt x="2152" y="345026"/>
                  </a:lnTo>
                  <a:lnTo>
                    <a:pt x="1945" y="345733"/>
                  </a:lnTo>
                  <a:lnTo>
                    <a:pt x="1752" y="346439"/>
                  </a:lnTo>
                  <a:lnTo>
                    <a:pt x="1568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8" y="349770"/>
                  </a:lnTo>
                  <a:lnTo>
                    <a:pt x="910" y="350678"/>
                  </a:lnTo>
                  <a:lnTo>
                    <a:pt x="770" y="351620"/>
                  </a:lnTo>
                  <a:lnTo>
                    <a:pt x="644" y="352595"/>
                  </a:lnTo>
                  <a:lnTo>
                    <a:pt x="526" y="353605"/>
                  </a:lnTo>
                  <a:lnTo>
                    <a:pt x="415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2" y="359021"/>
                  </a:lnTo>
                  <a:lnTo>
                    <a:pt x="60" y="360165"/>
                  </a:lnTo>
                  <a:lnTo>
                    <a:pt x="31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1" y="366086"/>
                  </a:lnTo>
                  <a:lnTo>
                    <a:pt x="60" y="367263"/>
                  </a:lnTo>
                  <a:lnTo>
                    <a:pt x="112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15" y="372780"/>
                  </a:lnTo>
                  <a:lnTo>
                    <a:pt x="526" y="373823"/>
                  </a:lnTo>
                  <a:lnTo>
                    <a:pt x="644" y="374799"/>
                  </a:lnTo>
                  <a:lnTo>
                    <a:pt x="770" y="375808"/>
                  </a:lnTo>
                  <a:lnTo>
                    <a:pt x="910" y="376750"/>
                  </a:lnTo>
                  <a:lnTo>
                    <a:pt x="1058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8" y="380215"/>
                  </a:lnTo>
                  <a:lnTo>
                    <a:pt x="1752" y="380989"/>
                  </a:lnTo>
                  <a:lnTo>
                    <a:pt x="1945" y="381695"/>
                  </a:lnTo>
                  <a:lnTo>
                    <a:pt x="2152" y="382402"/>
                  </a:lnTo>
                  <a:lnTo>
                    <a:pt x="2359" y="383041"/>
                  </a:lnTo>
                  <a:lnTo>
                    <a:pt x="2580" y="383680"/>
                  </a:lnTo>
                  <a:lnTo>
                    <a:pt x="2802" y="384218"/>
                  </a:lnTo>
                  <a:lnTo>
                    <a:pt x="3038" y="384757"/>
                  </a:lnTo>
                  <a:lnTo>
                    <a:pt x="3275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295" y="386573"/>
                  </a:lnTo>
                  <a:lnTo>
                    <a:pt x="4568" y="386775"/>
                  </a:lnTo>
                  <a:lnTo>
                    <a:pt x="4842" y="386943"/>
                  </a:lnTo>
                  <a:lnTo>
                    <a:pt x="5115" y="387044"/>
                  </a:lnTo>
                  <a:lnTo>
                    <a:pt x="5677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7000" y="386001"/>
                  </a:lnTo>
                  <a:lnTo>
                    <a:pt x="7251" y="385631"/>
                  </a:lnTo>
                  <a:lnTo>
                    <a:pt x="7495" y="385228"/>
                  </a:lnTo>
                  <a:lnTo>
                    <a:pt x="7731" y="384757"/>
                  </a:lnTo>
                  <a:lnTo>
                    <a:pt x="7968" y="384218"/>
                  </a:lnTo>
                  <a:lnTo>
                    <a:pt x="8190" y="383680"/>
                  </a:lnTo>
                  <a:lnTo>
                    <a:pt x="8411" y="383041"/>
                  </a:lnTo>
                  <a:lnTo>
                    <a:pt x="8618" y="382402"/>
                  </a:lnTo>
                  <a:lnTo>
                    <a:pt x="8825" y="381695"/>
                  </a:lnTo>
                  <a:lnTo>
                    <a:pt x="9025" y="380989"/>
                  </a:lnTo>
                  <a:lnTo>
                    <a:pt x="9209" y="380215"/>
                  </a:lnTo>
                  <a:lnTo>
                    <a:pt x="9387" y="379374"/>
                  </a:lnTo>
                  <a:lnTo>
                    <a:pt x="9557" y="378533"/>
                  </a:lnTo>
                  <a:lnTo>
                    <a:pt x="9719" y="377658"/>
                  </a:lnTo>
                  <a:lnTo>
                    <a:pt x="9867" y="376750"/>
                  </a:lnTo>
                  <a:lnTo>
                    <a:pt x="10008" y="375808"/>
                  </a:lnTo>
                  <a:lnTo>
                    <a:pt x="10141" y="374799"/>
                  </a:lnTo>
                  <a:lnTo>
                    <a:pt x="10259" y="373823"/>
                  </a:lnTo>
                  <a:lnTo>
                    <a:pt x="10370" y="372780"/>
                  </a:lnTo>
                  <a:lnTo>
                    <a:pt x="10466" y="371704"/>
                  </a:lnTo>
                  <a:lnTo>
                    <a:pt x="10554" y="370627"/>
                  </a:lnTo>
                  <a:lnTo>
                    <a:pt x="10621" y="369517"/>
                  </a:lnTo>
                  <a:lnTo>
                    <a:pt x="10687" y="368407"/>
                  </a:lnTo>
                  <a:lnTo>
                    <a:pt x="10732" y="367263"/>
                  </a:lnTo>
                  <a:lnTo>
                    <a:pt x="10769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9" y="361342"/>
                  </a:lnTo>
                  <a:lnTo>
                    <a:pt x="10732" y="360165"/>
                  </a:lnTo>
                  <a:lnTo>
                    <a:pt x="10687" y="359021"/>
                  </a:lnTo>
                  <a:lnTo>
                    <a:pt x="10621" y="357911"/>
                  </a:lnTo>
                  <a:lnTo>
                    <a:pt x="10554" y="356801"/>
                  </a:lnTo>
                  <a:lnTo>
                    <a:pt x="10466" y="355724"/>
                  </a:lnTo>
                  <a:lnTo>
                    <a:pt x="10370" y="354648"/>
                  </a:lnTo>
                  <a:lnTo>
                    <a:pt x="10259" y="353605"/>
                  </a:lnTo>
                  <a:lnTo>
                    <a:pt x="10141" y="352595"/>
                  </a:lnTo>
                  <a:lnTo>
                    <a:pt x="10008" y="351620"/>
                  </a:lnTo>
                  <a:lnTo>
                    <a:pt x="9867" y="350678"/>
                  </a:lnTo>
                  <a:lnTo>
                    <a:pt x="9719" y="349770"/>
                  </a:lnTo>
                  <a:lnTo>
                    <a:pt x="9557" y="348895"/>
                  </a:lnTo>
                  <a:lnTo>
                    <a:pt x="9387" y="348054"/>
                  </a:lnTo>
                  <a:lnTo>
                    <a:pt x="9209" y="347213"/>
                  </a:lnTo>
                  <a:lnTo>
                    <a:pt x="9025" y="346439"/>
                  </a:lnTo>
                  <a:lnTo>
                    <a:pt x="8825" y="345733"/>
                  </a:lnTo>
                  <a:lnTo>
                    <a:pt x="8618" y="345026"/>
                  </a:lnTo>
                  <a:lnTo>
                    <a:pt x="8411" y="344387"/>
                  </a:lnTo>
                  <a:lnTo>
                    <a:pt x="8190" y="343748"/>
                  </a:lnTo>
                  <a:lnTo>
                    <a:pt x="7968" y="343209"/>
                  </a:lnTo>
                  <a:lnTo>
                    <a:pt x="7731" y="342671"/>
                  </a:lnTo>
                  <a:lnTo>
                    <a:pt x="7495" y="342200"/>
                  </a:lnTo>
                  <a:lnTo>
                    <a:pt x="7251" y="341797"/>
                  </a:lnTo>
                  <a:lnTo>
                    <a:pt x="7000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7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2" y="453957"/>
                  </a:lnTo>
                  <a:lnTo>
                    <a:pt x="4568" y="454092"/>
                  </a:lnTo>
                  <a:lnTo>
                    <a:pt x="4295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75" y="455639"/>
                  </a:lnTo>
                  <a:lnTo>
                    <a:pt x="3038" y="456110"/>
                  </a:lnTo>
                  <a:lnTo>
                    <a:pt x="2802" y="456615"/>
                  </a:lnTo>
                  <a:lnTo>
                    <a:pt x="2580" y="457153"/>
                  </a:lnTo>
                  <a:lnTo>
                    <a:pt x="2359" y="457758"/>
                  </a:lnTo>
                  <a:lnTo>
                    <a:pt x="2152" y="458398"/>
                  </a:lnTo>
                  <a:lnTo>
                    <a:pt x="1945" y="459070"/>
                  </a:lnTo>
                  <a:lnTo>
                    <a:pt x="1752" y="459811"/>
                  </a:lnTo>
                  <a:lnTo>
                    <a:pt x="1568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8" y="463074"/>
                  </a:lnTo>
                  <a:lnTo>
                    <a:pt x="910" y="463982"/>
                  </a:lnTo>
                  <a:lnTo>
                    <a:pt x="770" y="464924"/>
                  </a:lnTo>
                  <a:lnTo>
                    <a:pt x="644" y="465900"/>
                  </a:lnTo>
                  <a:lnTo>
                    <a:pt x="526" y="466875"/>
                  </a:lnTo>
                  <a:lnTo>
                    <a:pt x="415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2" y="472258"/>
                  </a:lnTo>
                  <a:lnTo>
                    <a:pt x="60" y="473402"/>
                  </a:lnTo>
                  <a:lnTo>
                    <a:pt x="31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1" y="479356"/>
                  </a:lnTo>
                  <a:lnTo>
                    <a:pt x="60" y="480534"/>
                  </a:lnTo>
                  <a:lnTo>
                    <a:pt x="112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15" y="486152"/>
                  </a:lnTo>
                  <a:lnTo>
                    <a:pt x="526" y="487195"/>
                  </a:lnTo>
                  <a:lnTo>
                    <a:pt x="644" y="488204"/>
                  </a:lnTo>
                  <a:lnTo>
                    <a:pt x="770" y="489179"/>
                  </a:lnTo>
                  <a:lnTo>
                    <a:pt x="910" y="490155"/>
                  </a:lnTo>
                  <a:lnTo>
                    <a:pt x="1058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8" y="493620"/>
                  </a:lnTo>
                  <a:lnTo>
                    <a:pt x="1752" y="494394"/>
                  </a:lnTo>
                  <a:lnTo>
                    <a:pt x="1945" y="495134"/>
                  </a:lnTo>
                  <a:lnTo>
                    <a:pt x="2152" y="495840"/>
                  </a:lnTo>
                  <a:lnTo>
                    <a:pt x="2359" y="496513"/>
                  </a:lnTo>
                  <a:lnTo>
                    <a:pt x="2580" y="497119"/>
                  </a:lnTo>
                  <a:lnTo>
                    <a:pt x="2802" y="497691"/>
                  </a:lnTo>
                  <a:lnTo>
                    <a:pt x="3038" y="498195"/>
                  </a:lnTo>
                  <a:lnTo>
                    <a:pt x="3275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295" y="500046"/>
                  </a:lnTo>
                  <a:lnTo>
                    <a:pt x="4568" y="500248"/>
                  </a:lnTo>
                  <a:lnTo>
                    <a:pt x="4842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7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7000" y="499474"/>
                  </a:lnTo>
                  <a:lnTo>
                    <a:pt x="7251" y="499104"/>
                  </a:lnTo>
                  <a:lnTo>
                    <a:pt x="7495" y="498666"/>
                  </a:lnTo>
                  <a:lnTo>
                    <a:pt x="7731" y="498195"/>
                  </a:lnTo>
                  <a:lnTo>
                    <a:pt x="7968" y="497691"/>
                  </a:lnTo>
                  <a:lnTo>
                    <a:pt x="8190" y="497119"/>
                  </a:lnTo>
                  <a:lnTo>
                    <a:pt x="8411" y="496513"/>
                  </a:lnTo>
                  <a:lnTo>
                    <a:pt x="8618" y="495840"/>
                  </a:lnTo>
                  <a:lnTo>
                    <a:pt x="8825" y="495134"/>
                  </a:lnTo>
                  <a:lnTo>
                    <a:pt x="9025" y="494394"/>
                  </a:lnTo>
                  <a:lnTo>
                    <a:pt x="9209" y="493620"/>
                  </a:lnTo>
                  <a:lnTo>
                    <a:pt x="9387" y="492813"/>
                  </a:lnTo>
                  <a:lnTo>
                    <a:pt x="9557" y="491972"/>
                  </a:lnTo>
                  <a:lnTo>
                    <a:pt x="9719" y="491063"/>
                  </a:lnTo>
                  <a:lnTo>
                    <a:pt x="9867" y="490155"/>
                  </a:lnTo>
                  <a:lnTo>
                    <a:pt x="10008" y="489179"/>
                  </a:lnTo>
                  <a:lnTo>
                    <a:pt x="10141" y="488204"/>
                  </a:lnTo>
                  <a:lnTo>
                    <a:pt x="10259" y="487195"/>
                  </a:lnTo>
                  <a:lnTo>
                    <a:pt x="10370" y="486152"/>
                  </a:lnTo>
                  <a:lnTo>
                    <a:pt x="10466" y="485075"/>
                  </a:lnTo>
                  <a:lnTo>
                    <a:pt x="10554" y="483965"/>
                  </a:lnTo>
                  <a:lnTo>
                    <a:pt x="10621" y="482855"/>
                  </a:lnTo>
                  <a:lnTo>
                    <a:pt x="10687" y="481711"/>
                  </a:lnTo>
                  <a:lnTo>
                    <a:pt x="10732" y="480534"/>
                  </a:lnTo>
                  <a:lnTo>
                    <a:pt x="10769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9" y="474579"/>
                  </a:lnTo>
                  <a:lnTo>
                    <a:pt x="10732" y="473402"/>
                  </a:lnTo>
                  <a:lnTo>
                    <a:pt x="10687" y="472258"/>
                  </a:lnTo>
                  <a:lnTo>
                    <a:pt x="10621" y="471148"/>
                  </a:lnTo>
                  <a:lnTo>
                    <a:pt x="10554" y="470038"/>
                  </a:lnTo>
                  <a:lnTo>
                    <a:pt x="10466" y="468961"/>
                  </a:lnTo>
                  <a:lnTo>
                    <a:pt x="10370" y="467918"/>
                  </a:lnTo>
                  <a:lnTo>
                    <a:pt x="10259" y="466875"/>
                  </a:lnTo>
                  <a:lnTo>
                    <a:pt x="10141" y="465900"/>
                  </a:lnTo>
                  <a:lnTo>
                    <a:pt x="10008" y="464924"/>
                  </a:lnTo>
                  <a:lnTo>
                    <a:pt x="9867" y="463982"/>
                  </a:lnTo>
                  <a:lnTo>
                    <a:pt x="9719" y="463074"/>
                  </a:lnTo>
                  <a:lnTo>
                    <a:pt x="9557" y="462199"/>
                  </a:lnTo>
                  <a:lnTo>
                    <a:pt x="9387" y="461358"/>
                  </a:lnTo>
                  <a:lnTo>
                    <a:pt x="9209" y="460551"/>
                  </a:lnTo>
                  <a:lnTo>
                    <a:pt x="9025" y="459811"/>
                  </a:lnTo>
                  <a:lnTo>
                    <a:pt x="8825" y="459070"/>
                  </a:lnTo>
                  <a:lnTo>
                    <a:pt x="8618" y="458398"/>
                  </a:lnTo>
                  <a:lnTo>
                    <a:pt x="8411" y="457758"/>
                  </a:lnTo>
                  <a:lnTo>
                    <a:pt x="8190" y="457153"/>
                  </a:lnTo>
                  <a:lnTo>
                    <a:pt x="7968" y="456615"/>
                  </a:lnTo>
                  <a:lnTo>
                    <a:pt x="7731" y="456110"/>
                  </a:lnTo>
                  <a:lnTo>
                    <a:pt x="7495" y="455639"/>
                  </a:lnTo>
                  <a:lnTo>
                    <a:pt x="7251" y="455235"/>
                  </a:lnTo>
                  <a:lnTo>
                    <a:pt x="7000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7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2" y="567160"/>
                  </a:lnTo>
                  <a:lnTo>
                    <a:pt x="4568" y="567328"/>
                  </a:lnTo>
                  <a:lnTo>
                    <a:pt x="4295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75" y="568876"/>
                  </a:lnTo>
                  <a:lnTo>
                    <a:pt x="3038" y="569347"/>
                  </a:lnTo>
                  <a:lnTo>
                    <a:pt x="2802" y="569885"/>
                  </a:lnTo>
                  <a:lnTo>
                    <a:pt x="2580" y="570423"/>
                  </a:lnTo>
                  <a:lnTo>
                    <a:pt x="2359" y="571029"/>
                  </a:lnTo>
                  <a:lnTo>
                    <a:pt x="2152" y="571702"/>
                  </a:lnTo>
                  <a:lnTo>
                    <a:pt x="1945" y="572408"/>
                  </a:lnTo>
                  <a:lnTo>
                    <a:pt x="1752" y="573115"/>
                  </a:lnTo>
                  <a:lnTo>
                    <a:pt x="1568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8" y="576445"/>
                  </a:lnTo>
                  <a:lnTo>
                    <a:pt x="910" y="577354"/>
                  </a:lnTo>
                  <a:lnTo>
                    <a:pt x="770" y="578296"/>
                  </a:lnTo>
                  <a:lnTo>
                    <a:pt x="644" y="579271"/>
                  </a:lnTo>
                  <a:lnTo>
                    <a:pt x="526" y="580280"/>
                  </a:lnTo>
                  <a:lnTo>
                    <a:pt x="415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2" y="585697"/>
                  </a:lnTo>
                  <a:lnTo>
                    <a:pt x="60" y="586840"/>
                  </a:lnTo>
                  <a:lnTo>
                    <a:pt x="31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1" y="592795"/>
                  </a:lnTo>
                  <a:lnTo>
                    <a:pt x="60" y="593972"/>
                  </a:lnTo>
                  <a:lnTo>
                    <a:pt x="112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15" y="599557"/>
                  </a:lnTo>
                  <a:lnTo>
                    <a:pt x="526" y="600600"/>
                  </a:lnTo>
                  <a:lnTo>
                    <a:pt x="644" y="601609"/>
                  </a:lnTo>
                  <a:lnTo>
                    <a:pt x="770" y="602585"/>
                  </a:lnTo>
                  <a:lnTo>
                    <a:pt x="910" y="603527"/>
                  </a:lnTo>
                  <a:lnTo>
                    <a:pt x="1058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8" y="606958"/>
                  </a:lnTo>
                  <a:lnTo>
                    <a:pt x="1752" y="607732"/>
                  </a:lnTo>
                  <a:lnTo>
                    <a:pt x="1945" y="608472"/>
                  </a:lnTo>
                  <a:lnTo>
                    <a:pt x="2152" y="609145"/>
                  </a:lnTo>
                  <a:lnTo>
                    <a:pt x="2359" y="609784"/>
                  </a:lnTo>
                  <a:lnTo>
                    <a:pt x="2580" y="610389"/>
                  </a:lnTo>
                  <a:lnTo>
                    <a:pt x="2802" y="610961"/>
                  </a:lnTo>
                  <a:lnTo>
                    <a:pt x="3038" y="611466"/>
                  </a:lnTo>
                  <a:lnTo>
                    <a:pt x="3275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295" y="613249"/>
                  </a:lnTo>
                  <a:lnTo>
                    <a:pt x="4568" y="613451"/>
                  </a:lnTo>
                  <a:lnTo>
                    <a:pt x="4842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7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7000" y="612711"/>
                  </a:lnTo>
                  <a:lnTo>
                    <a:pt x="7251" y="612341"/>
                  </a:lnTo>
                  <a:lnTo>
                    <a:pt x="7495" y="611937"/>
                  </a:lnTo>
                  <a:lnTo>
                    <a:pt x="7731" y="611466"/>
                  </a:lnTo>
                  <a:lnTo>
                    <a:pt x="7968" y="610961"/>
                  </a:lnTo>
                  <a:lnTo>
                    <a:pt x="8190" y="610389"/>
                  </a:lnTo>
                  <a:lnTo>
                    <a:pt x="8411" y="609784"/>
                  </a:lnTo>
                  <a:lnTo>
                    <a:pt x="8618" y="609145"/>
                  </a:lnTo>
                  <a:lnTo>
                    <a:pt x="8825" y="608472"/>
                  </a:lnTo>
                  <a:lnTo>
                    <a:pt x="9025" y="607732"/>
                  </a:lnTo>
                  <a:lnTo>
                    <a:pt x="9209" y="606958"/>
                  </a:lnTo>
                  <a:lnTo>
                    <a:pt x="9387" y="606151"/>
                  </a:lnTo>
                  <a:lnTo>
                    <a:pt x="9557" y="605310"/>
                  </a:lnTo>
                  <a:lnTo>
                    <a:pt x="9719" y="604435"/>
                  </a:lnTo>
                  <a:lnTo>
                    <a:pt x="9867" y="603527"/>
                  </a:lnTo>
                  <a:lnTo>
                    <a:pt x="10008" y="602585"/>
                  </a:lnTo>
                  <a:lnTo>
                    <a:pt x="10141" y="601609"/>
                  </a:lnTo>
                  <a:lnTo>
                    <a:pt x="10259" y="600600"/>
                  </a:lnTo>
                  <a:lnTo>
                    <a:pt x="10370" y="599557"/>
                  </a:lnTo>
                  <a:lnTo>
                    <a:pt x="10466" y="598480"/>
                  </a:lnTo>
                  <a:lnTo>
                    <a:pt x="10554" y="597404"/>
                  </a:lnTo>
                  <a:lnTo>
                    <a:pt x="10621" y="596294"/>
                  </a:lnTo>
                  <a:lnTo>
                    <a:pt x="10687" y="595150"/>
                  </a:lnTo>
                  <a:lnTo>
                    <a:pt x="10732" y="593972"/>
                  </a:lnTo>
                  <a:lnTo>
                    <a:pt x="10769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9" y="588018"/>
                  </a:lnTo>
                  <a:lnTo>
                    <a:pt x="10732" y="586840"/>
                  </a:lnTo>
                  <a:lnTo>
                    <a:pt x="10687" y="585697"/>
                  </a:lnTo>
                  <a:lnTo>
                    <a:pt x="10621" y="584586"/>
                  </a:lnTo>
                  <a:lnTo>
                    <a:pt x="10554" y="583476"/>
                  </a:lnTo>
                  <a:lnTo>
                    <a:pt x="10466" y="582400"/>
                  </a:lnTo>
                  <a:lnTo>
                    <a:pt x="10370" y="581323"/>
                  </a:lnTo>
                  <a:lnTo>
                    <a:pt x="10259" y="580280"/>
                  </a:lnTo>
                  <a:lnTo>
                    <a:pt x="10141" y="579271"/>
                  </a:lnTo>
                  <a:lnTo>
                    <a:pt x="10008" y="578296"/>
                  </a:lnTo>
                  <a:lnTo>
                    <a:pt x="9867" y="577354"/>
                  </a:lnTo>
                  <a:lnTo>
                    <a:pt x="9719" y="576445"/>
                  </a:lnTo>
                  <a:lnTo>
                    <a:pt x="9557" y="575571"/>
                  </a:lnTo>
                  <a:lnTo>
                    <a:pt x="9387" y="574730"/>
                  </a:lnTo>
                  <a:lnTo>
                    <a:pt x="9209" y="573889"/>
                  </a:lnTo>
                  <a:lnTo>
                    <a:pt x="9025" y="573115"/>
                  </a:lnTo>
                  <a:lnTo>
                    <a:pt x="8825" y="572408"/>
                  </a:lnTo>
                  <a:lnTo>
                    <a:pt x="8618" y="571702"/>
                  </a:lnTo>
                  <a:lnTo>
                    <a:pt x="8411" y="571029"/>
                  </a:lnTo>
                  <a:lnTo>
                    <a:pt x="8190" y="570423"/>
                  </a:lnTo>
                  <a:lnTo>
                    <a:pt x="7968" y="569885"/>
                  </a:lnTo>
                  <a:lnTo>
                    <a:pt x="7731" y="569347"/>
                  </a:lnTo>
                  <a:lnTo>
                    <a:pt x="7495" y="568876"/>
                  </a:lnTo>
                  <a:lnTo>
                    <a:pt x="7251" y="568472"/>
                  </a:lnTo>
                  <a:lnTo>
                    <a:pt x="7000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7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" name="Google Shape;45;p3"/>
            <p:cNvSpPr/>
            <p:nvPr/>
          </p:nvSpPr>
          <p:spPr>
            <a:xfrm>
              <a:off x="11651245" y="3272898"/>
              <a:ext cx="55601" cy="876085"/>
            </a:xfrm>
            <a:custGeom>
              <a:avLst/>
              <a:gdLst/>
              <a:ahLst/>
              <a:cxnLst/>
              <a:rect l="l" t="t" r="r" b="b"/>
              <a:pathLst>
                <a:path w="10791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294" y="471"/>
                  </a:lnTo>
                  <a:lnTo>
                    <a:pt x="4035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74" y="1850"/>
                  </a:lnTo>
                  <a:lnTo>
                    <a:pt x="3038" y="2321"/>
                  </a:lnTo>
                  <a:lnTo>
                    <a:pt x="2801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0" y="6863"/>
                  </a:lnTo>
                  <a:lnTo>
                    <a:pt x="1382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43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4" y="18671"/>
                  </a:lnTo>
                  <a:lnTo>
                    <a:pt x="59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59" y="26879"/>
                  </a:lnTo>
                  <a:lnTo>
                    <a:pt x="104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43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82" y="39024"/>
                  </a:lnTo>
                  <a:lnTo>
                    <a:pt x="1560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1" y="43868"/>
                  </a:lnTo>
                  <a:lnTo>
                    <a:pt x="3038" y="44373"/>
                  </a:lnTo>
                  <a:lnTo>
                    <a:pt x="3274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5" y="45954"/>
                  </a:lnTo>
                  <a:lnTo>
                    <a:pt x="4294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0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18" y="42052"/>
                  </a:lnTo>
                  <a:lnTo>
                    <a:pt x="8824" y="41345"/>
                  </a:lnTo>
                  <a:lnTo>
                    <a:pt x="9017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67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0" y="24558"/>
                  </a:lnTo>
                  <a:lnTo>
                    <a:pt x="10790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7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17" y="6089"/>
                  </a:lnTo>
                  <a:lnTo>
                    <a:pt x="8824" y="5349"/>
                  </a:lnTo>
                  <a:lnTo>
                    <a:pt x="8618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0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294" y="113943"/>
                  </a:lnTo>
                  <a:lnTo>
                    <a:pt x="4035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74" y="115323"/>
                  </a:lnTo>
                  <a:lnTo>
                    <a:pt x="3038" y="115794"/>
                  </a:lnTo>
                  <a:lnTo>
                    <a:pt x="2801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0" y="120335"/>
                  </a:lnTo>
                  <a:lnTo>
                    <a:pt x="1382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43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4" y="132110"/>
                  </a:lnTo>
                  <a:lnTo>
                    <a:pt x="59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59" y="140352"/>
                  </a:lnTo>
                  <a:lnTo>
                    <a:pt x="104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43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82" y="152496"/>
                  </a:lnTo>
                  <a:lnTo>
                    <a:pt x="1560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1" y="157341"/>
                  </a:lnTo>
                  <a:lnTo>
                    <a:pt x="3038" y="157845"/>
                  </a:lnTo>
                  <a:lnTo>
                    <a:pt x="3274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5" y="159427"/>
                  </a:lnTo>
                  <a:lnTo>
                    <a:pt x="4294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0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18" y="155491"/>
                  </a:lnTo>
                  <a:lnTo>
                    <a:pt x="8824" y="154818"/>
                  </a:lnTo>
                  <a:lnTo>
                    <a:pt x="9017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67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0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7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17" y="119562"/>
                  </a:lnTo>
                  <a:lnTo>
                    <a:pt x="8824" y="118821"/>
                  </a:lnTo>
                  <a:lnTo>
                    <a:pt x="8618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0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294" y="227416"/>
                  </a:lnTo>
                  <a:lnTo>
                    <a:pt x="4035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74" y="228761"/>
                  </a:lnTo>
                  <a:lnTo>
                    <a:pt x="3038" y="229232"/>
                  </a:lnTo>
                  <a:lnTo>
                    <a:pt x="2801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0" y="233774"/>
                  </a:lnTo>
                  <a:lnTo>
                    <a:pt x="1382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43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4" y="245582"/>
                  </a:lnTo>
                  <a:lnTo>
                    <a:pt x="59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59" y="253824"/>
                  </a:lnTo>
                  <a:lnTo>
                    <a:pt x="104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43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82" y="265935"/>
                  </a:lnTo>
                  <a:lnTo>
                    <a:pt x="1560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1" y="270780"/>
                  </a:lnTo>
                  <a:lnTo>
                    <a:pt x="3038" y="271318"/>
                  </a:lnTo>
                  <a:lnTo>
                    <a:pt x="3274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5" y="272865"/>
                  </a:lnTo>
                  <a:lnTo>
                    <a:pt x="4294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0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18" y="268963"/>
                  </a:lnTo>
                  <a:lnTo>
                    <a:pt x="8824" y="268256"/>
                  </a:lnTo>
                  <a:lnTo>
                    <a:pt x="9017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67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0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7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17" y="233000"/>
                  </a:lnTo>
                  <a:lnTo>
                    <a:pt x="8824" y="232260"/>
                  </a:lnTo>
                  <a:lnTo>
                    <a:pt x="8618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0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4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294" y="340855"/>
                  </a:lnTo>
                  <a:lnTo>
                    <a:pt x="4035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74" y="342200"/>
                  </a:lnTo>
                  <a:lnTo>
                    <a:pt x="3038" y="342671"/>
                  </a:lnTo>
                  <a:lnTo>
                    <a:pt x="2801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0" y="347213"/>
                  </a:lnTo>
                  <a:lnTo>
                    <a:pt x="1382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43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4" y="359021"/>
                  </a:lnTo>
                  <a:lnTo>
                    <a:pt x="59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59" y="367263"/>
                  </a:lnTo>
                  <a:lnTo>
                    <a:pt x="104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43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82" y="379374"/>
                  </a:lnTo>
                  <a:lnTo>
                    <a:pt x="1560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1" y="384218"/>
                  </a:lnTo>
                  <a:lnTo>
                    <a:pt x="3038" y="384757"/>
                  </a:lnTo>
                  <a:lnTo>
                    <a:pt x="3274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5" y="386304"/>
                  </a:lnTo>
                  <a:lnTo>
                    <a:pt x="4294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4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0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18" y="382402"/>
                  </a:lnTo>
                  <a:lnTo>
                    <a:pt x="8824" y="381695"/>
                  </a:lnTo>
                  <a:lnTo>
                    <a:pt x="9017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67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0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7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17" y="346439"/>
                  </a:lnTo>
                  <a:lnTo>
                    <a:pt x="8824" y="345733"/>
                  </a:lnTo>
                  <a:lnTo>
                    <a:pt x="8618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0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294" y="454293"/>
                  </a:lnTo>
                  <a:lnTo>
                    <a:pt x="4035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74" y="455639"/>
                  </a:lnTo>
                  <a:lnTo>
                    <a:pt x="3038" y="456110"/>
                  </a:lnTo>
                  <a:lnTo>
                    <a:pt x="2801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0" y="460551"/>
                  </a:lnTo>
                  <a:lnTo>
                    <a:pt x="1382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09" y="463982"/>
                  </a:lnTo>
                  <a:lnTo>
                    <a:pt x="769" y="464924"/>
                  </a:lnTo>
                  <a:lnTo>
                    <a:pt x="643" y="465900"/>
                  </a:lnTo>
                  <a:lnTo>
                    <a:pt x="525" y="466875"/>
                  </a:lnTo>
                  <a:lnTo>
                    <a:pt x="414" y="467918"/>
                  </a:lnTo>
                  <a:lnTo>
                    <a:pt x="318" y="468961"/>
                  </a:lnTo>
                  <a:lnTo>
                    <a:pt x="237" y="470038"/>
                  </a:lnTo>
                  <a:lnTo>
                    <a:pt x="163" y="471148"/>
                  </a:lnTo>
                  <a:lnTo>
                    <a:pt x="104" y="472258"/>
                  </a:lnTo>
                  <a:lnTo>
                    <a:pt x="59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0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59" y="480534"/>
                  </a:lnTo>
                  <a:lnTo>
                    <a:pt x="104" y="481711"/>
                  </a:lnTo>
                  <a:lnTo>
                    <a:pt x="163" y="482855"/>
                  </a:lnTo>
                  <a:lnTo>
                    <a:pt x="237" y="483965"/>
                  </a:lnTo>
                  <a:lnTo>
                    <a:pt x="318" y="485075"/>
                  </a:lnTo>
                  <a:lnTo>
                    <a:pt x="414" y="486152"/>
                  </a:lnTo>
                  <a:lnTo>
                    <a:pt x="525" y="487195"/>
                  </a:lnTo>
                  <a:lnTo>
                    <a:pt x="643" y="488204"/>
                  </a:lnTo>
                  <a:lnTo>
                    <a:pt x="769" y="489179"/>
                  </a:lnTo>
                  <a:lnTo>
                    <a:pt x="909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82" y="492813"/>
                  </a:lnTo>
                  <a:lnTo>
                    <a:pt x="1560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1" y="497691"/>
                  </a:lnTo>
                  <a:lnTo>
                    <a:pt x="3038" y="498195"/>
                  </a:lnTo>
                  <a:lnTo>
                    <a:pt x="3274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5" y="499777"/>
                  </a:lnTo>
                  <a:lnTo>
                    <a:pt x="4294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0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18" y="495840"/>
                  </a:lnTo>
                  <a:lnTo>
                    <a:pt x="8824" y="495134"/>
                  </a:lnTo>
                  <a:lnTo>
                    <a:pt x="9017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67" y="490155"/>
                  </a:lnTo>
                  <a:lnTo>
                    <a:pt x="10007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46" y="483965"/>
                  </a:lnTo>
                  <a:lnTo>
                    <a:pt x="10620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0" y="478179"/>
                  </a:lnTo>
                  <a:lnTo>
                    <a:pt x="10790" y="476934"/>
                  </a:lnTo>
                  <a:lnTo>
                    <a:pt x="10790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0" y="471148"/>
                  </a:lnTo>
                  <a:lnTo>
                    <a:pt x="10546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07" y="464924"/>
                  </a:lnTo>
                  <a:lnTo>
                    <a:pt x="9867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17" y="459811"/>
                  </a:lnTo>
                  <a:lnTo>
                    <a:pt x="8824" y="459070"/>
                  </a:lnTo>
                  <a:lnTo>
                    <a:pt x="8618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0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294" y="567530"/>
                  </a:lnTo>
                  <a:lnTo>
                    <a:pt x="4035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74" y="568876"/>
                  </a:lnTo>
                  <a:lnTo>
                    <a:pt x="3038" y="569347"/>
                  </a:lnTo>
                  <a:lnTo>
                    <a:pt x="2801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0" y="573889"/>
                  </a:lnTo>
                  <a:lnTo>
                    <a:pt x="1382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43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4" y="585697"/>
                  </a:lnTo>
                  <a:lnTo>
                    <a:pt x="59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59" y="593972"/>
                  </a:lnTo>
                  <a:lnTo>
                    <a:pt x="104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43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82" y="606151"/>
                  </a:lnTo>
                  <a:lnTo>
                    <a:pt x="1560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1" y="610961"/>
                  </a:lnTo>
                  <a:lnTo>
                    <a:pt x="3038" y="611466"/>
                  </a:lnTo>
                  <a:lnTo>
                    <a:pt x="3274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5" y="613013"/>
                  </a:lnTo>
                  <a:lnTo>
                    <a:pt x="4294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0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18" y="609145"/>
                  </a:lnTo>
                  <a:lnTo>
                    <a:pt x="8824" y="608472"/>
                  </a:lnTo>
                  <a:lnTo>
                    <a:pt x="9017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67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0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7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17" y="573115"/>
                  </a:lnTo>
                  <a:lnTo>
                    <a:pt x="8824" y="572408"/>
                  </a:lnTo>
                  <a:lnTo>
                    <a:pt x="8618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0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cxnSp>
        <p:nvCxnSpPr>
          <p:cNvPr id="91" name="Google Shape;95;p7"/>
          <p:cNvCxnSpPr/>
          <p:nvPr/>
        </p:nvCxnSpPr>
        <p:spPr>
          <a:xfrm>
            <a:off x="14832" y="430094"/>
            <a:ext cx="2559403" cy="11347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" name="Прямоугольник 93"/>
          <p:cNvSpPr/>
          <p:nvPr/>
        </p:nvSpPr>
        <p:spPr>
          <a:xfrm>
            <a:off x="852925" y="247016"/>
            <a:ext cx="90566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54375"/>
                </a:solidFill>
                <a:latin typeface="Bebas Neue Bold" panose="020B0606020202050201" pitchFamily="34" charset="-52"/>
              </a:rPr>
              <a:t>3. В разделе «Подробная информация» выберите необходимые параметры и нажмите «Заполнить форму».</a:t>
            </a:r>
            <a:endParaRPr lang="ru-RU" sz="3200" u="sng" dirty="0">
              <a:solidFill>
                <a:srgbClr val="054375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9295120" y="149053"/>
            <a:ext cx="25518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 smtClean="0">
                <a:solidFill>
                  <a:srgbClr val="054375"/>
                </a:solidFill>
                <a:latin typeface="Styrene A Web Med" pitchFamily="2" charset="-52"/>
              </a:rPr>
              <a:t>Городской округ Лотошино</a:t>
            </a:r>
            <a:endParaRPr lang="ru-RU" sz="1600" b="1" dirty="0">
              <a:solidFill>
                <a:srgbClr val="054375"/>
              </a:solidFill>
              <a:latin typeface="Styrene A Web Med" pitchFamily="2" charset="-52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F9A6E92-712B-E2C1-0F80-FD48B88808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/>
          <a:srcRect/>
          <a:stretch/>
        </p:blipFill>
        <p:spPr>
          <a:xfrm>
            <a:off x="2676088" y="1744436"/>
            <a:ext cx="7233517" cy="478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255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 flipH="1">
            <a:off x="2148" y="0"/>
            <a:ext cx="12189852" cy="6857678"/>
            <a:chOff x="0" y="322"/>
            <a:chExt cx="12189852" cy="6857678"/>
          </a:xfrm>
        </p:grpSpPr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4" y="322"/>
              <a:ext cx="12187128" cy="6857678"/>
            </a:xfrm>
            <a:prstGeom prst="rect">
              <a:avLst/>
            </a:prstGeom>
          </p:spPr>
        </p:pic>
        <p:sp>
          <p:nvSpPr>
            <p:cNvPr id="72" name="Google Shape;30;p3"/>
            <p:cNvSpPr/>
            <p:nvPr/>
          </p:nvSpPr>
          <p:spPr>
            <a:xfrm>
              <a:off x="10617084" y="5704615"/>
              <a:ext cx="1356873" cy="822060"/>
            </a:xfrm>
            <a:prstGeom prst="rect">
              <a:avLst/>
            </a:prstGeom>
            <a:solidFill>
              <a:srgbClr val="637B9B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" name="Google Shape;31;p3"/>
            <p:cNvSpPr/>
            <p:nvPr/>
          </p:nvSpPr>
          <p:spPr>
            <a:xfrm>
              <a:off x="0" y="4742480"/>
              <a:ext cx="720000" cy="1349700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" name="Google Shape;33;p3"/>
            <p:cNvSpPr/>
            <p:nvPr/>
          </p:nvSpPr>
          <p:spPr>
            <a:xfrm>
              <a:off x="1099040" y="5159615"/>
              <a:ext cx="9786673" cy="1580025"/>
            </a:xfrm>
            <a:custGeom>
              <a:avLst/>
              <a:gdLst/>
              <a:ahLst/>
              <a:cxnLst/>
              <a:rect l="l" t="t" r="r" b="b"/>
              <a:pathLst>
                <a:path w="164054" h="63201" extrusionOk="0">
                  <a:moveTo>
                    <a:pt x="0" y="0"/>
                  </a:moveTo>
                  <a:lnTo>
                    <a:pt x="0" y="63201"/>
                  </a:lnTo>
                  <a:lnTo>
                    <a:pt x="164054" y="63201"/>
                  </a:lnTo>
                  <a:lnTo>
                    <a:pt x="164054" y="29135"/>
                  </a:lnTo>
                </a:path>
              </a:pathLst>
            </a:cu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75" name="Google Shape;34;p3"/>
            <p:cNvGrpSpPr/>
            <p:nvPr/>
          </p:nvGrpSpPr>
          <p:grpSpPr>
            <a:xfrm>
              <a:off x="11483046" y="5408640"/>
              <a:ext cx="363878" cy="826970"/>
              <a:chOff x="10849621" y="2593559"/>
              <a:chExt cx="326755" cy="742601"/>
            </a:xfrm>
          </p:grpSpPr>
          <p:sp>
            <p:nvSpPr>
              <p:cNvPr id="76" name="Google Shape;35;p3"/>
              <p:cNvSpPr/>
              <p:nvPr/>
            </p:nvSpPr>
            <p:spPr>
              <a:xfrm>
                <a:off x="10849621" y="2593559"/>
                <a:ext cx="55594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0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33" y="135"/>
                    </a:lnTo>
                    <a:lnTo>
                      <a:pt x="4560" y="269"/>
                    </a:lnTo>
                    <a:lnTo>
                      <a:pt x="4294" y="471"/>
                    </a:lnTo>
                    <a:lnTo>
                      <a:pt x="4028" y="740"/>
                    </a:lnTo>
                    <a:lnTo>
                      <a:pt x="3769" y="1043"/>
                    </a:lnTo>
                    <a:lnTo>
                      <a:pt x="3518" y="1413"/>
                    </a:lnTo>
                    <a:lnTo>
                      <a:pt x="3274" y="1850"/>
                    </a:lnTo>
                    <a:lnTo>
                      <a:pt x="3037" y="2321"/>
                    </a:lnTo>
                    <a:lnTo>
                      <a:pt x="2801" y="2826"/>
                    </a:lnTo>
                    <a:lnTo>
                      <a:pt x="2572" y="3398"/>
                    </a:lnTo>
                    <a:lnTo>
                      <a:pt x="2358" y="4003"/>
                    </a:lnTo>
                    <a:lnTo>
                      <a:pt x="2143" y="4643"/>
                    </a:lnTo>
                    <a:lnTo>
                      <a:pt x="1944" y="5349"/>
                    </a:lnTo>
                    <a:lnTo>
                      <a:pt x="1744" y="6089"/>
                    </a:lnTo>
                    <a:lnTo>
                      <a:pt x="1559" y="6863"/>
                    </a:lnTo>
                    <a:lnTo>
                      <a:pt x="1382" y="7670"/>
                    </a:lnTo>
                    <a:lnTo>
                      <a:pt x="1212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36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3" y="18671"/>
                    </a:lnTo>
                    <a:lnTo>
                      <a:pt x="59" y="19815"/>
                    </a:lnTo>
                    <a:lnTo>
                      <a:pt x="22" y="20959"/>
                    </a:lnTo>
                    <a:lnTo>
                      <a:pt x="0" y="22136"/>
                    </a:lnTo>
                    <a:lnTo>
                      <a:pt x="0" y="23347"/>
                    </a:lnTo>
                    <a:lnTo>
                      <a:pt x="0" y="24558"/>
                    </a:lnTo>
                    <a:lnTo>
                      <a:pt x="22" y="25736"/>
                    </a:lnTo>
                    <a:lnTo>
                      <a:pt x="59" y="26879"/>
                    </a:lnTo>
                    <a:lnTo>
                      <a:pt x="103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36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12" y="38183"/>
                    </a:lnTo>
                    <a:lnTo>
                      <a:pt x="1382" y="39024"/>
                    </a:lnTo>
                    <a:lnTo>
                      <a:pt x="1559" y="39831"/>
                    </a:lnTo>
                    <a:lnTo>
                      <a:pt x="1744" y="40605"/>
                    </a:lnTo>
                    <a:lnTo>
                      <a:pt x="1944" y="41345"/>
                    </a:lnTo>
                    <a:lnTo>
                      <a:pt x="2143" y="42052"/>
                    </a:lnTo>
                    <a:lnTo>
                      <a:pt x="2358" y="42691"/>
                    </a:lnTo>
                    <a:lnTo>
                      <a:pt x="2572" y="43296"/>
                    </a:lnTo>
                    <a:lnTo>
                      <a:pt x="2801" y="43868"/>
                    </a:lnTo>
                    <a:lnTo>
                      <a:pt x="3037" y="44373"/>
                    </a:lnTo>
                    <a:lnTo>
                      <a:pt x="3274" y="44844"/>
                    </a:lnTo>
                    <a:lnTo>
                      <a:pt x="3518" y="45281"/>
                    </a:lnTo>
                    <a:lnTo>
                      <a:pt x="3769" y="45651"/>
                    </a:lnTo>
                    <a:lnTo>
                      <a:pt x="4028" y="45954"/>
                    </a:lnTo>
                    <a:lnTo>
                      <a:pt x="4294" y="46223"/>
                    </a:lnTo>
                    <a:lnTo>
                      <a:pt x="4560" y="46425"/>
                    </a:lnTo>
                    <a:lnTo>
                      <a:pt x="4833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68" y="46661"/>
                    </a:lnTo>
                    <a:lnTo>
                      <a:pt x="5942" y="46560"/>
                    </a:lnTo>
                    <a:lnTo>
                      <a:pt x="6215" y="46425"/>
                    </a:lnTo>
                    <a:lnTo>
                      <a:pt x="6474" y="46223"/>
                    </a:lnTo>
                    <a:lnTo>
                      <a:pt x="6740" y="45954"/>
                    </a:lnTo>
                    <a:lnTo>
                      <a:pt x="6991" y="45651"/>
                    </a:lnTo>
                    <a:lnTo>
                      <a:pt x="7243" y="45281"/>
                    </a:lnTo>
                    <a:lnTo>
                      <a:pt x="7486" y="44844"/>
                    </a:lnTo>
                    <a:lnTo>
                      <a:pt x="7730" y="44373"/>
                    </a:lnTo>
                    <a:lnTo>
                      <a:pt x="7959" y="43868"/>
                    </a:lnTo>
                    <a:lnTo>
                      <a:pt x="8189" y="43296"/>
                    </a:lnTo>
                    <a:lnTo>
                      <a:pt x="8403" y="42691"/>
                    </a:lnTo>
                    <a:lnTo>
                      <a:pt x="8617" y="42052"/>
                    </a:lnTo>
                    <a:lnTo>
                      <a:pt x="8824" y="41345"/>
                    </a:lnTo>
                    <a:lnTo>
                      <a:pt x="9016" y="40605"/>
                    </a:lnTo>
                    <a:lnTo>
                      <a:pt x="9208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1" y="37275"/>
                    </a:lnTo>
                    <a:lnTo>
                      <a:pt x="9866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1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79" y="28023"/>
                    </a:lnTo>
                    <a:lnTo>
                      <a:pt x="10731" y="26879"/>
                    </a:lnTo>
                    <a:lnTo>
                      <a:pt x="10760" y="25736"/>
                    </a:lnTo>
                    <a:lnTo>
                      <a:pt x="10783" y="24558"/>
                    </a:lnTo>
                    <a:lnTo>
                      <a:pt x="10790" y="23347"/>
                    </a:lnTo>
                    <a:lnTo>
                      <a:pt x="10783" y="22136"/>
                    </a:lnTo>
                    <a:lnTo>
                      <a:pt x="10760" y="20959"/>
                    </a:lnTo>
                    <a:lnTo>
                      <a:pt x="10731" y="19815"/>
                    </a:lnTo>
                    <a:lnTo>
                      <a:pt x="10679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1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6" y="10328"/>
                    </a:lnTo>
                    <a:lnTo>
                      <a:pt x="9711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8" y="6863"/>
                    </a:lnTo>
                    <a:lnTo>
                      <a:pt x="9016" y="6089"/>
                    </a:lnTo>
                    <a:lnTo>
                      <a:pt x="8824" y="5349"/>
                    </a:lnTo>
                    <a:lnTo>
                      <a:pt x="8617" y="4643"/>
                    </a:lnTo>
                    <a:lnTo>
                      <a:pt x="8403" y="4003"/>
                    </a:lnTo>
                    <a:lnTo>
                      <a:pt x="8189" y="3398"/>
                    </a:lnTo>
                    <a:lnTo>
                      <a:pt x="7959" y="2826"/>
                    </a:lnTo>
                    <a:lnTo>
                      <a:pt x="7730" y="2321"/>
                    </a:lnTo>
                    <a:lnTo>
                      <a:pt x="7486" y="1850"/>
                    </a:lnTo>
                    <a:lnTo>
                      <a:pt x="7243" y="1413"/>
                    </a:lnTo>
                    <a:lnTo>
                      <a:pt x="6991" y="1043"/>
                    </a:lnTo>
                    <a:lnTo>
                      <a:pt x="6740" y="740"/>
                    </a:lnTo>
                    <a:lnTo>
                      <a:pt x="6474" y="471"/>
                    </a:lnTo>
                    <a:lnTo>
                      <a:pt x="6215" y="269"/>
                    </a:lnTo>
                    <a:lnTo>
                      <a:pt x="5942" y="135"/>
                    </a:lnTo>
                    <a:lnTo>
                      <a:pt x="5668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33" y="113573"/>
                    </a:lnTo>
                    <a:lnTo>
                      <a:pt x="4560" y="113742"/>
                    </a:lnTo>
                    <a:lnTo>
                      <a:pt x="4294" y="113943"/>
                    </a:lnTo>
                    <a:lnTo>
                      <a:pt x="4028" y="114213"/>
                    </a:lnTo>
                    <a:lnTo>
                      <a:pt x="3769" y="114515"/>
                    </a:lnTo>
                    <a:lnTo>
                      <a:pt x="3518" y="114885"/>
                    </a:lnTo>
                    <a:lnTo>
                      <a:pt x="3274" y="115323"/>
                    </a:lnTo>
                    <a:lnTo>
                      <a:pt x="3037" y="115794"/>
                    </a:lnTo>
                    <a:lnTo>
                      <a:pt x="2801" y="116298"/>
                    </a:lnTo>
                    <a:lnTo>
                      <a:pt x="2572" y="116870"/>
                    </a:lnTo>
                    <a:lnTo>
                      <a:pt x="2358" y="117476"/>
                    </a:lnTo>
                    <a:lnTo>
                      <a:pt x="2143" y="118115"/>
                    </a:lnTo>
                    <a:lnTo>
                      <a:pt x="1944" y="118821"/>
                    </a:lnTo>
                    <a:lnTo>
                      <a:pt x="1744" y="119562"/>
                    </a:lnTo>
                    <a:lnTo>
                      <a:pt x="1559" y="120335"/>
                    </a:lnTo>
                    <a:lnTo>
                      <a:pt x="1382" y="121143"/>
                    </a:lnTo>
                    <a:lnTo>
                      <a:pt x="1212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36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3" y="132110"/>
                    </a:lnTo>
                    <a:lnTo>
                      <a:pt x="59" y="133254"/>
                    </a:lnTo>
                    <a:lnTo>
                      <a:pt x="22" y="134431"/>
                    </a:lnTo>
                    <a:lnTo>
                      <a:pt x="0" y="135608"/>
                    </a:lnTo>
                    <a:lnTo>
                      <a:pt x="0" y="136820"/>
                    </a:lnTo>
                    <a:lnTo>
                      <a:pt x="0" y="137997"/>
                    </a:lnTo>
                    <a:lnTo>
                      <a:pt x="22" y="139174"/>
                    </a:lnTo>
                    <a:lnTo>
                      <a:pt x="59" y="140352"/>
                    </a:lnTo>
                    <a:lnTo>
                      <a:pt x="103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36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12" y="151622"/>
                    </a:lnTo>
                    <a:lnTo>
                      <a:pt x="1382" y="152496"/>
                    </a:lnTo>
                    <a:lnTo>
                      <a:pt x="1559" y="153304"/>
                    </a:lnTo>
                    <a:lnTo>
                      <a:pt x="1744" y="154078"/>
                    </a:lnTo>
                    <a:lnTo>
                      <a:pt x="1944" y="154818"/>
                    </a:lnTo>
                    <a:lnTo>
                      <a:pt x="2143" y="155491"/>
                    </a:lnTo>
                    <a:lnTo>
                      <a:pt x="2358" y="156163"/>
                    </a:lnTo>
                    <a:lnTo>
                      <a:pt x="2572" y="156769"/>
                    </a:lnTo>
                    <a:lnTo>
                      <a:pt x="2801" y="157341"/>
                    </a:lnTo>
                    <a:lnTo>
                      <a:pt x="3037" y="157845"/>
                    </a:lnTo>
                    <a:lnTo>
                      <a:pt x="3274" y="158316"/>
                    </a:lnTo>
                    <a:lnTo>
                      <a:pt x="3518" y="158720"/>
                    </a:lnTo>
                    <a:lnTo>
                      <a:pt x="3769" y="159090"/>
                    </a:lnTo>
                    <a:lnTo>
                      <a:pt x="4028" y="159427"/>
                    </a:lnTo>
                    <a:lnTo>
                      <a:pt x="4294" y="159696"/>
                    </a:lnTo>
                    <a:lnTo>
                      <a:pt x="4560" y="159898"/>
                    </a:lnTo>
                    <a:lnTo>
                      <a:pt x="4833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68" y="160133"/>
                    </a:lnTo>
                    <a:lnTo>
                      <a:pt x="5942" y="160032"/>
                    </a:lnTo>
                    <a:lnTo>
                      <a:pt x="6215" y="159898"/>
                    </a:lnTo>
                    <a:lnTo>
                      <a:pt x="6474" y="159696"/>
                    </a:lnTo>
                    <a:lnTo>
                      <a:pt x="6740" y="159427"/>
                    </a:lnTo>
                    <a:lnTo>
                      <a:pt x="6991" y="159090"/>
                    </a:lnTo>
                    <a:lnTo>
                      <a:pt x="7243" y="158720"/>
                    </a:lnTo>
                    <a:lnTo>
                      <a:pt x="7486" y="158316"/>
                    </a:lnTo>
                    <a:lnTo>
                      <a:pt x="7730" y="157845"/>
                    </a:lnTo>
                    <a:lnTo>
                      <a:pt x="7959" y="157341"/>
                    </a:lnTo>
                    <a:lnTo>
                      <a:pt x="8189" y="156769"/>
                    </a:lnTo>
                    <a:lnTo>
                      <a:pt x="8403" y="156163"/>
                    </a:lnTo>
                    <a:lnTo>
                      <a:pt x="8617" y="155491"/>
                    </a:lnTo>
                    <a:lnTo>
                      <a:pt x="8824" y="154818"/>
                    </a:lnTo>
                    <a:lnTo>
                      <a:pt x="9016" y="154078"/>
                    </a:lnTo>
                    <a:lnTo>
                      <a:pt x="9208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1" y="150747"/>
                    </a:lnTo>
                    <a:lnTo>
                      <a:pt x="9866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1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79" y="141496"/>
                    </a:lnTo>
                    <a:lnTo>
                      <a:pt x="10731" y="140352"/>
                    </a:lnTo>
                    <a:lnTo>
                      <a:pt x="10760" y="139174"/>
                    </a:lnTo>
                    <a:lnTo>
                      <a:pt x="10783" y="137997"/>
                    </a:lnTo>
                    <a:lnTo>
                      <a:pt x="10790" y="136820"/>
                    </a:lnTo>
                    <a:lnTo>
                      <a:pt x="10783" y="135608"/>
                    </a:lnTo>
                    <a:lnTo>
                      <a:pt x="10760" y="134431"/>
                    </a:lnTo>
                    <a:lnTo>
                      <a:pt x="10731" y="133254"/>
                    </a:lnTo>
                    <a:lnTo>
                      <a:pt x="10679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1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6" y="123800"/>
                    </a:lnTo>
                    <a:lnTo>
                      <a:pt x="9711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8" y="120335"/>
                    </a:lnTo>
                    <a:lnTo>
                      <a:pt x="9016" y="119562"/>
                    </a:lnTo>
                    <a:lnTo>
                      <a:pt x="8824" y="118821"/>
                    </a:lnTo>
                    <a:lnTo>
                      <a:pt x="8617" y="118115"/>
                    </a:lnTo>
                    <a:lnTo>
                      <a:pt x="8403" y="117476"/>
                    </a:lnTo>
                    <a:lnTo>
                      <a:pt x="8189" y="116870"/>
                    </a:lnTo>
                    <a:lnTo>
                      <a:pt x="7959" y="116298"/>
                    </a:lnTo>
                    <a:lnTo>
                      <a:pt x="7730" y="115794"/>
                    </a:lnTo>
                    <a:lnTo>
                      <a:pt x="7486" y="115323"/>
                    </a:lnTo>
                    <a:lnTo>
                      <a:pt x="7243" y="114885"/>
                    </a:lnTo>
                    <a:lnTo>
                      <a:pt x="6991" y="114515"/>
                    </a:lnTo>
                    <a:lnTo>
                      <a:pt x="6740" y="114213"/>
                    </a:lnTo>
                    <a:lnTo>
                      <a:pt x="6474" y="113943"/>
                    </a:lnTo>
                    <a:lnTo>
                      <a:pt x="6215" y="113742"/>
                    </a:lnTo>
                    <a:lnTo>
                      <a:pt x="5942" y="113573"/>
                    </a:lnTo>
                    <a:lnTo>
                      <a:pt x="5668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33" y="227046"/>
                    </a:lnTo>
                    <a:lnTo>
                      <a:pt x="4560" y="227214"/>
                    </a:lnTo>
                    <a:lnTo>
                      <a:pt x="4294" y="227416"/>
                    </a:lnTo>
                    <a:lnTo>
                      <a:pt x="4028" y="227651"/>
                    </a:lnTo>
                    <a:lnTo>
                      <a:pt x="3769" y="227988"/>
                    </a:lnTo>
                    <a:lnTo>
                      <a:pt x="3518" y="228358"/>
                    </a:lnTo>
                    <a:lnTo>
                      <a:pt x="3274" y="228761"/>
                    </a:lnTo>
                    <a:lnTo>
                      <a:pt x="3037" y="229232"/>
                    </a:lnTo>
                    <a:lnTo>
                      <a:pt x="2801" y="229771"/>
                    </a:lnTo>
                    <a:lnTo>
                      <a:pt x="2572" y="230309"/>
                    </a:lnTo>
                    <a:lnTo>
                      <a:pt x="2358" y="230915"/>
                    </a:lnTo>
                    <a:lnTo>
                      <a:pt x="2143" y="231587"/>
                    </a:lnTo>
                    <a:lnTo>
                      <a:pt x="1944" y="232260"/>
                    </a:lnTo>
                    <a:lnTo>
                      <a:pt x="1744" y="233000"/>
                    </a:lnTo>
                    <a:lnTo>
                      <a:pt x="1559" y="233774"/>
                    </a:lnTo>
                    <a:lnTo>
                      <a:pt x="1382" y="234581"/>
                    </a:lnTo>
                    <a:lnTo>
                      <a:pt x="1212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36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3" y="245582"/>
                    </a:lnTo>
                    <a:lnTo>
                      <a:pt x="59" y="246726"/>
                    </a:lnTo>
                    <a:lnTo>
                      <a:pt x="22" y="247903"/>
                    </a:lnTo>
                    <a:lnTo>
                      <a:pt x="0" y="249081"/>
                    </a:lnTo>
                    <a:lnTo>
                      <a:pt x="0" y="250258"/>
                    </a:lnTo>
                    <a:lnTo>
                      <a:pt x="0" y="251469"/>
                    </a:lnTo>
                    <a:lnTo>
                      <a:pt x="22" y="252647"/>
                    </a:lnTo>
                    <a:lnTo>
                      <a:pt x="59" y="253824"/>
                    </a:lnTo>
                    <a:lnTo>
                      <a:pt x="103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36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12" y="265094"/>
                    </a:lnTo>
                    <a:lnTo>
                      <a:pt x="1382" y="265935"/>
                    </a:lnTo>
                    <a:lnTo>
                      <a:pt x="1559" y="266743"/>
                    </a:lnTo>
                    <a:lnTo>
                      <a:pt x="1744" y="267516"/>
                    </a:lnTo>
                    <a:lnTo>
                      <a:pt x="1944" y="268256"/>
                    </a:lnTo>
                    <a:lnTo>
                      <a:pt x="2143" y="268963"/>
                    </a:lnTo>
                    <a:lnTo>
                      <a:pt x="2358" y="269602"/>
                    </a:lnTo>
                    <a:lnTo>
                      <a:pt x="2572" y="270208"/>
                    </a:lnTo>
                    <a:lnTo>
                      <a:pt x="2801" y="270780"/>
                    </a:lnTo>
                    <a:lnTo>
                      <a:pt x="3037" y="271318"/>
                    </a:lnTo>
                    <a:lnTo>
                      <a:pt x="3274" y="271789"/>
                    </a:lnTo>
                    <a:lnTo>
                      <a:pt x="3518" y="272193"/>
                    </a:lnTo>
                    <a:lnTo>
                      <a:pt x="3769" y="272563"/>
                    </a:lnTo>
                    <a:lnTo>
                      <a:pt x="4028" y="272865"/>
                    </a:lnTo>
                    <a:lnTo>
                      <a:pt x="4294" y="273134"/>
                    </a:lnTo>
                    <a:lnTo>
                      <a:pt x="4560" y="273336"/>
                    </a:lnTo>
                    <a:lnTo>
                      <a:pt x="4833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68" y="273572"/>
                    </a:lnTo>
                    <a:lnTo>
                      <a:pt x="5942" y="273505"/>
                    </a:lnTo>
                    <a:lnTo>
                      <a:pt x="6215" y="273336"/>
                    </a:lnTo>
                    <a:lnTo>
                      <a:pt x="6474" y="273134"/>
                    </a:lnTo>
                    <a:lnTo>
                      <a:pt x="6740" y="272865"/>
                    </a:lnTo>
                    <a:lnTo>
                      <a:pt x="6991" y="272563"/>
                    </a:lnTo>
                    <a:lnTo>
                      <a:pt x="7243" y="272193"/>
                    </a:lnTo>
                    <a:lnTo>
                      <a:pt x="7486" y="271789"/>
                    </a:lnTo>
                    <a:lnTo>
                      <a:pt x="7730" y="271318"/>
                    </a:lnTo>
                    <a:lnTo>
                      <a:pt x="7959" y="270780"/>
                    </a:lnTo>
                    <a:lnTo>
                      <a:pt x="8189" y="270208"/>
                    </a:lnTo>
                    <a:lnTo>
                      <a:pt x="8403" y="269602"/>
                    </a:lnTo>
                    <a:lnTo>
                      <a:pt x="8617" y="268963"/>
                    </a:lnTo>
                    <a:lnTo>
                      <a:pt x="8824" y="268256"/>
                    </a:lnTo>
                    <a:lnTo>
                      <a:pt x="9016" y="267516"/>
                    </a:lnTo>
                    <a:lnTo>
                      <a:pt x="9208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1" y="264220"/>
                    </a:lnTo>
                    <a:lnTo>
                      <a:pt x="9866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1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79" y="254968"/>
                    </a:lnTo>
                    <a:lnTo>
                      <a:pt x="10731" y="253824"/>
                    </a:lnTo>
                    <a:lnTo>
                      <a:pt x="10760" y="252647"/>
                    </a:lnTo>
                    <a:lnTo>
                      <a:pt x="10783" y="251469"/>
                    </a:lnTo>
                    <a:lnTo>
                      <a:pt x="10790" y="250258"/>
                    </a:lnTo>
                    <a:lnTo>
                      <a:pt x="10783" y="249081"/>
                    </a:lnTo>
                    <a:lnTo>
                      <a:pt x="10760" y="247903"/>
                    </a:lnTo>
                    <a:lnTo>
                      <a:pt x="10731" y="246726"/>
                    </a:lnTo>
                    <a:lnTo>
                      <a:pt x="10679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1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6" y="237239"/>
                    </a:lnTo>
                    <a:lnTo>
                      <a:pt x="9711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8" y="233774"/>
                    </a:lnTo>
                    <a:lnTo>
                      <a:pt x="9016" y="233000"/>
                    </a:lnTo>
                    <a:lnTo>
                      <a:pt x="8824" y="232260"/>
                    </a:lnTo>
                    <a:lnTo>
                      <a:pt x="8617" y="231587"/>
                    </a:lnTo>
                    <a:lnTo>
                      <a:pt x="8403" y="230915"/>
                    </a:lnTo>
                    <a:lnTo>
                      <a:pt x="8189" y="230309"/>
                    </a:lnTo>
                    <a:lnTo>
                      <a:pt x="7959" y="229771"/>
                    </a:lnTo>
                    <a:lnTo>
                      <a:pt x="7730" y="229232"/>
                    </a:lnTo>
                    <a:lnTo>
                      <a:pt x="7486" y="228761"/>
                    </a:lnTo>
                    <a:lnTo>
                      <a:pt x="7243" y="228358"/>
                    </a:lnTo>
                    <a:lnTo>
                      <a:pt x="6991" y="227988"/>
                    </a:lnTo>
                    <a:lnTo>
                      <a:pt x="6740" y="227651"/>
                    </a:lnTo>
                    <a:lnTo>
                      <a:pt x="6474" y="227416"/>
                    </a:lnTo>
                    <a:lnTo>
                      <a:pt x="6215" y="227214"/>
                    </a:lnTo>
                    <a:lnTo>
                      <a:pt x="5942" y="227046"/>
                    </a:lnTo>
                    <a:lnTo>
                      <a:pt x="5668" y="226945"/>
                    </a:lnTo>
                    <a:close/>
                    <a:moveTo>
                      <a:pt x="5114" y="340384"/>
                    </a:moveTo>
                    <a:lnTo>
                      <a:pt x="4833" y="340485"/>
                    </a:lnTo>
                    <a:lnTo>
                      <a:pt x="4560" y="340653"/>
                    </a:lnTo>
                    <a:lnTo>
                      <a:pt x="4294" y="340855"/>
                    </a:lnTo>
                    <a:lnTo>
                      <a:pt x="4028" y="341124"/>
                    </a:lnTo>
                    <a:lnTo>
                      <a:pt x="3769" y="341426"/>
                    </a:lnTo>
                    <a:lnTo>
                      <a:pt x="3518" y="341797"/>
                    </a:lnTo>
                    <a:lnTo>
                      <a:pt x="3274" y="342200"/>
                    </a:lnTo>
                    <a:lnTo>
                      <a:pt x="3037" y="342671"/>
                    </a:lnTo>
                    <a:lnTo>
                      <a:pt x="2801" y="343209"/>
                    </a:lnTo>
                    <a:lnTo>
                      <a:pt x="2572" y="343748"/>
                    </a:lnTo>
                    <a:lnTo>
                      <a:pt x="2358" y="344387"/>
                    </a:lnTo>
                    <a:lnTo>
                      <a:pt x="2143" y="345026"/>
                    </a:lnTo>
                    <a:lnTo>
                      <a:pt x="1944" y="345733"/>
                    </a:lnTo>
                    <a:lnTo>
                      <a:pt x="1744" y="346439"/>
                    </a:lnTo>
                    <a:lnTo>
                      <a:pt x="1559" y="347213"/>
                    </a:lnTo>
                    <a:lnTo>
                      <a:pt x="1382" y="348054"/>
                    </a:lnTo>
                    <a:lnTo>
                      <a:pt x="1212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36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3" y="359021"/>
                    </a:lnTo>
                    <a:lnTo>
                      <a:pt x="59" y="360165"/>
                    </a:lnTo>
                    <a:lnTo>
                      <a:pt x="22" y="361342"/>
                    </a:lnTo>
                    <a:lnTo>
                      <a:pt x="0" y="362520"/>
                    </a:lnTo>
                    <a:lnTo>
                      <a:pt x="0" y="363697"/>
                    </a:lnTo>
                    <a:lnTo>
                      <a:pt x="0" y="364908"/>
                    </a:lnTo>
                    <a:lnTo>
                      <a:pt x="22" y="366086"/>
                    </a:lnTo>
                    <a:lnTo>
                      <a:pt x="59" y="367263"/>
                    </a:lnTo>
                    <a:lnTo>
                      <a:pt x="103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36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12" y="378533"/>
                    </a:lnTo>
                    <a:lnTo>
                      <a:pt x="1382" y="379374"/>
                    </a:lnTo>
                    <a:lnTo>
                      <a:pt x="1559" y="380215"/>
                    </a:lnTo>
                    <a:lnTo>
                      <a:pt x="1744" y="380989"/>
                    </a:lnTo>
                    <a:lnTo>
                      <a:pt x="1944" y="381695"/>
                    </a:lnTo>
                    <a:lnTo>
                      <a:pt x="2143" y="382402"/>
                    </a:lnTo>
                    <a:lnTo>
                      <a:pt x="2358" y="383041"/>
                    </a:lnTo>
                    <a:lnTo>
                      <a:pt x="2572" y="383680"/>
                    </a:lnTo>
                    <a:lnTo>
                      <a:pt x="2801" y="384218"/>
                    </a:lnTo>
                    <a:lnTo>
                      <a:pt x="3037" y="384757"/>
                    </a:lnTo>
                    <a:lnTo>
                      <a:pt x="3274" y="385228"/>
                    </a:lnTo>
                    <a:lnTo>
                      <a:pt x="3518" y="385631"/>
                    </a:lnTo>
                    <a:lnTo>
                      <a:pt x="3769" y="386001"/>
                    </a:lnTo>
                    <a:lnTo>
                      <a:pt x="4028" y="386304"/>
                    </a:lnTo>
                    <a:lnTo>
                      <a:pt x="4294" y="386573"/>
                    </a:lnTo>
                    <a:lnTo>
                      <a:pt x="4560" y="386775"/>
                    </a:lnTo>
                    <a:lnTo>
                      <a:pt x="4833" y="386943"/>
                    </a:lnTo>
                    <a:lnTo>
                      <a:pt x="5114" y="387044"/>
                    </a:lnTo>
                    <a:lnTo>
                      <a:pt x="5668" y="387044"/>
                    </a:lnTo>
                    <a:lnTo>
                      <a:pt x="5942" y="386943"/>
                    </a:lnTo>
                    <a:lnTo>
                      <a:pt x="6215" y="386775"/>
                    </a:lnTo>
                    <a:lnTo>
                      <a:pt x="6474" y="386573"/>
                    </a:lnTo>
                    <a:lnTo>
                      <a:pt x="6740" y="386304"/>
                    </a:lnTo>
                    <a:lnTo>
                      <a:pt x="6991" y="386001"/>
                    </a:lnTo>
                    <a:lnTo>
                      <a:pt x="7243" y="385631"/>
                    </a:lnTo>
                    <a:lnTo>
                      <a:pt x="7486" y="385228"/>
                    </a:lnTo>
                    <a:lnTo>
                      <a:pt x="7730" y="384757"/>
                    </a:lnTo>
                    <a:lnTo>
                      <a:pt x="7959" y="384218"/>
                    </a:lnTo>
                    <a:lnTo>
                      <a:pt x="8189" y="383680"/>
                    </a:lnTo>
                    <a:lnTo>
                      <a:pt x="8403" y="383041"/>
                    </a:lnTo>
                    <a:lnTo>
                      <a:pt x="8617" y="382402"/>
                    </a:lnTo>
                    <a:lnTo>
                      <a:pt x="8824" y="381695"/>
                    </a:lnTo>
                    <a:lnTo>
                      <a:pt x="9016" y="380989"/>
                    </a:lnTo>
                    <a:lnTo>
                      <a:pt x="9208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1" y="377658"/>
                    </a:lnTo>
                    <a:lnTo>
                      <a:pt x="9866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1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79" y="368407"/>
                    </a:lnTo>
                    <a:lnTo>
                      <a:pt x="10731" y="367263"/>
                    </a:lnTo>
                    <a:lnTo>
                      <a:pt x="10760" y="366086"/>
                    </a:lnTo>
                    <a:lnTo>
                      <a:pt x="10783" y="364908"/>
                    </a:lnTo>
                    <a:lnTo>
                      <a:pt x="10790" y="363697"/>
                    </a:lnTo>
                    <a:lnTo>
                      <a:pt x="10783" y="362520"/>
                    </a:lnTo>
                    <a:lnTo>
                      <a:pt x="10760" y="361342"/>
                    </a:lnTo>
                    <a:lnTo>
                      <a:pt x="10731" y="360165"/>
                    </a:lnTo>
                    <a:lnTo>
                      <a:pt x="10679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1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6" y="350678"/>
                    </a:lnTo>
                    <a:lnTo>
                      <a:pt x="9711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8" y="347213"/>
                    </a:lnTo>
                    <a:lnTo>
                      <a:pt x="9016" y="346439"/>
                    </a:lnTo>
                    <a:lnTo>
                      <a:pt x="8824" y="345733"/>
                    </a:lnTo>
                    <a:lnTo>
                      <a:pt x="8617" y="345026"/>
                    </a:lnTo>
                    <a:lnTo>
                      <a:pt x="8403" y="344387"/>
                    </a:lnTo>
                    <a:lnTo>
                      <a:pt x="8189" y="343748"/>
                    </a:lnTo>
                    <a:lnTo>
                      <a:pt x="7959" y="343209"/>
                    </a:lnTo>
                    <a:lnTo>
                      <a:pt x="7730" y="342671"/>
                    </a:lnTo>
                    <a:lnTo>
                      <a:pt x="7486" y="342200"/>
                    </a:lnTo>
                    <a:lnTo>
                      <a:pt x="7243" y="341797"/>
                    </a:lnTo>
                    <a:lnTo>
                      <a:pt x="6991" y="341426"/>
                    </a:lnTo>
                    <a:lnTo>
                      <a:pt x="6740" y="341124"/>
                    </a:lnTo>
                    <a:lnTo>
                      <a:pt x="6474" y="340855"/>
                    </a:lnTo>
                    <a:lnTo>
                      <a:pt x="6215" y="340653"/>
                    </a:lnTo>
                    <a:lnTo>
                      <a:pt x="5942" y="340485"/>
                    </a:lnTo>
                    <a:lnTo>
                      <a:pt x="5668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33" y="453957"/>
                    </a:lnTo>
                    <a:lnTo>
                      <a:pt x="4560" y="454092"/>
                    </a:lnTo>
                    <a:lnTo>
                      <a:pt x="4294" y="454293"/>
                    </a:lnTo>
                    <a:lnTo>
                      <a:pt x="4028" y="454562"/>
                    </a:lnTo>
                    <a:lnTo>
                      <a:pt x="3769" y="454865"/>
                    </a:lnTo>
                    <a:lnTo>
                      <a:pt x="3518" y="455235"/>
                    </a:lnTo>
                    <a:lnTo>
                      <a:pt x="3274" y="455639"/>
                    </a:lnTo>
                    <a:lnTo>
                      <a:pt x="3037" y="456110"/>
                    </a:lnTo>
                    <a:lnTo>
                      <a:pt x="2801" y="456615"/>
                    </a:lnTo>
                    <a:lnTo>
                      <a:pt x="2572" y="457153"/>
                    </a:lnTo>
                    <a:lnTo>
                      <a:pt x="2358" y="457758"/>
                    </a:lnTo>
                    <a:lnTo>
                      <a:pt x="2143" y="458398"/>
                    </a:lnTo>
                    <a:lnTo>
                      <a:pt x="1944" y="459104"/>
                    </a:lnTo>
                    <a:lnTo>
                      <a:pt x="1744" y="459811"/>
                    </a:lnTo>
                    <a:lnTo>
                      <a:pt x="1559" y="460584"/>
                    </a:lnTo>
                    <a:lnTo>
                      <a:pt x="1382" y="461392"/>
                    </a:lnTo>
                    <a:lnTo>
                      <a:pt x="1212" y="462233"/>
                    </a:lnTo>
                    <a:lnTo>
                      <a:pt x="1057" y="463141"/>
                    </a:lnTo>
                    <a:lnTo>
                      <a:pt x="909" y="464049"/>
                    </a:lnTo>
                    <a:lnTo>
                      <a:pt x="769" y="464991"/>
                    </a:lnTo>
                    <a:lnTo>
                      <a:pt x="636" y="465967"/>
                    </a:lnTo>
                    <a:lnTo>
                      <a:pt x="525" y="466976"/>
                    </a:lnTo>
                    <a:lnTo>
                      <a:pt x="414" y="468019"/>
                    </a:lnTo>
                    <a:lnTo>
                      <a:pt x="318" y="469062"/>
                    </a:lnTo>
                    <a:lnTo>
                      <a:pt x="237" y="470172"/>
                    </a:lnTo>
                    <a:lnTo>
                      <a:pt x="163" y="471282"/>
                    </a:lnTo>
                    <a:lnTo>
                      <a:pt x="103" y="472426"/>
                    </a:lnTo>
                    <a:lnTo>
                      <a:pt x="59" y="473570"/>
                    </a:lnTo>
                    <a:lnTo>
                      <a:pt x="22" y="474747"/>
                    </a:lnTo>
                    <a:lnTo>
                      <a:pt x="0" y="475958"/>
                    </a:lnTo>
                    <a:lnTo>
                      <a:pt x="0" y="477170"/>
                    </a:lnTo>
                    <a:lnTo>
                      <a:pt x="0" y="478381"/>
                    </a:lnTo>
                    <a:lnTo>
                      <a:pt x="22" y="479558"/>
                    </a:lnTo>
                    <a:lnTo>
                      <a:pt x="59" y="480702"/>
                    </a:lnTo>
                    <a:lnTo>
                      <a:pt x="103" y="481879"/>
                    </a:lnTo>
                    <a:lnTo>
                      <a:pt x="163" y="482989"/>
                    </a:lnTo>
                    <a:lnTo>
                      <a:pt x="237" y="484100"/>
                    </a:lnTo>
                    <a:lnTo>
                      <a:pt x="318" y="485176"/>
                    </a:lnTo>
                    <a:lnTo>
                      <a:pt x="414" y="486253"/>
                    </a:lnTo>
                    <a:lnTo>
                      <a:pt x="525" y="487262"/>
                    </a:lnTo>
                    <a:lnTo>
                      <a:pt x="636" y="488271"/>
                    </a:lnTo>
                    <a:lnTo>
                      <a:pt x="769" y="489247"/>
                    </a:lnTo>
                    <a:lnTo>
                      <a:pt x="909" y="490189"/>
                    </a:lnTo>
                    <a:lnTo>
                      <a:pt x="1057" y="491131"/>
                    </a:lnTo>
                    <a:lnTo>
                      <a:pt x="1212" y="492005"/>
                    </a:lnTo>
                    <a:lnTo>
                      <a:pt x="1382" y="492846"/>
                    </a:lnTo>
                    <a:lnTo>
                      <a:pt x="1559" y="493654"/>
                    </a:lnTo>
                    <a:lnTo>
                      <a:pt x="1744" y="494428"/>
                    </a:lnTo>
                    <a:lnTo>
                      <a:pt x="1944" y="495168"/>
                    </a:lnTo>
                    <a:lnTo>
                      <a:pt x="2143" y="495874"/>
                    </a:lnTo>
                    <a:lnTo>
                      <a:pt x="2358" y="496513"/>
                    </a:lnTo>
                    <a:lnTo>
                      <a:pt x="2572" y="497119"/>
                    </a:lnTo>
                    <a:lnTo>
                      <a:pt x="2801" y="497691"/>
                    </a:lnTo>
                    <a:lnTo>
                      <a:pt x="3037" y="498195"/>
                    </a:lnTo>
                    <a:lnTo>
                      <a:pt x="3274" y="498666"/>
                    </a:lnTo>
                    <a:lnTo>
                      <a:pt x="3518" y="499104"/>
                    </a:lnTo>
                    <a:lnTo>
                      <a:pt x="3769" y="499474"/>
                    </a:lnTo>
                    <a:lnTo>
                      <a:pt x="4028" y="499777"/>
                    </a:lnTo>
                    <a:lnTo>
                      <a:pt x="4294" y="500046"/>
                    </a:lnTo>
                    <a:lnTo>
                      <a:pt x="4560" y="500248"/>
                    </a:lnTo>
                    <a:lnTo>
                      <a:pt x="4833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68" y="500483"/>
                    </a:lnTo>
                    <a:lnTo>
                      <a:pt x="5942" y="500382"/>
                    </a:lnTo>
                    <a:lnTo>
                      <a:pt x="6215" y="500248"/>
                    </a:lnTo>
                    <a:lnTo>
                      <a:pt x="6474" y="500046"/>
                    </a:lnTo>
                    <a:lnTo>
                      <a:pt x="6740" y="499777"/>
                    </a:lnTo>
                    <a:lnTo>
                      <a:pt x="6991" y="499474"/>
                    </a:lnTo>
                    <a:lnTo>
                      <a:pt x="7243" y="499104"/>
                    </a:lnTo>
                    <a:lnTo>
                      <a:pt x="7486" y="498666"/>
                    </a:lnTo>
                    <a:lnTo>
                      <a:pt x="7730" y="498195"/>
                    </a:lnTo>
                    <a:lnTo>
                      <a:pt x="7959" y="497691"/>
                    </a:lnTo>
                    <a:lnTo>
                      <a:pt x="8189" y="497119"/>
                    </a:lnTo>
                    <a:lnTo>
                      <a:pt x="8403" y="496513"/>
                    </a:lnTo>
                    <a:lnTo>
                      <a:pt x="8617" y="495874"/>
                    </a:lnTo>
                    <a:lnTo>
                      <a:pt x="8824" y="495168"/>
                    </a:lnTo>
                    <a:lnTo>
                      <a:pt x="9016" y="494428"/>
                    </a:lnTo>
                    <a:lnTo>
                      <a:pt x="9208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1" y="491131"/>
                    </a:lnTo>
                    <a:lnTo>
                      <a:pt x="9866" y="490189"/>
                    </a:lnTo>
                    <a:lnTo>
                      <a:pt x="10007" y="489247"/>
                    </a:lnTo>
                    <a:lnTo>
                      <a:pt x="10140" y="488271"/>
                    </a:lnTo>
                    <a:lnTo>
                      <a:pt x="10258" y="487262"/>
                    </a:lnTo>
                    <a:lnTo>
                      <a:pt x="10361" y="486253"/>
                    </a:lnTo>
                    <a:lnTo>
                      <a:pt x="10465" y="485176"/>
                    </a:lnTo>
                    <a:lnTo>
                      <a:pt x="10546" y="484100"/>
                    </a:lnTo>
                    <a:lnTo>
                      <a:pt x="10620" y="482989"/>
                    </a:lnTo>
                    <a:lnTo>
                      <a:pt x="10679" y="481879"/>
                    </a:lnTo>
                    <a:lnTo>
                      <a:pt x="10731" y="480702"/>
                    </a:lnTo>
                    <a:lnTo>
                      <a:pt x="10760" y="479558"/>
                    </a:lnTo>
                    <a:lnTo>
                      <a:pt x="10783" y="478381"/>
                    </a:lnTo>
                    <a:lnTo>
                      <a:pt x="10790" y="477170"/>
                    </a:lnTo>
                    <a:lnTo>
                      <a:pt x="10783" y="475958"/>
                    </a:lnTo>
                    <a:lnTo>
                      <a:pt x="10760" y="474747"/>
                    </a:lnTo>
                    <a:lnTo>
                      <a:pt x="10731" y="473570"/>
                    </a:lnTo>
                    <a:lnTo>
                      <a:pt x="10679" y="472426"/>
                    </a:lnTo>
                    <a:lnTo>
                      <a:pt x="10620" y="471282"/>
                    </a:lnTo>
                    <a:lnTo>
                      <a:pt x="10546" y="470172"/>
                    </a:lnTo>
                    <a:lnTo>
                      <a:pt x="10465" y="469062"/>
                    </a:lnTo>
                    <a:lnTo>
                      <a:pt x="10361" y="468019"/>
                    </a:lnTo>
                    <a:lnTo>
                      <a:pt x="10258" y="466976"/>
                    </a:lnTo>
                    <a:lnTo>
                      <a:pt x="10140" y="465967"/>
                    </a:lnTo>
                    <a:lnTo>
                      <a:pt x="10007" y="464991"/>
                    </a:lnTo>
                    <a:lnTo>
                      <a:pt x="9866" y="464049"/>
                    </a:lnTo>
                    <a:lnTo>
                      <a:pt x="9711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8" y="460584"/>
                    </a:lnTo>
                    <a:lnTo>
                      <a:pt x="9016" y="459811"/>
                    </a:lnTo>
                    <a:lnTo>
                      <a:pt x="8824" y="459104"/>
                    </a:lnTo>
                    <a:lnTo>
                      <a:pt x="8617" y="458398"/>
                    </a:lnTo>
                    <a:lnTo>
                      <a:pt x="8403" y="457758"/>
                    </a:lnTo>
                    <a:lnTo>
                      <a:pt x="8189" y="457153"/>
                    </a:lnTo>
                    <a:lnTo>
                      <a:pt x="7959" y="456615"/>
                    </a:lnTo>
                    <a:lnTo>
                      <a:pt x="7730" y="456110"/>
                    </a:lnTo>
                    <a:lnTo>
                      <a:pt x="7486" y="455639"/>
                    </a:lnTo>
                    <a:lnTo>
                      <a:pt x="7243" y="455235"/>
                    </a:lnTo>
                    <a:lnTo>
                      <a:pt x="6991" y="454865"/>
                    </a:lnTo>
                    <a:lnTo>
                      <a:pt x="6740" y="454562"/>
                    </a:lnTo>
                    <a:lnTo>
                      <a:pt x="6474" y="454293"/>
                    </a:lnTo>
                    <a:lnTo>
                      <a:pt x="6215" y="454092"/>
                    </a:lnTo>
                    <a:lnTo>
                      <a:pt x="5942" y="453957"/>
                    </a:lnTo>
                    <a:lnTo>
                      <a:pt x="5668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33" y="567160"/>
                    </a:lnTo>
                    <a:lnTo>
                      <a:pt x="4560" y="567328"/>
                    </a:lnTo>
                    <a:lnTo>
                      <a:pt x="4294" y="567530"/>
                    </a:lnTo>
                    <a:lnTo>
                      <a:pt x="4028" y="567766"/>
                    </a:lnTo>
                    <a:lnTo>
                      <a:pt x="3769" y="568102"/>
                    </a:lnTo>
                    <a:lnTo>
                      <a:pt x="3518" y="568472"/>
                    </a:lnTo>
                    <a:lnTo>
                      <a:pt x="3274" y="568876"/>
                    </a:lnTo>
                    <a:lnTo>
                      <a:pt x="3037" y="569347"/>
                    </a:lnTo>
                    <a:lnTo>
                      <a:pt x="2801" y="569885"/>
                    </a:lnTo>
                    <a:lnTo>
                      <a:pt x="2572" y="570423"/>
                    </a:lnTo>
                    <a:lnTo>
                      <a:pt x="2358" y="571029"/>
                    </a:lnTo>
                    <a:lnTo>
                      <a:pt x="2143" y="571702"/>
                    </a:lnTo>
                    <a:lnTo>
                      <a:pt x="1944" y="572408"/>
                    </a:lnTo>
                    <a:lnTo>
                      <a:pt x="1744" y="573115"/>
                    </a:lnTo>
                    <a:lnTo>
                      <a:pt x="1559" y="573889"/>
                    </a:lnTo>
                    <a:lnTo>
                      <a:pt x="1382" y="574730"/>
                    </a:lnTo>
                    <a:lnTo>
                      <a:pt x="1212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36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3" y="585697"/>
                    </a:lnTo>
                    <a:lnTo>
                      <a:pt x="59" y="586840"/>
                    </a:lnTo>
                    <a:lnTo>
                      <a:pt x="22" y="588018"/>
                    </a:lnTo>
                    <a:lnTo>
                      <a:pt x="0" y="589195"/>
                    </a:lnTo>
                    <a:lnTo>
                      <a:pt x="0" y="590373"/>
                    </a:lnTo>
                    <a:lnTo>
                      <a:pt x="0" y="591618"/>
                    </a:lnTo>
                    <a:lnTo>
                      <a:pt x="22" y="592795"/>
                    </a:lnTo>
                    <a:lnTo>
                      <a:pt x="59" y="593972"/>
                    </a:lnTo>
                    <a:lnTo>
                      <a:pt x="103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36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12" y="605310"/>
                    </a:lnTo>
                    <a:lnTo>
                      <a:pt x="1382" y="606151"/>
                    </a:lnTo>
                    <a:lnTo>
                      <a:pt x="1559" y="606958"/>
                    </a:lnTo>
                    <a:lnTo>
                      <a:pt x="1744" y="607732"/>
                    </a:lnTo>
                    <a:lnTo>
                      <a:pt x="1944" y="608472"/>
                    </a:lnTo>
                    <a:lnTo>
                      <a:pt x="2143" y="609145"/>
                    </a:lnTo>
                    <a:lnTo>
                      <a:pt x="2358" y="609784"/>
                    </a:lnTo>
                    <a:lnTo>
                      <a:pt x="2572" y="610389"/>
                    </a:lnTo>
                    <a:lnTo>
                      <a:pt x="2801" y="610961"/>
                    </a:lnTo>
                    <a:lnTo>
                      <a:pt x="3037" y="611466"/>
                    </a:lnTo>
                    <a:lnTo>
                      <a:pt x="3274" y="611937"/>
                    </a:lnTo>
                    <a:lnTo>
                      <a:pt x="3518" y="612341"/>
                    </a:lnTo>
                    <a:lnTo>
                      <a:pt x="3769" y="612711"/>
                    </a:lnTo>
                    <a:lnTo>
                      <a:pt x="4028" y="613013"/>
                    </a:lnTo>
                    <a:lnTo>
                      <a:pt x="4294" y="613249"/>
                    </a:lnTo>
                    <a:lnTo>
                      <a:pt x="4560" y="613451"/>
                    </a:lnTo>
                    <a:lnTo>
                      <a:pt x="4833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68" y="613686"/>
                    </a:lnTo>
                    <a:lnTo>
                      <a:pt x="5942" y="613619"/>
                    </a:lnTo>
                    <a:lnTo>
                      <a:pt x="6215" y="613451"/>
                    </a:lnTo>
                    <a:lnTo>
                      <a:pt x="6474" y="613249"/>
                    </a:lnTo>
                    <a:lnTo>
                      <a:pt x="6740" y="613013"/>
                    </a:lnTo>
                    <a:lnTo>
                      <a:pt x="6991" y="612711"/>
                    </a:lnTo>
                    <a:lnTo>
                      <a:pt x="7243" y="612341"/>
                    </a:lnTo>
                    <a:lnTo>
                      <a:pt x="7486" y="611937"/>
                    </a:lnTo>
                    <a:lnTo>
                      <a:pt x="7730" y="611466"/>
                    </a:lnTo>
                    <a:lnTo>
                      <a:pt x="7959" y="610961"/>
                    </a:lnTo>
                    <a:lnTo>
                      <a:pt x="8189" y="610389"/>
                    </a:lnTo>
                    <a:lnTo>
                      <a:pt x="8403" y="609784"/>
                    </a:lnTo>
                    <a:lnTo>
                      <a:pt x="8617" y="609145"/>
                    </a:lnTo>
                    <a:lnTo>
                      <a:pt x="8824" y="608472"/>
                    </a:lnTo>
                    <a:lnTo>
                      <a:pt x="9016" y="607732"/>
                    </a:lnTo>
                    <a:lnTo>
                      <a:pt x="9208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1" y="604435"/>
                    </a:lnTo>
                    <a:lnTo>
                      <a:pt x="9866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1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79" y="595150"/>
                    </a:lnTo>
                    <a:lnTo>
                      <a:pt x="10731" y="593972"/>
                    </a:lnTo>
                    <a:lnTo>
                      <a:pt x="10760" y="592795"/>
                    </a:lnTo>
                    <a:lnTo>
                      <a:pt x="10783" y="591618"/>
                    </a:lnTo>
                    <a:lnTo>
                      <a:pt x="10790" y="590373"/>
                    </a:lnTo>
                    <a:lnTo>
                      <a:pt x="10783" y="589195"/>
                    </a:lnTo>
                    <a:lnTo>
                      <a:pt x="10760" y="588018"/>
                    </a:lnTo>
                    <a:lnTo>
                      <a:pt x="10731" y="586840"/>
                    </a:lnTo>
                    <a:lnTo>
                      <a:pt x="10679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1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6" y="577354"/>
                    </a:lnTo>
                    <a:lnTo>
                      <a:pt x="9711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8" y="573889"/>
                    </a:lnTo>
                    <a:lnTo>
                      <a:pt x="9016" y="573115"/>
                    </a:lnTo>
                    <a:lnTo>
                      <a:pt x="8824" y="572408"/>
                    </a:lnTo>
                    <a:lnTo>
                      <a:pt x="8617" y="571702"/>
                    </a:lnTo>
                    <a:lnTo>
                      <a:pt x="8403" y="571029"/>
                    </a:lnTo>
                    <a:lnTo>
                      <a:pt x="8189" y="570423"/>
                    </a:lnTo>
                    <a:lnTo>
                      <a:pt x="7959" y="569885"/>
                    </a:lnTo>
                    <a:lnTo>
                      <a:pt x="7730" y="569347"/>
                    </a:lnTo>
                    <a:lnTo>
                      <a:pt x="7486" y="568876"/>
                    </a:lnTo>
                    <a:lnTo>
                      <a:pt x="7243" y="568472"/>
                    </a:lnTo>
                    <a:lnTo>
                      <a:pt x="6991" y="568102"/>
                    </a:lnTo>
                    <a:lnTo>
                      <a:pt x="6740" y="567766"/>
                    </a:lnTo>
                    <a:lnTo>
                      <a:pt x="6474" y="567530"/>
                    </a:lnTo>
                    <a:lnTo>
                      <a:pt x="6215" y="567328"/>
                    </a:lnTo>
                    <a:lnTo>
                      <a:pt x="5942" y="567160"/>
                    </a:lnTo>
                    <a:lnTo>
                      <a:pt x="5668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Google Shape;36;p3"/>
              <p:cNvSpPr/>
              <p:nvPr/>
            </p:nvSpPr>
            <p:spPr>
              <a:xfrm>
                <a:off x="10985029" y="2593559"/>
                <a:ext cx="55636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403" y="0"/>
                    </a:moveTo>
                    <a:lnTo>
                      <a:pt x="5122" y="34"/>
                    </a:lnTo>
                    <a:lnTo>
                      <a:pt x="4848" y="135"/>
                    </a:lnTo>
                    <a:lnTo>
                      <a:pt x="4582" y="269"/>
                    </a:lnTo>
                    <a:lnTo>
                      <a:pt x="4316" y="471"/>
                    </a:lnTo>
                    <a:lnTo>
                      <a:pt x="4050" y="740"/>
                    </a:lnTo>
                    <a:lnTo>
                      <a:pt x="3799" y="1043"/>
                    </a:lnTo>
                    <a:lnTo>
                      <a:pt x="3548" y="1413"/>
                    </a:lnTo>
                    <a:lnTo>
                      <a:pt x="3304" y="1850"/>
                    </a:lnTo>
                    <a:lnTo>
                      <a:pt x="3060" y="2321"/>
                    </a:lnTo>
                    <a:lnTo>
                      <a:pt x="2831" y="2826"/>
                    </a:lnTo>
                    <a:lnTo>
                      <a:pt x="2602" y="3398"/>
                    </a:lnTo>
                    <a:lnTo>
                      <a:pt x="2387" y="4003"/>
                    </a:lnTo>
                    <a:lnTo>
                      <a:pt x="2173" y="4643"/>
                    </a:lnTo>
                    <a:lnTo>
                      <a:pt x="1966" y="5349"/>
                    </a:lnTo>
                    <a:lnTo>
                      <a:pt x="1774" y="6089"/>
                    </a:lnTo>
                    <a:lnTo>
                      <a:pt x="1589" y="6863"/>
                    </a:lnTo>
                    <a:lnTo>
                      <a:pt x="1404" y="7670"/>
                    </a:lnTo>
                    <a:lnTo>
                      <a:pt x="1234" y="8511"/>
                    </a:lnTo>
                    <a:lnTo>
                      <a:pt x="1079" y="9420"/>
                    </a:lnTo>
                    <a:lnTo>
                      <a:pt x="924" y="10328"/>
                    </a:lnTo>
                    <a:lnTo>
                      <a:pt x="784" y="11270"/>
                    </a:lnTo>
                    <a:lnTo>
                      <a:pt x="658" y="12245"/>
                    </a:lnTo>
                    <a:lnTo>
                      <a:pt x="532" y="13255"/>
                    </a:lnTo>
                    <a:lnTo>
                      <a:pt x="429" y="14298"/>
                    </a:lnTo>
                    <a:lnTo>
                      <a:pt x="333" y="15340"/>
                    </a:lnTo>
                    <a:lnTo>
                      <a:pt x="244" y="16417"/>
                    </a:lnTo>
                    <a:lnTo>
                      <a:pt x="170" y="17527"/>
                    </a:lnTo>
                    <a:lnTo>
                      <a:pt x="111" y="18671"/>
                    </a:lnTo>
                    <a:lnTo>
                      <a:pt x="67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69"/>
                    </a:lnTo>
                    <a:lnTo>
                      <a:pt x="67" y="26947"/>
                    </a:lnTo>
                    <a:lnTo>
                      <a:pt x="111" y="28091"/>
                    </a:lnTo>
                    <a:lnTo>
                      <a:pt x="170" y="29234"/>
                    </a:lnTo>
                    <a:lnTo>
                      <a:pt x="244" y="30345"/>
                    </a:lnTo>
                    <a:lnTo>
                      <a:pt x="333" y="31455"/>
                    </a:lnTo>
                    <a:lnTo>
                      <a:pt x="429" y="32531"/>
                    </a:lnTo>
                    <a:lnTo>
                      <a:pt x="532" y="33540"/>
                    </a:lnTo>
                    <a:lnTo>
                      <a:pt x="658" y="34550"/>
                    </a:lnTo>
                    <a:lnTo>
                      <a:pt x="784" y="35525"/>
                    </a:lnTo>
                    <a:lnTo>
                      <a:pt x="924" y="36501"/>
                    </a:lnTo>
                    <a:lnTo>
                      <a:pt x="1079" y="37409"/>
                    </a:lnTo>
                    <a:lnTo>
                      <a:pt x="1234" y="38284"/>
                    </a:lnTo>
                    <a:lnTo>
                      <a:pt x="1404" y="39125"/>
                    </a:lnTo>
                    <a:lnTo>
                      <a:pt x="1589" y="39932"/>
                    </a:lnTo>
                    <a:lnTo>
                      <a:pt x="1774" y="40706"/>
                    </a:lnTo>
                    <a:lnTo>
                      <a:pt x="1966" y="41413"/>
                    </a:lnTo>
                    <a:lnTo>
                      <a:pt x="2173" y="42119"/>
                    </a:lnTo>
                    <a:lnTo>
                      <a:pt x="2387" y="42758"/>
                    </a:lnTo>
                    <a:lnTo>
                      <a:pt x="2602" y="43364"/>
                    </a:lnTo>
                    <a:lnTo>
                      <a:pt x="2831" y="43902"/>
                    </a:lnTo>
                    <a:lnTo>
                      <a:pt x="3060" y="44407"/>
                    </a:lnTo>
                    <a:lnTo>
                      <a:pt x="3304" y="44878"/>
                    </a:lnTo>
                    <a:lnTo>
                      <a:pt x="3548" y="45281"/>
                    </a:lnTo>
                    <a:lnTo>
                      <a:pt x="3799" y="45651"/>
                    </a:lnTo>
                    <a:lnTo>
                      <a:pt x="4050" y="45954"/>
                    </a:lnTo>
                    <a:lnTo>
                      <a:pt x="4316" y="46223"/>
                    </a:lnTo>
                    <a:lnTo>
                      <a:pt x="4582" y="46425"/>
                    </a:lnTo>
                    <a:lnTo>
                      <a:pt x="4848" y="46560"/>
                    </a:lnTo>
                    <a:lnTo>
                      <a:pt x="5122" y="46661"/>
                    </a:lnTo>
                    <a:lnTo>
                      <a:pt x="5403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78"/>
                    </a:lnTo>
                    <a:lnTo>
                      <a:pt x="7731" y="44407"/>
                    </a:lnTo>
                    <a:lnTo>
                      <a:pt x="7967" y="43902"/>
                    </a:lnTo>
                    <a:lnTo>
                      <a:pt x="8189" y="43364"/>
                    </a:lnTo>
                    <a:lnTo>
                      <a:pt x="8411" y="42758"/>
                    </a:lnTo>
                    <a:lnTo>
                      <a:pt x="8625" y="42119"/>
                    </a:lnTo>
                    <a:lnTo>
                      <a:pt x="8824" y="41413"/>
                    </a:lnTo>
                    <a:lnTo>
                      <a:pt x="9024" y="40706"/>
                    </a:lnTo>
                    <a:lnTo>
                      <a:pt x="9209" y="39932"/>
                    </a:lnTo>
                    <a:lnTo>
                      <a:pt x="9386" y="39125"/>
                    </a:lnTo>
                    <a:lnTo>
                      <a:pt x="9556" y="38284"/>
                    </a:lnTo>
                    <a:lnTo>
                      <a:pt x="9719" y="37409"/>
                    </a:lnTo>
                    <a:lnTo>
                      <a:pt x="9874" y="36501"/>
                    </a:lnTo>
                    <a:lnTo>
                      <a:pt x="10014" y="35525"/>
                    </a:lnTo>
                    <a:lnTo>
                      <a:pt x="10140" y="34550"/>
                    </a:lnTo>
                    <a:lnTo>
                      <a:pt x="10266" y="33540"/>
                    </a:lnTo>
                    <a:lnTo>
                      <a:pt x="10369" y="32531"/>
                    </a:lnTo>
                    <a:lnTo>
                      <a:pt x="10465" y="31455"/>
                    </a:lnTo>
                    <a:lnTo>
                      <a:pt x="10554" y="30345"/>
                    </a:lnTo>
                    <a:lnTo>
                      <a:pt x="10628" y="29234"/>
                    </a:lnTo>
                    <a:lnTo>
                      <a:pt x="10687" y="28091"/>
                    </a:lnTo>
                    <a:lnTo>
                      <a:pt x="10731" y="26947"/>
                    </a:lnTo>
                    <a:lnTo>
                      <a:pt x="10768" y="25769"/>
                    </a:lnTo>
                    <a:lnTo>
                      <a:pt x="10790" y="24558"/>
                    </a:lnTo>
                    <a:lnTo>
                      <a:pt x="10798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66" y="13255"/>
                    </a:lnTo>
                    <a:lnTo>
                      <a:pt x="10140" y="12245"/>
                    </a:lnTo>
                    <a:lnTo>
                      <a:pt x="10014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4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403" y="0"/>
                    </a:lnTo>
                    <a:close/>
                    <a:moveTo>
                      <a:pt x="5403" y="113472"/>
                    </a:moveTo>
                    <a:lnTo>
                      <a:pt x="5122" y="113506"/>
                    </a:lnTo>
                    <a:lnTo>
                      <a:pt x="4848" y="113573"/>
                    </a:lnTo>
                    <a:lnTo>
                      <a:pt x="4582" y="113742"/>
                    </a:lnTo>
                    <a:lnTo>
                      <a:pt x="4316" y="113943"/>
                    </a:lnTo>
                    <a:lnTo>
                      <a:pt x="4050" y="114213"/>
                    </a:lnTo>
                    <a:lnTo>
                      <a:pt x="3799" y="114515"/>
                    </a:lnTo>
                    <a:lnTo>
                      <a:pt x="3548" y="114885"/>
                    </a:lnTo>
                    <a:lnTo>
                      <a:pt x="3304" y="115323"/>
                    </a:lnTo>
                    <a:lnTo>
                      <a:pt x="3060" y="115794"/>
                    </a:lnTo>
                    <a:lnTo>
                      <a:pt x="2831" y="116298"/>
                    </a:lnTo>
                    <a:lnTo>
                      <a:pt x="2602" y="116870"/>
                    </a:lnTo>
                    <a:lnTo>
                      <a:pt x="2387" y="117476"/>
                    </a:lnTo>
                    <a:lnTo>
                      <a:pt x="2173" y="118115"/>
                    </a:lnTo>
                    <a:lnTo>
                      <a:pt x="1966" y="118821"/>
                    </a:lnTo>
                    <a:lnTo>
                      <a:pt x="1774" y="119562"/>
                    </a:lnTo>
                    <a:lnTo>
                      <a:pt x="1589" y="120335"/>
                    </a:lnTo>
                    <a:lnTo>
                      <a:pt x="1404" y="121143"/>
                    </a:lnTo>
                    <a:lnTo>
                      <a:pt x="1234" y="121984"/>
                    </a:lnTo>
                    <a:lnTo>
                      <a:pt x="1079" y="122858"/>
                    </a:lnTo>
                    <a:lnTo>
                      <a:pt x="924" y="123800"/>
                    </a:lnTo>
                    <a:lnTo>
                      <a:pt x="784" y="124742"/>
                    </a:lnTo>
                    <a:lnTo>
                      <a:pt x="658" y="125718"/>
                    </a:lnTo>
                    <a:lnTo>
                      <a:pt x="532" y="126727"/>
                    </a:lnTo>
                    <a:lnTo>
                      <a:pt x="429" y="127736"/>
                    </a:lnTo>
                    <a:lnTo>
                      <a:pt x="333" y="128813"/>
                    </a:lnTo>
                    <a:lnTo>
                      <a:pt x="244" y="129889"/>
                    </a:lnTo>
                    <a:lnTo>
                      <a:pt x="170" y="131000"/>
                    </a:lnTo>
                    <a:lnTo>
                      <a:pt x="111" y="132110"/>
                    </a:lnTo>
                    <a:lnTo>
                      <a:pt x="67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7" y="140352"/>
                    </a:lnTo>
                    <a:lnTo>
                      <a:pt x="111" y="141496"/>
                    </a:lnTo>
                    <a:lnTo>
                      <a:pt x="170" y="142640"/>
                    </a:lnTo>
                    <a:lnTo>
                      <a:pt x="244" y="143716"/>
                    </a:lnTo>
                    <a:lnTo>
                      <a:pt x="333" y="144826"/>
                    </a:lnTo>
                    <a:lnTo>
                      <a:pt x="429" y="145869"/>
                    </a:lnTo>
                    <a:lnTo>
                      <a:pt x="532" y="146912"/>
                    </a:lnTo>
                    <a:lnTo>
                      <a:pt x="658" y="147921"/>
                    </a:lnTo>
                    <a:lnTo>
                      <a:pt x="784" y="148897"/>
                    </a:lnTo>
                    <a:lnTo>
                      <a:pt x="924" y="149839"/>
                    </a:lnTo>
                    <a:lnTo>
                      <a:pt x="1079" y="150747"/>
                    </a:lnTo>
                    <a:lnTo>
                      <a:pt x="1234" y="151622"/>
                    </a:lnTo>
                    <a:lnTo>
                      <a:pt x="1404" y="152496"/>
                    </a:lnTo>
                    <a:lnTo>
                      <a:pt x="1589" y="153304"/>
                    </a:lnTo>
                    <a:lnTo>
                      <a:pt x="1774" y="154078"/>
                    </a:lnTo>
                    <a:lnTo>
                      <a:pt x="1966" y="154818"/>
                    </a:lnTo>
                    <a:lnTo>
                      <a:pt x="2173" y="155491"/>
                    </a:lnTo>
                    <a:lnTo>
                      <a:pt x="2387" y="156163"/>
                    </a:lnTo>
                    <a:lnTo>
                      <a:pt x="2602" y="156769"/>
                    </a:lnTo>
                    <a:lnTo>
                      <a:pt x="2831" y="157341"/>
                    </a:lnTo>
                    <a:lnTo>
                      <a:pt x="3060" y="157845"/>
                    </a:lnTo>
                    <a:lnTo>
                      <a:pt x="3304" y="158316"/>
                    </a:lnTo>
                    <a:lnTo>
                      <a:pt x="3548" y="158720"/>
                    </a:lnTo>
                    <a:lnTo>
                      <a:pt x="3799" y="159090"/>
                    </a:lnTo>
                    <a:lnTo>
                      <a:pt x="4050" y="159427"/>
                    </a:lnTo>
                    <a:lnTo>
                      <a:pt x="4316" y="159696"/>
                    </a:lnTo>
                    <a:lnTo>
                      <a:pt x="4582" y="159898"/>
                    </a:lnTo>
                    <a:lnTo>
                      <a:pt x="4848" y="160032"/>
                    </a:lnTo>
                    <a:lnTo>
                      <a:pt x="5122" y="160133"/>
                    </a:lnTo>
                    <a:lnTo>
                      <a:pt x="5403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4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4" y="148897"/>
                    </a:lnTo>
                    <a:lnTo>
                      <a:pt x="10140" y="147921"/>
                    </a:lnTo>
                    <a:lnTo>
                      <a:pt x="10266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8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66" y="126727"/>
                    </a:lnTo>
                    <a:lnTo>
                      <a:pt x="10140" y="125718"/>
                    </a:lnTo>
                    <a:lnTo>
                      <a:pt x="10014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4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403" y="113472"/>
                    </a:lnTo>
                    <a:close/>
                    <a:moveTo>
                      <a:pt x="5122" y="226945"/>
                    </a:moveTo>
                    <a:lnTo>
                      <a:pt x="4848" y="227046"/>
                    </a:lnTo>
                    <a:lnTo>
                      <a:pt x="4582" y="227214"/>
                    </a:lnTo>
                    <a:lnTo>
                      <a:pt x="4316" y="227416"/>
                    </a:lnTo>
                    <a:lnTo>
                      <a:pt x="4050" y="227651"/>
                    </a:lnTo>
                    <a:lnTo>
                      <a:pt x="3799" y="227988"/>
                    </a:lnTo>
                    <a:lnTo>
                      <a:pt x="3548" y="228358"/>
                    </a:lnTo>
                    <a:lnTo>
                      <a:pt x="3304" y="228761"/>
                    </a:lnTo>
                    <a:lnTo>
                      <a:pt x="3060" y="229232"/>
                    </a:lnTo>
                    <a:lnTo>
                      <a:pt x="2831" y="229771"/>
                    </a:lnTo>
                    <a:lnTo>
                      <a:pt x="2602" y="230309"/>
                    </a:lnTo>
                    <a:lnTo>
                      <a:pt x="2387" y="230915"/>
                    </a:lnTo>
                    <a:lnTo>
                      <a:pt x="2173" y="231587"/>
                    </a:lnTo>
                    <a:lnTo>
                      <a:pt x="1966" y="232260"/>
                    </a:lnTo>
                    <a:lnTo>
                      <a:pt x="1774" y="233000"/>
                    </a:lnTo>
                    <a:lnTo>
                      <a:pt x="1589" y="233774"/>
                    </a:lnTo>
                    <a:lnTo>
                      <a:pt x="1404" y="234581"/>
                    </a:lnTo>
                    <a:lnTo>
                      <a:pt x="1234" y="235422"/>
                    </a:lnTo>
                    <a:lnTo>
                      <a:pt x="1079" y="236331"/>
                    </a:lnTo>
                    <a:lnTo>
                      <a:pt x="924" y="237239"/>
                    </a:lnTo>
                    <a:lnTo>
                      <a:pt x="784" y="238181"/>
                    </a:lnTo>
                    <a:lnTo>
                      <a:pt x="658" y="239157"/>
                    </a:lnTo>
                    <a:lnTo>
                      <a:pt x="532" y="240166"/>
                    </a:lnTo>
                    <a:lnTo>
                      <a:pt x="429" y="241209"/>
                    </a:lnTo>
                    <a:lnTo>
                      <a:pt x="333" y="242252"/>
                    </a:lnTo>
                    <a:lnTo>
                      <a:pt x="244" y="243328"/>
                    </a:lnTo>
                    <a:lnTo>
                      <a:pt x="170" y="244438"/>
                    </a:lnTo>
                    <a:lnTo>
                      <a:pt x="111" y="245582"/>
                    </a:lnTo>
                    <a:lnTo>
                      <a:pt x="67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7" y="253824"/>
                    </a:lnTo>
                    <a:lnTo>
                      <a:pt x="111" y="254968"/>
                    </a:lnTo>
                    <a:lnTo>
                      <a:pt x="170" y="256078"/>
                    </a:lnTo>
                    <a:lnTo>
                      <a:pt x="244" y="257188"/>
                    </a:lnTo>
                    <a:lnTo>
                      <a:pt x="333" y="258265"/>
                    </a:lnTo>
                    <a:lnTo>
                      <a:pt x="429" y="259341"/>
                    </a:lnTo>
                    <a:lnTo>
                      <a:pt x="532" y="260384"/>
                    </a:lnTo>
                    <a:lnTo>
                      <a:pt x="658" y="261360"/>
                    </a:lnTo>
                    <a:lnTo>
                      <a:pt x="784" y="262336"/>
                    </a:lnTo>
                    <a:lnTo>
                      <a:pt x="924" y="263311"/>
                    </a:lnTo>
                    <a:lnTo>
                      <a:pt x="1079" y="264220"/>
                    </a:lnTo>
                    <a:lnTo>
                      <a:pt x="1234" y="265094"/>
                    </a:lnTo>
                    <a:lnTo>
                      <a:pt x="1404" y="265935"/>
                    </a:lnTo>
                    <a:lnTo>
                      <a:pt x="1589" y="266743"/>
                    </a:lnTo>
                    <a:lnTo>
                      <a:pt x="1774" y="267516"/>
                    </a:lnTo>
                    <a:lnTo>
                      <a:pt x="1966" y="268256"/>
                    </a:lnTo>
                    <a:lnTo>
                      <a:pt x="2173" y="268963"/>
                    </a:lnTo>
                    <a:lnTo>
                      <a:pt x="2387" y="269602"/>
                    </a:lnTo>
                    <a:lnTo>
                      <a:pt x="2602" y="270208"/>
                    </a:lnTo>
                    <a:lnTo>
                      <a:pt x="2831" y="270780"/>
                    </a:lnTo>
                    <a:lnTo>
                      <a:pt x="3060" y="271318"/>
                    </a:lnTo>
                    <a:lnTo>
                      <a:pt x="3304" y="271789"/>
                    </a:lnTo>
                    <a:lnTo>
                      <a:pt x="3548" y="272193"/>
                    </a:lnTo>
                    <a:lnTo>
                      <a:pt x="3799" y="272563"/>
                    </a:lnTo>
                    <a:lnTo>
                      <a:pt x="4050" y="272865"/>
                    </a:lnTo>
                    <a:lnTo>
                      <a:pt x="4316" y="273134"/>
                    </a:lnTo>
                    <a:lnTo>
                      <a:pt x="4582" y="273336"/>
                    </a:lnTo>
                    <a:lnTo>
                      <a:pt x="4848" y="273505"/>
                    </a:lnTo>
                    <a:lnTo>
                      <a:pt x="5122" y="273572"/>
                    </a:lnTo>
                    <a:lnTo>
                      <a:pt x="5403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4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4" y="262336"/>
                    </a:lnTo>
                    <a:lnTo>
                      <a:pt x="10140" y="261360"/>
                    </a:lnTo>
                    <a:lnTo>
                      <a:pt x="10266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8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66" y="240166"/>
                    </a:lnTo>
                    <a:lnTo>
                      <a:pt x="10140" y="239157"/>
                    </a:lnTo>
                    <a:lnTo>
                      <a:pt x="10014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4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22" y="340384"/>
                    </a:moveTo>
                    <a:lnTo>
                      <a:pt x="4848" y="340485"/>
                    </a:lnTo>
                    <a:lnTo>
                      <a:pt x="4582" y="340653"/>
                    </a:lnTo>
                    <a:lnTo>
                      <a:pt x="4316" y="340855"/>
                    </a:lnTo>
                    <a:lnTo>
                      <a:pt x="4050" y="341124"/>
                    </a:lnTo>
                    <a:lnTo>
                      <a:pt x="3799" y="341426"/>
                    </a:lnTo>
                    <a:lnTo>
                      <a:pt x="3548" y="341797"/>
                    </a:lnTo>
                    <a:lnTo>
                      <a:pt x="3304" y="342200"/>
                    </a:lnTo>
                    <a:lnTo>
                      <a:pt x="3060" y="342671"/>
                    </a:lnTo>
                    <a:lnTo>
                      <a:pt x="2831" y="343209"/>
                    </a:lnTo>
                    <a:lnTo>
                      <a:pt x="2602" y="343748"/>
                    </a:lnTo>
                    <a:lnTo>
                      <a:pt x="2387" y="344387"/>
                    </a:lnTo>
                    <a:lnTo>
                      <a:pt x="2173" y="345026"/>
                    </a:lnTo>
                    <a:lnTo>
                      <a:pt x="1966" y="345733"/>
                    </a:lnTo>
                    <a:lnTo>
                      <a:pt x="1774" y="346439"/>
                    </a:lnTo>
                    <a:lnTo>
                      <a:pt x="1589" y="347213"/>
                    </a:lnTo>
                    <a:lnTo>
                      <a:pt x="1404" y="348054"/>
                    </a:lnTo>
                    <a:lnTo>
                      <a:pt x="1234" y="348895"/>
                    </a:lnTo>
                    <a:lnTo>
                      <a:pt x="1079" y="349770"/>
                    </a:lnTo>
                    <a:lnTo>
                      <a:pt x="924" y="350678"/>
                    </a:lnTo>
                    <a:lnTo>
                      <a:pt x="784" y="351620"/>
                    </a:lnTo>
                    <a:lnTo>
                      <a:pt x="658" y="352595"/>
                    </a:lnTo>
                    <a:lnTo>
                      <a:pt x="532" y="353605"/>
                    </a:lnTo>
                    <a:lnTo>
                      <a:pt x="429" y="354648"/>
                    </a:lnTo>
                    <a:lnTo>
                      <a:pt x="333" y="355724"/>
                    </a:lnTo>
                    <a:lnTo>
                      <a:pt x="244" y="356801"/>
                    </a:lnTo>
                    <a:lnTo>
                      <a:pt x="170" y="357911"/>
                    </a:lnTo>
                    <a:lnTo>
                      <a:pt x="111" y="359021"/>
                    </a:lnTo>
                    <a:lnTo>
                      <a:pt x="67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7" y="367263"/>
                    </a:lnTo>
                    <a:lnTo>
                      <a:pt x="111" y="368407"/>
                    </a:lnTo>
                    <a:lnTo>
                      <a:pt x="170" y="369517"/>
                    </a:lnTo>
                    <a:lnTo>
                      <a:pt x="244" y="370627"/>
                    </a:lnTo>
                    <a:lnTo>
                      <a:pt x="333" y="371704"/>
                    </a:lnTo>
                    <a:lnTo>
                      <a:pt x="429" y="372780"/>
                    </a:lnTo>
                    <a:lnTo>
                      <a:pt x="532" y="373823"/>
                    </a:lnTo>
                    <a:lnTo>
                      <a:pt x="658" y="374799"/>
                    </a:lnTo>
                    <a:lnTo>
                      <a:pt x="784" y="375808"/>
                    </a:lnTo>
                    <a:lnTo>
                      <a:pt x="924" y="376750"/>
                    </a:lnTo>
                    <a:lnTo>
                      <a:pt x="1079" y="377658"/>
                    </a:lnTo>
                    <a:lnTo>
                      <a:pt x="1234" y="378533"/>
                    </a:lnTo>
                    <a:lnTo>
                      <a:pt x="1404" y="379374"/>
                    </a:lnTo>
                    <a:lnTo>
                      <a:pt x="1589" y="380215"/>
                    </a:lnTo>
                    <a:lnTo>
                      <a:pt x="1774" y="380989"/>
                    </a:lnTo>
                    <a:lnTo>
                      <a:pt x="1966" y="381695"/>
                    </a:lnTo>
                    <a:lnTo>
                      <a:pt x="2173" y="382402"/>
                    </a:lnTo>
                    <a:lnTo>
                      <a:pt x="2387" y="383041"/>
                    </a:lnTo>
                    <a:lnTo>
                      <a:pt x="2602" y="383680"/>
                    </a:lnTo>
                    <a:lnTo>
                      <a:pt x="2831" y="384218"/>
                    </a:lnTo>
                    <a:lnTo>
                      <a:pt x="3060" y="384757"/>
                    </a:lnTo>
                    <a:lnTo>
                      <a:pt x="3304" y="385228"/>
                    </a:lnTo>
                    <a:lnTo>
                      <a:pt x="3548" y="385631"/>
                    </a:lnTo>
                    <a:lnTo>
                      <a:pt x="3799" y="386001"/>
                    </a:lnTo>
                    <a:lnTo>
                      <a:pt x="4050" y="386304"/>
                    </a:lnTo>
                    <a:lnTo>
                      <a:pt x="4316" y="386573"/>
                    </a:lnTo>
                    <a:lnTo>
                      <a:pt x="4582" y="386775"/>
                    </a:lnTo>
                    <a:lnTo>
                      <a:pt x="4848" y="386943"/>
                    </a:lnTo>
                    <a:lnTo>
                      <a:pt x="5122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4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4" y="375808"/>
                    </a:lnTo>
                    <a:lnTo>
                      <a:pt x="10140" y="374799"/>
                    </a:lnTo>
                    <a:lnTo>
                      <a:pt x="10266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8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66" y="353605"/>
                    </a:lnTo>
                    <a:lnTo>
                      <a:pt x="10140" y="352595"/>
                    </a:lnTo>
                    <a:lnTo>
                      <a:pt x="10014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4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403" y="453822"/>
                    </a:moveTo>
                    <a:lnTo>
                      <a:pt x="5122" y="453856"/>
                    </a:lnTo>
                    <a:lnTo>
                      <a:pt x="4848" y="453957"/>
                    </a:lnTo>
                    <a:lnTo>
                      <a:pt x="4582" y="454092"/>
                    </a:lnTo>
                    <a:lnTo>
                      <a:pt x="4316" y="454293"/>
                    </a:lnTo>
                    <a:lnTo>
                      <a:pt x="4050" y="454562"/>
                    </a:lnTo>
                    <a:lnTo>
                      <a:pt x="3799" y="454865"/>
                    </a:lnTo>
                    <a:lnTo>
                      <a:pt x="3548" y="455235"/>
                    </a:lnTo>
                    <a:lnTo>
                      <a:pt x="3304" y="455639"/>
                    </a:lnTo>
                    <a:lnTo>
                      <a:pt x="3060" y="456110"/>
                    </a:lnTo>
                    <a:lnTo>
                      <a:pt x="2831" y="456615"/>
                    </a:lnTo>
                    <a:lnTo>
                      <a:pt x="2602" y="457153"/>
                    </a:lnTo>
                    <a:lnTo>
                      <a:pt x="2387" y="457758"/>
                    </a:lnTo>
                    <a:lnTo>
                      <a:pt x="2173" y="458398"/>
                    </a:lnTo>
                    <a:lnTo>
                      <a:pt x="1966" y="459104"/>
                    </a:lnTo>
                    <a:lnTo>
                      <a:pt x="1774" y="459811"/>
                    </a:lnTo>
                    <a:lnTo>
                      <a:pt x="1589" y="460584"/>
                    </a:lnTo>
                    <a:lnTo>
                      <a:pt x="1404" y="461392"/>
                    </a:lnTo>
                    <a:lnTo>
                      <a:pt x="1234" y="462233"/>
                    </a:lnTo>
                    <a:lnTo>
                      <a:pt x="1079" y="463141"/>
                    </a:lnTo>
                    <a:lnTo>
                      <a:pt x="924" y="464049"/>
                    </a:lnTo>
                    <a:lnTo>
                      <a:pt x="784" y="464991"/>
                    </a:lnTo>
                    <a:lnTo>
                      <a:pt x="658" y="465967"/>
                    </a:lnTo>
                    <a:lnTo>
                      <a:pt x="532" y="466976"/>
                    </a:lnTo>
                    <a:lnTo>
                      <a:pt x="429" y="468019"/>
                    </a:lnTo>
                    <a:lnTo>
                      <a:pt x="333" y="469062"/>
                    </a:lnTo>
                    <a:lnTo>
                      <a:pt x="244" y="470172"/>
                    </a:lnTo>
                    <a:lnTo>
                      <a:pt x="170" y="471282"/>
                    </a:lnTo>
                    <a:lnTo>
                      <a:pt x="111" y="472426"/>
                    </a:lnTo>
                    <a:lnTo>
                      <a:pt x="67" y="473570"/>
                    </a:lnTo>
                    <a:lnTo>
                      <a:pt x="30" y="474747"/>
                    </a:lnTo>
                    <a:lnTo>
                      <a:pt x="8" y="475958"/>
                    </a:lnTo>
                    <a:lnTo>
                      <a:pt x="0" y="477170"/>
                    </a:lnTo>
                    <a:lnTo>
                      <a:pt x="8" y="478381"/>
                    </a:lnTo>
                    <a:lnTo>
                      <a:pt x="30" y="479558"/>
                    </a:lnTo>
                    <a:lnTo>
                      <a:pt x="67" y="480702"/>
                    </a:lnTo>
                    <a:lnTo>
                      <a:pt x="111" y="481879"/>
                    </a:lnTo>
                    <a:lnTo>
                      <a:pt x="170" y="482989"/>
                    </a:lnTo>
                    <a:lnTo>
                      <a:pt x="244" y="484100"/>
                    </a:lnTo>
                    <a:lnTo>
                      <a:pt x="333" y="485176"/>
                    </a:lnTo>
                    <a:lnTo>
                      <a:pt x="429" y="486253"/>
                    </a:lnTo>
                    <a:lnTo>
                      <a:pt x="532" y="487262"/>
                    </a:lnTo>
                    <a:lnTo>
                      <a:pt x="658" y="488271"/>
                    </a:lnTo>
                    <a:lnTo>
                      <a:pt x="784" y="489247"/>
                    </a:lnTo>
                    <a:lnTo>
                      <a:pt x="924" y="490189"/>
                    </a:lnTo>
                    <a:lnTo>
                      <a:pt x="1079" y="491131"/>
                    </a:lnTo>
                    <a:lnTo>
                      <a:pt x="1234" y="492005"/>
                    </a:lnTo>
                    <a:lnTo>
                      <a:pt x="1404" y="492846"/>
                    </a:lnTo>
                    <a:lnTo>
                      <a:pt x="1589" y="493654"/>
                    </a:lnTo>
                    <a:lnTo>
                      <a:pt x="1774" y="494428"/>
                    </a:lnTo>
                    <a:lnTo>
                      <a:pt x="1966" y="495168"/>
                    </a:lnTo>
                    <a:lnTo>
                      <a:pt x="2173" y="495874"/>
                    </a:lnTo>
                    <a:lnTo>
                      <a:pt x="2387" y="496513"/>
                    </a:lnTo>
                    <a:lnTo>
                      <a:pt x="2602" y="497119"/>
                    </a:lnTo>
                    <a:lnTo>
                      <a:pt x="2831" y="497691"/>
                    </a:lnTo>
                    <a:lnTo>
                      <a:pt x="3060" y="498195"/>
                    </a:lnTo>
                    <a:lnTo>
                      <a:pt x="3304" y="498666"/>
                    </a:lnTo>
                    <a:lnTo>
                      <a:pt x="3548" y="499104"/>
                    </a:lnTo>
                    <a:lnTo>
                      <a:pt x="3799" y="499474"/>
                    </a:lnTo>
                    <a:lnTo>
                      <a:pt x="4050" y="499777"/>
                    </a:lnTo>
                    <a:lnTo>
                      <a:pt x="4316" y="500046"/>
                    </a:lnTo>
                    <a:lnTo>
                      <a:pt x="4582" y="500248"/>
                    </a:lnTo>
                    <a:lnTo>
                      <a:pt x="4848" y="500382"/>
                    </a:lnTo>
                    <a:lnTo>
                      <a:pt x="5122" y="500483"/>
                    </a:lnTo>
                    <a:lnTo>
                      <a:pt x="5403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74"/>
                    </a:lnTo>
                    <a:lnTo>
                      <a:pt x="8824" y="495168"/>
                    </a:lnTo>
                    <a:lnTo>
                      <a:pt x="9024" y="494428"/>
                    </a:lnTo>
                    <a:lnTo>
                      <a:pt x="9209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9" y="491131"/>
                    </a:lnTo>
                    <a:lnTo>
                      <a:pt x="9874" y="490189"/>
                    </a:lnTo>
                    <a:lnTo>
                      <a:pt x="10014" y="489247"/>
                    </a:lnTo>
                    <a:lnTo>
                      <a:pt x="10140" y="488271"/>
                    </a:lnTo>
                    <a:lnTo>
                      <a:pt x="10266" y="487262"/>
                    </a:lnTo>
                    <a:lnTo>
                      <a:pt x="10369" y="486253"/>
                    </a:lnTo>
                    <a:lnTo>
                      <a:pt x="10465" y="485176"/>
                    </a:lnTo>
                    <a:lnTo>
                      <a:pt x="10554" y="484100"/>
                    </a:lnTo>
                    <a:lnTo>
                      <a:pt x="10628" y="482989"/>
                    </a:lnTo>
                    <a:lnTo>
                      <a:pt x="10687" y="481879"/>
                    </a:lnTo>
                    <a:lnTo>
                      <a:pt x="10731" y="480702"/>
                    </a:lnTo>
                    <a:lnTo>
                      <a:pt x="10768" y="479558"/>
                    </a:lnTo>
                    <a:lnTo>
                      <a:pt x="10790" y="478381"/>
                    </a:lnTo>
                    <a:lnTo>
                      <a:pt x="10798" y="477170"/>
                    </a:lnTo>
                    <a:lnTo>
                      <a:pt x="10790" y="475958"/>
                    </a:lnTo>
                    <a:lnTo>
                      <a:pt x="10768" y="474747"/>
                    </a:lnTo>
                    <a:lnTo>
                      <a:pt x="10731" y="473570"/>
                    </a:lnTo>
                    <a:lnTo>
                      <a:pt x="10687" y="472426"/>
                    </a:lnTo>
                    <a:lnTo>
                      <a:pt x="10628" y="471282"/>
                    </a:lnTo>
                    <a:lnTo>
                      <a:pt x="10554" y="470172"/>
                    </a:lnTo>
                    <a:lnTo>
                      <a:pt x="10465" y="469062"/>
                    </a:lnTo>
                    <a:lnTo>
                      <a:pt x="10369" y="468019"/>
                    </a:lnTo>
                    <a:lnTo>
                      <a:pt x="10266" y="466976"/>
                    </a:lnTo>
                    <a:lnTo>
                      <a:pt x="10140" y="465967"/>
                    </a:lnTo>
                    <a:lnTo>
                      <a:pt x="10014" y="464991"/>
                    </a:lnTo>
                    <a:lnTo>
                      <a:pt x="9874" y="464049"/>
                    </a:lnTo>
                    <a:lnTo>
                      <a:pt x="9719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9" y="460584"/>
                    </a:lnTo>
                    <a:lnTo>
                      <a:pt x="9024" y="459811"/>
                    </a:lnTo>
                    <a:lnTo>
                      <a:pt x="8824" y="459104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403" y="453822"/>
                    </a:lnTo>
                    <a:close/>
                    <a:moveTo>
                      <a:pt x="5122" y="567059"/>
                    </a:moveTo>
                    <a:lnTo>
                      <a:pt x="4848" y="567160"/>
                    </a:lnTo>
                    <a:lnTo>
                      <a:pt x="4582" y="567328"/>
                    </a:lnTo>
                    <a:lnTo>
                      <a:pt x="4316" y="567530"/>
                    </a:lnTo>
                    <a:lnTo>
                      <a:pt x="4050" y="567766"/>
                    </a:lnTo>
                    <a:lnTo>
                      <a:pt x="3799" y="568102"/>
                    </a:lnTo>
                    <a:lnTo>
                      <a:pt x="3548" y="568472"/>
                    </a:lnTo>
                    <a:lnTo>
                      <a:pt x="3304" y="568876"/>
                    </a:lnTo>
                    <a:lnTo>
                      <a:pt x="3060" y="569347"/>
                    </a:lnTo>
                    <a:lnTo>
                      <a:pt x="2831" y="569885"/>
                    </a:lnTo>
                    <a:lnTo>
                      <a:pt x="2602" y="570423"/>
                    </a:lnTo>
                    <a:lnTo>
                      <a:pt x="2387" y="571029"/>
                    </a:lnTo>
                    <a:lnTo>
                      <a:pt x="2173" y="571702"/>
                    </a:lnTo>
                    <a:lnTo>
                      <a:pt x="1966" y="572408"/>
                    </a:lnTo>
                    <a:lnTo>
                      <a:pt x="1774" y="573115"/>
                    </a:lnTo>
                    <a:lnTo>
                      <a:pt x="1589" y="573889"/>
                    </a:lnTo>
                    <a:lnTo>
                      <a:pt x="1404" y="574730"/>
                    </a:lnTo>
                    <a:lnTo>
                      <a:pt x="1234" y="575571"/>
                    </a:lnTo>
                    <a:lnTo>
                      <a:pt x="1079" y="576445"/>
                    </a:lnTo>
                    <a:lnTo>
                      <a:pt x="924" y="577354"/>
                    </a:lnTo>
                    <a:lnTo>
                      <a:pt x="784" y="578296"/>
                    </a:lnTo>
                    <a:lnTo>
                      <a:pt x="658" y="579271"/>
                    </a:lnTo>
                    <a:lnTo>
                      <a:pt x="532" y="580280"/>
                    </a:lnTo>
                    <a:lnTo>
                      <a:pt x="429" y="581323"/>
                    </a:lnTo>
                    <a:lnTo>
                      <a:pt x="333" y="582400"/>
                    </a:lnTo>
                    <a:lnTo>
                      <a:pt x="244" y="583476"/>
                    </a:lnTo>
                    <a:lnTo>
                      <a:pt x="170" y="584586"/>
                    </a:lnTo>
                    <a:lnTo>
                      <a:pt x="111" y="585697"/>
                    </a:lnTo>
                    <a:lnTo>
                      <a:pt x="67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7" y="593972"/>
                    </a:lnTo>
                    <a:lnTo>
                      <a:pt x="111" y="595150"/>
                    </a:lnTo>
                    <a:lnTo>
                      <a:pt x="170" y="596294"/>
                    </a:lnTo>
                    <a:lnTo>
                      <a:pt x="244" y="597404"/>
                    </a:lnTo>
                    <a:lnTo>
                      <a:pt x="333" y="598480"/>
                    </a:lnTo>
                    <a:lnTo>
                      <a:pt x="429" y="599557"/>
                    </a:lnTo>
                    <a:lnTo>
                      <a:pt x="532" y="600600"/>
                    </a:lnTo>
                    <a:lnTo>
                      <a:pt x="658" y="601609"/>
                    </a:lnTo>
                    <a:lnTo>
                      <a:pt x="784" y="602585"/>
                    </a:lnTo>
                    <a:lnTo>
                      <a:pt x="924" y="603527"/>
                    </a:lnTo>
                    <a:lnTo>
                      <a:pt x="1079" y="604435"/>
                    </a:lnTo>
                    <a:lnTo>
                      <a:pt x="1234" y="605310"/>
                    </a:lnTo>
                    <a:lnTo>
                      <a:pt x="1404" y="606151"/>
                    </a:lnTo>
                    <a:lnTo>
                      <a:pt x="1589" y="606958"/>
                    </a:lnTo>
                    <a:lnTo>
                      <a:pt x="1774" y="607732"/>
                    </a:lnTo>
                    <a:lnTo>
                      <a:pt x="1966" y="608472"/>
                    </a:lnTo>
                    <a:lnTo>
                      <a:pt x="2173" y="609145"/>
                    </a:lnTo>
                    <a:lnTo>
                      <a:pt x="2387" y="609784"/>
                    </a:lnTo>
                    <a:lnTo>
                      <a:pt x="2602" y="610389"/>
                    </a:lnTo>
                    <a:lnTo>
                      <a:pt x="2831" y="610961"/>
                    </a:lnTo>
                    <a:lnTo>
                      <a:pt x="3060" y="611466"/>
                    </a:lnTo>
                    <a:lnTo>
                      <a:pt x="3304" y="611937"/>
                    </a:lnTo>
                    <a:lnTo>
                      <a:pt x="3548" y="612341"/>
                    </a:lnTo>
                    <a:lnTo>
                      <a:pt x="3799" y="612711"/>
                    </a:lnTo>
                    <a:lnTo>
                      <a:pt x="4050" y="613013"/>
                    </a:lnTo>
                    <a:lnTo>
                      <a:pt x="4316" y="613249"/>
                    </a:lnTo>
                    <a:lnTo>
                      <a:pt x="4582" y="613451"/>
                    </a:lnTo>
                    <a:lnTo>
                      <a:pt x="4848" y="613619"/>
                    </a:lnTo>
                    <a:lnTo>
                      <a:pt x="5122" y="613686"/>
                    </a:lnTo>
                    <a:lnTo>
                      <a:pt x="5403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4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4" y="602585"/>
                    </a:lnTo>
                    <a:lnTo>
                      <a:pt x="10140" y="601609"/>
                    </a:lnTo>
                    <a:lnTo>
                      <a:pt x="10266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8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66" y="580280"/>
                    </a:lnTo>
                    <a:lnTo>
                      <a:pt x="10140" y="579271"/>
                    </a:lnTo>
                    <a:lnTo>
                      <a:pt x="10014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4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Google Shape;37;p3"/>
              <p:cNvSpPr/>
              <p:nvPr/>
            </p:nvSpPr>
            <p:spPr>
              <a:xfrm>
                <a:off x="11120740" y="2593559"/>
                <a:ext cx="55636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302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82" y="1850"/>
                    </a:lnTo>
                    <a:lnTo>
                      <a:pt x="3038" y="2321"/>
                    </a:lnTo>
                    <a:lnTo>
                      <a:pt x="2809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7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10" y="10328"/>
                    </a:lnTo>
                    <a:lnTo>
                      <a:pt x="769" y="11270"/>
                    </a:lnTo>
                    <a:lnTo>
                      <a:pt x="644" y="12245"/>
                    </a:lnTo>
                    <a:lnTo>
                      <a:pt x="525" y="13255"/>
                    </a:lnTo>
                    <a:lnTo>
                      <a:pt x="422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1" y="18671"/>
                    </a:lnTo>
                    <a:lnTo>
                      <a:pt x="60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60" y="26879"/>
                    </a:lnTo>
                    <a:lnTo>
                      <a:pt x="111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22" y="32397"/>
                    </a:lnTo>
                    <a:lnTo>
                      <a:pt x="525" y="33440"/>
                    </a:lnTo>
                    <a:lnTo>
                      <a:pt x="644" y="34449"/>
                    </a:lnTo>
                    <a:lnTo>
                      <a:pt x="769" y="35424"/>
                    </a:lnTo>
                    <a:lnTo>
                      <a:pt x="910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7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9" y="43868"/>
                    </a:lnTo>
                    <a:lnTo>
                      <a:pt x="3038" y="44373"/>
                    </a:lnTo>
                    <a:lnTo>
                      <a:pt x="3282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302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6999" y="45651"/>
                    </a:lnTo>
                    <a:lnTo>
                      <a:pt x="7251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7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25" y="42052"/>
                    </a:lnTo>
                    <a:lnTo>
                      <a:pt x="8825" y="41345"/>
                    </a:lnTo>
                    <a:lnTo>
                      <a:pt x="9024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74" y="36366"/>
                    </a:lnTo>
                    <a:lnTo>
                      <a:pt x="10015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54" y="30277"/>
                    </a:lnTo>
                    <a:lnTo>
                      <a:pt x="10628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15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5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1" y="1413"/>
                    </a:lnTo>
                    <a:lnTo>
                      <a:pt x="6999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302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82" y="115323"/>
                    </a:lnTo>
                    <a:lnTo>
                      <a:pt x="3038" y="115794"/>
                    </a:lnTo>
                    <a:lnTo>
                      <a:pt x="2809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7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10" y="123800"/>
                    </a:lnTo>
                    <a:lnTo>
                      <a:pt x="769" y="124742"/>
                    </a:lnTo>
                    <a:lnTo>
                      <a:pt x="644" y="125718"/>
                    </a:lnTo>
                    <a:lnTo>
                      <a:pt x="525" y="126727"/>
                    </a:lnTo>
                    <a:lnTo>
                      <a:pt x="422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1" y="132110"/>
                    </a:lnTo>
                    <a:lnTo>
                      <a:pt x="60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0" y="140352"/>
                    </a:lnTo>
                    <a:lnTo>
                      <a:pt x="111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22" y="145869"/>
                    </a:lnTo>
                    <a:lnTo>
                      <a:pt x="525" y="146912"/>
                    </a:lnTo>
                    <a:lnTo>
                      <a:pt x="644" y="147921"/>
                    </a:lnTo>
                    <a:lnTo>
                      <a:pt x="769" y="148897"/>
                    </a:lnTo>
                    <a:lnTo>
                      <a:pt x="910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7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9" y="157341"/>
                    </a:lnTo>
                    <a:lnTo>
                      <a:pt x="3038" y="157845"/>
                    </a:lnTo>
                    <a:lnTo>
                      <a:pt x="3282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302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6999" y="159090"/>
                    </a:lnTo>
                    <a:lnTo>
                      <a:pt x="7251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5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5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15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5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1" y="114885"/>
                    </a:lnTo>
                    <a:lnTo>
                      <a:pt x="6999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302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82" y="228761"/>
                    </a:lnTo>
                    <a:lnTo>
                      <a:pt x="3038" y="229232"/>
                    </a:lnTo>
                    <a:lnTo>
                      <a:pt x="2809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7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10" y="237239"/>
                    </a:lnTo>
                    <a:lnTo>
                      <a:pt x="769" y="238181"/>
                    </a:lnTo>
                    <a:lnTo>
                      <a:pt x="644" y="239157"/>
                    </a:lnTo>
                    <a:lnTo>
                      <a:pt x="525" y="240166"/>
                    </a:lnTo>
                    <a:lnTo>
                      <a:pt x="422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1" y="245582"/>
                    </a:lnTo>
                    <a:lnTo>
                      <a:pt x="60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0" y="253824"/>
                    </a:lnTo>
                    <a:lnTo>
                      <a:pt x="111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22" y="259341"/>
                    </a:lnTo>
                    <a:lnTo>
                      <a:pt x="525" y="260384"/>
                    </a:lnTo>
                    <a:lnTo>
                      <a:pt x="644" y="261360"/>
                    </a:lnTo>
                    <a:lnTo>
                      <a:pt x="769" y="262336"/>
                    </a:lnTo>
                    <a:lnTo>
                      <a:pt x="910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7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9" y="270780"/>
                    </a:lnTo>
                    <a:lnTo>
                      <a:pt x="3038" y="271318"/>
                    </a:lnTo>
                    <a:lnTo>
                      <a:pt x="3282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302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6999" y="272563"/>
                    </a:lnTo>
                    <a:lnTo>
                      <a:pt x="7251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5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5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15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5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1" y="228358"/>
                    </a:lnTo>
                    <a:lnTo>
                      <a:pt x="6999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5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302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82" y="342200"/>
                    </a:lnTo>
                    <a:lnTo>
                      <a:pt x="3038" y="342671"/>
                    </a:lnTo>
                    <a:lnTo>
                      <a:pt x="2809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7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10" y="350678"/>
                    </a:lnTo>
                    <a:lnTo>
                      <a:pt x="769" y="351620"/>
                    </a:lnTo>
                    <a:lnTo>
                      <a:pt x="644" y="352595"/>
                    </a:lnTo>
                    <a:lnTo>
                      <a:pt x="525" y="353605"/>
                    </a:lnTo>
                    <a:lnTo>
                      <a:pt x="422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1" y="359021"/>
                    </a:lnTo>
                    <a:lnTo>
                      <a:pt x="60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0" y="367263"/>
                    </a:lnTo>
                    <a:lnTo>
                      <a:pt x="111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22" y="372780"/>
                    </a:lnTo>
                    <a:lnTo>
                      <a:pt x="525" y="373823"/>
                    </a:lnTo>
                    <a:lnTo>
                      <a:pt x="644" y="374799"/>
                    </a:lnTo>
                    <a:lnTo>
                      <a:pt x="769" y="375808"/>
                    </a:lnTo>
                    <a:lnTo>
                      <a:pt x="910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7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9" y="384218"/>
                    </a:lnTo>
                    <a:lnTo>
                      <a:pt x="3038" y="384757"/>
                    </a:lnTo>
                    <a:lnTo>
                      <a:pt x="3282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302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5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6999" y="386001"/>
                    </a:lnTo>
                    <a:lnTo>
                      <a:pt x="7251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5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5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15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5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1" y="341797"/>
                    </a:lnTo>
                    <a:lnTo>
                      <a:pt x="6999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302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82" y="455639"/>
                    </a:lnTo>
                    <a:lnTo>
                      <a:pt x="3038" y="456110"/>
                    </a:lnTo>
                    <a:lnTo>
                      <a:pt x="2809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7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10" y="463982"/>
                    </a:lnTo>
                    <a:lnTo>
                      <a:pt x="769" y="464924"/>
                    </a:lnTo>
                    <a:lnTo>
                      <a:pt x="644" y="465900"/>
                    </a:lnTo>
                    <a:lnTo>
                      <a:pt x="525" y="466875"/>
                    </a:lnTo>
                    <a:lnTo>
                      <a:pt x="422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1" y="472258"/>
                    </a:lnTo>
                    <a:lnTo>
                      <a:pt x="60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60" y="480534"/>
                    </a:lnTo>
                    <a:lnTo>
                      <a:pt x="111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22" y="486152"/>
                    </a:lnTo>
                    <a:lnTo>
                      <a:pt x="525" y="487195"/>
                    </a:lnTo>
                    <a:lnTo>
                      <a:pt x="644" y="488204"/>
                    </a:lnTo>
                    <a:lnTo>
                      <a:pt x="769" y="489179"/>
                    </a:lnTo>
                    <a:lnTo>
                      <a:pt x="910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7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9" y="497691"/>
                    </a:lnTo>
                    <a:lnTo>
                      <a:pt x="3038" y="498195"/>
                    </a:lnTo>
                    <a:lnTo>
                      <a:pt x="3282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302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6999" y="499474"/>
                    </a:lnTo>
                    <a:lnTo>
                      <a:pt x="7251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40"/>
                    </a:lnTo>
                    <a:lnTo>
                      <a:pt x="8825" y="495134"/>
                    </a:lnTo>
                    <a:lnTo>
                      <a:pt x="9024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74" y="490155"/>
                    </a:lnTo>
                    <a:lnTo>
                      <a:pt x="10015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54" y="483965"/>
                    </a:lnTo>
                    <a:lnTo>
                      <a:pt x="10628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8" y="471148"/>
                    </a:lnTo>
                    <a:lnTo>
                      <a:pt x="10554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15" y="464924"/>
                    </a:lnTo>
                    <a:lnTo>
                      <a:pt x="9874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24" y="459811"/>
                    </a:lnTo>
                    <a:lnTo>
                      <a:pt x="8825" y="459070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1" y="455235"/>
                    </a:lnTo>
                    <a:lnTo>
                      <a:pt x="6999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302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82" y="568876"/>
                    </a:lnTo>
                    <a:lnTo>
                      <a:pt x="3038" y="569347"/>
                    </a:lnTo>
                    <a:lnTo>
                      <a:pt x="2809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7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10" y="577354"/>
                    </a:lnTo>
                    <a:lnTo>
                      <a:pt x="769" y="578296"/>
                    </a:lnTo>
                    <a:lnTo>
                      <a:pt x="644" y="579271"/>
                    </a:lnTo>
                    <a:lnTo>
                      <a:pt x="525" y="580280"/>
                    </a:lnTo>
                    <a:lnTo>
                      <a:pt x="422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1" y="585697"/>
                    </a:lnTo>
                    <a:lnTo>
                      <a:pt x="60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0" y="593972"/>
                    </a:lnTo>
                    <a:lnTo>
                      <a:pt x="111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22" y="599557"/>
                    </a:lnTo>
                    <a:lnTo>
                      <a:pt x="525" y="600600"/>
                    </a:lnTo>
                    <a:lnTo>
                      <a:pt x="644" y="601609"/>
                    </a:lnTo>
                    <a:lnTo>
                      <a:pt x="769" y="602585"/>
                    </a:lnTo>
                    <a:lnTo>
                      <a:pt x="910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7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9" y="610961"/>
                    </a:lnTo>
                    <a:lnTo>
                      <a:pt x="3038" y="611466"/>
                    </a:lnTo>
                    <a:lnTo>
                      <a:pt x="3282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302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6999" y="612711"/>
                    </a:lnTo>
                    <a:lnTo>
                      <a:pt x="7251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5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5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15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5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1" y="568472"/>
                    </a:lnTo>
                    <a:lnTo>
                      <a:pt x="6999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79" name="Google Shape;39;p3"/>
            <p:cNvSpPr/>
            <p:nvPr/>
          </p:nvSpPr>
          <p:spPr>
            <a:xfrm>
              <a:off x="5024027" y="12334"/>
              <a:ext cx="2743200" cy="274200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80" name="Google Shape;40;p3"/>
            <p:cNvGrpSpPr/>
            <p:nvPr/>
          </p:nvGrpSpPr>
          <p:grpSpPr>
            <a:xfrm>
              <a:off x="600276" y="4540436"/>
              <a:ext cx="326769" cy="405540"/>
              <a:chOff x="11108696" y="3272898"/>
              <a:chExt cx="598150" cy="876085"/>
            </a:xfrm>
          </p:grpSpPr>
          <p:sp>
            <p:nvSpPr>
              <p:cNvPr id="81" name="Google Shape;41;p3"/>
              <p:cNvSpPr/>
              <p:nvPr/>
            </p:nvSpPr>
            <p:spPr>
              <a:xfrm>
                <a:off x="11108696" y="3272898"/>
                <a:ext cx="5559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0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33" y="135"/>
                    </a:lnTo>
                    <a:lnTo>
                      <a:pt x="4560" y="269"/>
                    </a:lnTo>
                    <a:lnTo>
                      <a:pt x="4294" y="471"/>
                    </a:lnTo>
                    <a:lnTo>
                      <a:pt x="4028" y="740"/>
                    </a:lnTo>
                    <a:lnTo>
                      <a:pt x="3769" y="1043"/>
                    </a:lnTo>
                    <a:lnTo>
                      <a:pt x="3518" y="1413"/>
                    </a:lnTo>
                    <a:lnTo>
                      <a:pt x="3274" y="1850"/>
                    </a:lnTo>
                    <a:lnTo>
                      <a:pt x="3037" y="2321"/>
                    </a:lnTo>
                    <a:lnTo>
                      <a:pt x="2801" y="2826"/>
                    </a:lnTo>
                    <a:lnTo>
                      <a:pt x="2572" y="3398"/>
                    </a:lnTo>
                    <a:lnTo>
                      <a:pt x="2358" y="4003"/>
                    </a:lnTo>
                    <a:lnTo>
                      <a:pt x="2143" y="4643"/>
                    </a:lnTo>
                    <a:lnTo>
                      <a:pt x="1944" y="5349"/>
                    </a:lnTo>
                    <a:lnTo>
                      <a:pt x="1744" y="6089"/>
                    </a:lnTo>
                    <a:lnTo>
                      <a:pt x="1559" y="6863"/>
                    </a:lnTo>
                    <a:lnTo>
                      <a:pt x="1382" y="7670"/>
                    </a:lnTo>
                    <a:lnTo>
                      <a:pt x="1212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36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3" y="18671"/>
                    </a:lnTo>
                    <a:lnTo>
                      <a:pt x="59" y="19815"/>
                    </a:lnTo>
                    <a:lnTo>
                      <a:pt x="22" y="20959"/>
                    </a:lnTo>
                    <a:lnTo>
                      <a:pt x="0" y="22136"/>
                    </a:lnTo>
                    <a:lnTo>
                      <a:pt x="0" y="23347"/>
                    </a:lnTo>
                    <a:lnTo>
                      <a:pt x="0" y="24558"/>
                    </a:lnTo>
                    <a:lnTo>
                      <a:pt x="22" y="25736"/>
                    </a:lnTo>
                    <a:lnTo>
                      <a:pt x="59" y="26879"/>
                    </a:lnTo>
                    <a:lnTo>
                      <a:pt x="103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36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12" y="38183"/>
                    </a:lnTo>
                    <a:lnTo>
                      <a:pt x="1382" y="39024"/>
                    </a:lnTo>
                    <a:lnTo>
                      <a:pt x="1559" y="39831"/>
                    </a:lnTo>
                    <a:lnTo>
                      <a:pt x="1744" y="40605"/>
                    </a:lnTo>
                    <a:lnTo>
                      <a:pt x="1944" y="41345"/>
                    </a:lnTo>
                    <a:lnTo>
                      <a:pt x="2143" y="42052"/>
                    </a:lnTo>
                    <a:lnTo>
                      <a:pt x="2358" y="42691"/>
                    </a:lnTo>
                    <a:lnTo>
                      <a:pt x="2572" y="43296"/>
                    </a:lnTo>
                    <a:lnTo>
                      <a:pt x="2801" y="43868"/>
                    </a:lnTo>
                    <a:lnTo>
                      <a:pt x="3037" y="44373"/>
                    </a:lnTo>
                    <a:lnTo>
                      <a:pt x="3274" y="44844"/>
                    </a:lnTo>
                    <a:lnTo>
                      <a:pt x="3518" y="45281"/>
                    </a:lnTo>
                    <a:lnTo>
                      <a:pt x="3769" y="45651"/>
                    </a:lnTo>
                    <a:lnTo>
                      <a:pt x="4028" y="45954"/>
                    </a:lnTo>
                    <a:lnTo>
                      <a:pt x="4294" y="46223"/>
                    </a:lnTo>
                    <a:lnTo>
                      <a:pt x="4560" y="46425"/>
                    </a:lnTo>
                    <a:lnTo>
                      <a:pt x="4833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68" y="46661"/>
                    </a:lnTo>
                    <a:lnTo>
                      <a:pt x="5942" y="46560"/>
                    </a:lnTo>
                    <a:lnTo>
                      <a:pt x="6215" y="46425"/>
                    </a:lnTo>
                    <a:lnTo>
                      <a:pt x="6474" y="46223"/>
                    </a:lnTo>
                    <a:lnTo>
                      <a:pt x="6740" y="45954"/>
                    </a:lnTo>
                    <a:lnTo>
                      <a:pt x="6991" y="45651"/>
                    </a:lnTo>
                    <a:lnTo>
                      <a:pt x="7243" y="45281"/>
                    </a:lnTo>
                    <a:lnTo>
                      <a:pt x="7486" y="44844"/>
                    </a:lnTo>
                    <a:lnTo>
                      <a:pt x="7730" y="44373"/>
                    </a:lnTo>
                    <a:lnTo>
                      <a:pt x="7959" y="43868"/>
                    </a:lnTo>
                    <a:lnTo>
                      <a:pt x="8189" y="43296"/>
                    </a:lnTo>
                    <a:lnTo>
                      <a:pt x="8403" y="42691"/>
                    </a:lnTo>
                    <a:lnTo>
                      <a:pt x="8617" y="42052"/>
                    </a:lnTo>
                    <a:lnTo>
                      <a:pt x="8824" y="41345"/>
                    </a:lnTo>
                    <a:lnTo>
                      <a:pt x="9016" y="40605"/>
                    </a:lnTo>
                    <a:lnTo>
                      <a:pt x="9208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1" y="37275"/>
                    </a:lnTo>
                    <a:lnTo>
                      <a:pt x="9866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1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79" y="28023"/>
                    </a:lnTo>
                    <a:lnTo>
                      <a:pt x="10731" y="26879"/>
                    </a:lnTo>
                    <a:lnTo>
                      <a:pt x="10760" y="25736"/>
                    </a:lnTo>
                    <a:lnTo>
                      <a:pt x="10783" y="24558"/>
                    </a:lnTo>
                    <a:lnTo>
                      <a:pt x="10790" y="23347"/>
                    </a:lnTo>
                    <a:lnTo>
                      <a:pt x="10783" y="22136"/>
                    </a:lnTo>
                    <a:lnTo>
                      <a:pt x="10760" y="20959"/>
                    </a:lnTo>
                    <a:lnTo>
                      <a:pt x="10731" y="19815"/>
                    </a:lnTo>
                    <a:lnTo>
                      <a:pt x="10679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1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6" y="10328"/>
                    </a:lnTo>
                    <a:lnTo>
                      <a:pt x="9711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8" y="6863"/>
                    </a:lnTo>
                    <a:lnTo>
                      <a:pt x="9016" y="6089"/>
                    </a:lnTo>
                    <a:lnTo>
                      <a:pt x="8824" y="5349"/>
                    </a:lnTo>
                    <a:lnTo>
                      <a:pt x="8617" y="4643"/>
                    </a:lnTo>
                    <a:lnTo>
                      <a:pt x="8403" y="4003"/>
                    </a:lnTo>
                    <a:lnTo>
                      <a:pt x="8189" y="3398"/>
                    </a:lnTo>
                    <a:lnTo>
                      <a:pt x="7959" y="2826"/>
                    </a:lnTo>
                    <a:lnTo>
                      <a:pt x="7730" y="2321"/>
                    </a:lnTo>
                    <a:lnTo>
                      <a:pt x="7486" y="1850"/>
                    </a:lnTo>
                    <a:lnTo>
                      <a:pt x="7243" y="1413"/>
                    </a:lnTo>
                    <a:lnTo>
                      <a:pt x="6991" y="1043"/>
                    </a:lnTo>
                    <a:lnTo>
                      <a:pt x="6740" y="740"/>
                    </a:lnTo>
                    <a:lnTo>
                      <a:pt x="6474" y="471"/>
                    </a:lnTo>
                    <a:lnTo>
                      <a:pt x="6215" y="269"/>
                    </a:lnTo>
                    <a:lnTo>
                      <a:pt x="5942" y="135"/>
                    </a:lnTo>
                    <a:lnTo>
                      <a:pt x="5668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33" y="113573"/>
                    </a:lnTo>
                    <a:lnTo>
                      <a:pt x="4560" y="113742"/>
                    </a:lnTo>
                    <a:lnTo>
                      <a:pt x="4294" y="113943"/>
                    </a:lnTo>
                    <a:lnTo>
                      <a:pt x="4028" y="114213"/>
                    </a:lnTo>
                    <a:lnTo>
                      <a:pt x="3769" y="114515"/>
                    </a:lnTo>
                    <a:lnTo>
                      <a:pt x="3518" y="114885"/>
                    </a:lnTo>
                    <a:lnTo>
                      <a:pt x="3274" y="115323"/>
                    </a:lnTo>
                    <a:lnTo>
                      <a:pt x="3037" y="115794"/>
                    </a:lnTo>
                    <a:lnTo>
                      <a:pt x="2801" y="116298"/>
                    </a:lnTo>
                    <a:lnTo>
                      <a:pt x="2572" y="116870"/>
                    </a:lnTo>
                    <a:lnTo>
                      <a:pt x="2358" y="117476"/>
                    </a:lnTo>
                    <a:lnTo>
                      <a:pt x="2143" y="118115"/>
                    </a:lnTo>
                    <a:lnTo>
                      <a:pt x="1944" y="118821"/>
                    </a:lnTo>
                    <a:lnTo>
                      <a:pt x="1744" y="119562"/>
                    </a:lnTo>
                    <a:lnTo>
                      <a:pt x="1559" y="120335"/>
                    </a:lnTo>
                    <a:lnTo>
                      <a:pt x="1382" y="121143"/>
                    </a:lnTo>
                    <a:lnTo>
                      <a:pt x="1212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36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3" y="132110"/>
                    </a:lnTo>
                    <a:lnTo>
                      <a:pt x="59" y="133254"/>
                    </a:lnTo>
                    <a:lnTo>
                      <a:pt x="22" y="134431"/>
                    </a:lnTo>
                    <a:lnTo>
                      <a:pt x="0" y="135608"/>
                    </a:lnTo>
                    <a:lnTo>
                      <a:pt x="0" y="136820"/>
                    </a:lnTo>
                    <a:lnTo>
                      <a:pt x="0" y="137997"/>
                    </a:lnTo>
                    <a:lnTo>
                      <a:pt x="22" y="139174"/>
                    </a:lnTo>
                    <a:lnTo>
                      <a:pt x="59" y="140352"/>
                    </a:lnTo>
                    <a:lnTo>
                      <a:pt x="103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36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12" y="151622"/>
                    </a:lnTo>
                    <a:lnTo>
                      <a:pt x="1382" y="152496"/>
                    </a:lnTo>
                    <a:lnTo>
                      <a:pt x="1559" y="153304"/>
                    </a:lnTo>
                    <a:lnTo>
                      <a:pt x="1744" y="154078"/>
                    </a:lnTo>
                    <a:lnTo>
                      <a:pt x="1944" y="154818"/>
                    </a:lnTo>
                    <a:lnTo>
                      <a:pt x="2143" y="155491"/>
                    </a:lnTo>
                    <a:lnTo>
                      <a:pt x="2358" y="156163"/>
                    </a:lnTo>
                    <a:lnTo>
                      <a:pt x="2572" y="156769"/>
                    </a:lnTo>
                    <a:lnTo>
                      <a:pt x="2801" y="157341"/>
                    </a:lnTo>
                    <a:lnTo>
                      <a:pt x="3037" y="157845"/>
                    </a:lnTo>
                    <a:lnTo>
                      <a:pt x="3274" y="158316"/>
                    </a:lnTo>
                    <a:lnTo>
                      <a:pt x="3518" y="158720"/>
                    </a:lnTo>
                    <a:lnTo>
                      <a:pt x="3769" y="159090"/>
                    </a:lnTo>
                    <a:lnTo>
                      <a:pt x="4028" y="159427"/>
                    </a:lnTo>
                    <a:lnTo>
                      <a:pt x="4294" y="159696"/>
                    </a:lnTo>
                    <a:lnTo>
                      <a:pt x="4560" y="159898"/>
                    </a:lnTo>
                    <a:lnTo>
                      <a:pt x="4833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68" y="160133"/>
                    </a:lnTo>
                    <a:lnTo>
                      <a:pt x="5942" y="160032"/>
                    </a:lnTo>
                    <a:lnTo>
                      <a:pt x="6215" y="159898"/>
                    </a:lnTo>
                    <a:lnTo>
                      <a:pt x="6474" y="159696"/>
                    </a:lnTo>
                    <a:lnTo>
                      <a:pt x="6740" y="159427"/>
                    </a:lnTo>
                    <a:lnTo>
                      <a:pt x="6991" y="159090"/>
                    </a:lnTo>
                    <a:lnTo>
                      <a:pt x="7243" y="158720"/>
                    </a:lnTo>
                    <a:lnTo>
                      <a:pt x="7486" y="158316"/>
                    </a:lnTo>
                    <a:lnTo>
                      <a:pt x="7730" y="157845"/>
                    </a:lnTo>
                    <a:lnTo>
                      <a:pt x="7959" y="157341"/>
                    </a:lnTo>
                    <a:lnTo>
                      <a:pt x="8189" y="156769"/>
                    </a:lnTo>
                    <a:lnTo>
                      <a:pt x="8403" y="156163"/>
                    </a:lnTo>
                    <a:lnTo>
                      <a:pt x="8617" y="155491"/>
                    </a:lnTo>
                    <a:lnTo>
                      <a:pt x="8824" y="154818"/>
                    </a:lnTo>
                    <a:lnTo>
                      <a:pt x="9016" y="154078"/>
                    </a:lnTo>
                    <a:lnTo>
                      <a:pt x="9208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1" y="150747"/>
                    </a:lnTo>
                    <a:lnTo>
                      <a:pt x="9866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1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79" y="141496"/>
                    </a:lnTo>
                    <a:lnTo>
                      <a:pt x="10731" y="140352"/>
                    </a:lnTo>
                    <a:lnTo>
                      <a:pt x="10760" y="139174"/>
                    </a:lnTo>
                    <a:lnTo>
                      <a:pt x="10783" y="137997"/>
                    </a:lnTo>
                    <a:lnTo>
                      <a:pt x="10790" y="136820"/>
                    </a:lnTo>
                    <a:lnTo>
                      <a:pt x="10783" y="135608"/>
                    </a:lnTo>
                    <a:lnTo>
                      <a:pt x="10760" y="134431"/>
                    </a:lnTo>
                    <a:lnTo>
                      <a:pt x="10731" y="133254"/>
                    </a:lnTo>
                    <a:lnTo>
                      <a:pt x="10679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1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6" y="123800"/>
                    </a:lnTo>
                    <a:lnTo>
                      <a:pt x="9711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8" y="120335"/>
                    </a:lnTo>
                    <a:lnTo>
                      <a:pt x="9016" y="119562"/>
                    </a:lnTo>
                    <a:lnTo>
                      <a:pt x="8824" y="118821"/>
                    </a:lnTo>
                    <a:lnTo>
                      <a:pt x="8617" y="118115"/>
                    </a:lnTo>
                    <a:lnTo>
                      <a:pt x="8403" y="117476"/>
                    </a:lnTo>
                    <a:lnTo>
                      <a:pt x="8189" y="116870"/>
                    </a:lnTo>
                    <a:lnTo>
                      <a:pt x="7959" y="116298"/>
                    </a:lnTo>
                    <a:lnTo>
                      <a:pt x="7730" y="115794"/>
                    </a:lnTo>
                    <a:lnTo>
                      <a:pt x="7486" y="115323"/>
                    </a:lnTo>
                    <a:lnTo>
                      <a:pt x="7243" y="114885"/>
                    </a:lnTo>
                    <a:lnTo>
                      <a:pt x="6991" y="114515"/>
                    </a:lnTo>
                    <a:lnTo>
                      <a:pt x="6740" y="114213"/>
                    </a:lnTo>
                    <a:lnTo>
                      <a:pt x="6474" y="113943"/>
                    </a:lnTo>
                    <a:lnTo>
                      <a:pt x="6215" y="113742"/>
                    </a:lnTo>
                    <a:lnTo>
                      <a:pt x="5942" y="113573"/>
                    </a:lnTo>
                    <a:lnTo>
                      <a:pt x="5668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33" y="227046"/>
                    </a:lnTo>
                    <a:lnTo>
                      <a:pt x="4560" y="227214"/>
                    </a:lnTo>
                    <a:lnTo>
                      <a:pt x="4294" y="227416"/>
                    </a:lnTo>
                    <a:lnTo>
                      <a:pt x="4028" y="227651"/>
                    </a:lnTo>
                    <a:lnTo>
                      <a:pt x="3769" y="227988"/>
                    </a:lnTo>
                    <a:lnTo>
                      <a:pt x="3518" y="228358"/>
                    </a:lnTo>
                    <a:lnTo>
                      <a:pt x="3274" y="228761"/>
                    </a:lnTo>
                    <a:lnTo>
                      <a:pt x="3037" y="229232"/>
                    </a:lnTo>
                    <a:lnTo>
                      <a:pt x="2801" y="229771"/>
                    </a:lnTo>
                    <a:lnTo>
                      <a:pt x="2572" y="230309"/>
                    </a:lnTo>
                    <a:lnTo>
                      <a:pt x="2358" y="230915"/>
                    </a:lnTo>
                    <a:lnTo>
                      <a:pt x="2143" y="231587"/>
                    </a:lnTo>
                    <a:lnTo>
                      <a:pt x="1944" y="232260"/>
                    </a:lnTo>
                    <a:lnTo>
                      <a:pt x="1744" y="233000"/>
                    </a:lnTo>
                    <a:lnTo>
                      <a:pt x="1559" y="233774"/>
                    </a:lnTo>
                    <a:lnTo>
                      <a:pt x="1382" y="234581"/>
                    </a:lnTo>
                    <a:lnTo>
                      <a:pt x="1212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36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3" y="245582"/>
                    </a:lnTo>
                    <a:lnTo>
                      <a:pt x="59" y="246726"/>
                    </a:lnTo>
                    <a:lnTo>
                      <a:pt x="22" y="247903"/>
                    </a:lnTo>
                    <a:lnTo>
                      <a:pt x="0" y="249081"/>
                    </a:lnTo>
                    <a:lnTo>
                      <a:pt x="0" y="250258"/>
                    </a:lnTo>
                    <a:lnTo>
                      <a:pt x="0" y="251469"/>
                    </a:lnTo>
                    <a:lnTo>
                      <a:pt x="22" y="252647"/>
                    </a:lnTo>
                    <a:lnTo>
                      <a:pt x="59" y="253824"/>
                    </a:lnTo>
                    <a:lnTo>
                      <a:pt x="103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36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12" y="265094"/>
                    </a:lnTo>
                    <a:lnTo>
                      <a:pt x="1382" y="265935"/>
                    </a:lnTo>
                    <a:lnTo>
                      <a:pt x="1559" y="266743"/>
                    </a:lnTo>
                    <a:lnTo>
                      <a:pt x="1744" y="267516"/>
                    </a:lnTo>
                    <a:lnTo>
                      <a:pt x="1944" y="268256"/>
                    </a:lnTo>
                    <a:lnTo>
                      <a:pt x="2143" y="268963"/>
                    </a:lnTo>
                    <a:lnTo>
                      <a:pt x="2358" y="269602"/>
                    </a:lnTo>
                    <a:lnTo>
                      <a:pt x="2572" y="270208"/>
                    </a:lnTo>
                    <a:lnTo>
                      <a:pt x="2801" y="270780"/>
                    </a:lnTo>
                    <a:lnTo>
                      <a:pt x="3037" y="271318"/>
                    </a:lnTo>
                    <a:lnTo>
                      <a:pt x="3274" y="271789"/>
                    </a:lnTo>
                    <a:lnTo>
                      <a:pt x="3518" y="272193"/>
                    </a:lnTo>
                    <a:lnTo>
                      <a:pt x="3769" y="272563"/>
                    </a:lnTo>
                    <a:lnTo>
                      <a:pt x="4028" y="272865"/>
                    </a:lnTo>
                    <a:lnTo>
                      <a:pt x="4294" y="273134"/>
                    </a:lnTo>
                    <a:lnTo>
                      <a:pt x="4560" y="273336"/>
                    </a:lnTo>
                    <a:lnTo>
                      <a:pt x="4833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68" y="273572"/>
                    </a:lnTo>
                    <a:lnTo>
                      <a:pt x="5942" y="273505"/>
                    </a:lnTo>
                    <a:lnTo>
                      <a:pt x="6215" y="273336"/>
                    </a:lnTo>
                    <a:lnTo>
                      <a:pt x="6474" y="273134"/>
                    </a:lnTo>
                    <a:lnTo>
                      <a:pt x="6740" y="272865"/>
                    </a:lnTo>
                    <a:lnTo>
                      <a:pt x="6991" y="272563"/>
                    </a:lnTo>
                    <a:lnTo>
                      <a:pt x="7243" y="272193"/>
                    </a:lnTo>
                    <a:lnTo>
                      <a:pt x="7486" y="271789"/>
                    </a:lnTo>
                    <a:lnTo>
                      <a:pt x="7730" y="271318"/>
                    </a:lnTo>
                    <a:lnTo>
                      <a:pt x="7959" y="270780"/>
                    </a:lnTo>
                    <a:lnTo>
                      <a:pt x="8189" y="270208"/>
                    </a:lnTo>
                    <a:lnTo>
                      <a:pt x="8403" y="269602"/>
                    </a:lnTo>
                    <a:lnTo>
                      <a:pt x="8617" y="268963"/>
                    </a:lnTo>
                    <a:lnTo>
                      <a:pt x="8824" y="268256"/>
                    </a:lnTo>
                    <a:lnTo>
                      <a:pt x="9016" y="267516"/>
                    </a:lnTo>
                    <a:lnTo>
                      <a:pt x="9208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1" y="264220"/>
                    </a:lnTo>
                    <a:lnTo>
                      <a:pt x="9866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1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79" y="254968"/>
                    </a:lnTo>
                    <a:lnTo>
                      <a:pt x="10731" y="253824"/>
                    </a:lnTo>
                    <a:lnTo>
                      <a:pt x="10760" y="252647"/>
                    </a:lnTo>
                    <a:lnTo>
                      <a:pt x="10783" y="251469"/>
                    </a:lnTo>
                    <a:lnTo>
                      <a:pt x="10790" y="250258"/>
                    </a:lnTo>
                    <a:lnTo>
                      <a:pt x="10783" y="249081"/>
                    </a:lnTo>
                    <a:lnTo>
                      <a:pt x="10760" y="247903"/>
                    </a:lnTo>
                    <a:lnTo>
                      <a:pt x="10731" y="246726"/>
                    </a:lnTo>
                    <a:lnTo>
                      <a:pt x="10679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1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6" y="237239"/>
                    </a:lnTo>
                    <a:lnTo>
                      <a:pt x="9711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8" y="233774"/>
                    </a:lnTo>
                    <a:lnTo>
                      <a:pt x="9016" y="233000"/>
                    </a:lnTo>
                    <a:lnTo>
                      <a:pt x="8824" y="232260"/>
                    </a:lnTo>
                    <a:lnTo>
                      <a:pt x="8617" y="231587"/>
                    </a:lnTo>
                    <a:lnTo>
                      <a:pt x="8403" y="230915"/>
                    </a:lnTo>
                    <a:lnTo>
                      <a:pt x="8189" y="230309"/>
                    </a:lnTo>
                    <a:lnTo>
                      <a:pt x="7959" y="229771"/>
                    </a:lnTo>
                    <a:lnTo>
                      <a:pt x="7730" y="229232"/>
                    </a:lnTo>
                    <a:lnTo>
                      <a:pt x="7486" y="228761"/>
                    </a:lnTo>
                    <a:lnTo>
                      <a:pt x="7243" y="228358"/>
                    </a:lnTo>
                    <a:lnTo>
                      <a:pt x="6991" y="227988"/>
                    </a:lnTo>
                    <a:lnTo>
                      <a:pt x="6740" y="227651"/>
                    </a:lnTo>
                    <a:lnTo>
                      <a:pt x="6474" y="227416"/>
                    </a:lnTo>
                    <a:lnTo>
                      <a:pt x="6215" y="227214"/>
                    </a:lnTo>
                    <a:lnTo>
                      <a:pt x="5942" y="227046"/>
                    </a:lnTo>
                    <a:lnTo>
                      <a:pt x="5668" y="226945"/>
                    </a:lnTo>
                    <a:close/>
                    <a:moveTo>
                      <a:pt x="5114" y="340384"/>
                    </a:moveTo>
                    <a:lnTo>
                      <a:pt x="4833" y="340485"/>
                    </a:lnTo>
                    <a:lnTo>
                      <a:pt x="4560" y="340653"/>
                    </a:lnTo>
                    <a:lnTo>
                      <a:pt x="4294" y="340855"/>
                    </a:lnTo>
                    <a:lnTo>
                      <a:pt x="4028" y="341124"/>
                    </a:lnTo>
                    <a:lnTo>
                      <a:pt x="3769" y="341426"/>
                    </a:lnTo>
                    <a:lnTo>
                      <a:pt x="3518" y="341797"/>
                    </a:lnTo>
                    <a:lnTo>
                      <a:pt x="3274" y="342200"/>
                    </a:lnTo>
                    <a:lnTo>
                      <a:pt x="3037" y="342671"/>
                    </a:lnTo>
                    <a:lnTo>
                      <a:pt x="2801" y="343209"/>
                    </a:lnTo>
                    <a:lnTo>
                      <a:pt x="2572" y="343748"/>
                    </a:lnTo>
                    <a:lnTo>
                      <a:pt x="2358" y="344387"/>
                    </a:lnTo>
                    <a:lnTo>
                      <a:pt x="2143" y="345026"/>
                    </a:lnTo>
                    <a:lnTo>
                      <a:pt x="1944" y="345733"/>
                    </a:lnTo>
                    <a:lnTo>
                      <a:pt x="1744" y="346439"/>
                    </a:lnTo>
                    <a:lnTo>
                      <a:pt x="1559" y="347213"/>
                    </a:lnTo>
                    <a:lnTo>
                      <a:pt x="1382" y="348054"/>
                    </a:lnTo>
                    <a:lnTo>
                      <a:pt x="1212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36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3" y="359021"/>
                    </a:lnTo>
                    <a:lnTo>
                      <a:pt x="59" y="360165"/>
                    </a:lnTo>
                    <a:lnTo>
                      <a:pt x="22" y="361342"/>
                    </a:lnTo>
                    <a:lnTo>
                      <a:pt x="0" y="362520"/>
                    </a:lnTo>
                    <a:lnTo>
                      <a:pt x="0" y="363697"/>
                    </a:lnTo>
                    <a:lnTo>
                      <a:pt x="0" y="364908"/>
                    </a:lnTo>
                    <a:lnTo>
                      <a:pt x="22" y="366086"/>
                    </a:lnTo>
                    <a:lnTo>
                      <a:pt x="59" y="367263"/>
                    </a:lnTo>
                    <a:lnTo>
                      <a:pt x="103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36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12" y="378533"/>
                    </a:lnTo>
                    <a:lnTo>
                      <a:pt x="1382" y="379374"/>
                    </a:lnTo>
                    <a:lnTo>
                      <a:pt x="1559" y="380215"/>
                    </a:lnTo>
                    <a:lnTo>
                      <a:pt x="1744" y="380989"/>
                    </a:lnTo>
                    <a:lnTo>
                      <a:pt x="1944" y="381695"/>
                    </a:lnTo>
                    <a:lnTo>
                      <a:pt x="2143" y="382402"/>
                    </a:lnTo>
                    <a:lnTo>
                      <a:pt x="2358" y="383041"/>
                    </a:lnTo>
                    <a:lnTo>
                      <a:pt x="2572" y="383680"/>
                    </a:lnTo>
                    <a:lnTo>
                      <a:pt x="2801" y="384218"/>
                    </a:lnTo>
                    <a:lnTo>
                      <a:pt x="3037" y="384757"/>
                    </a:lnTo>
                    <a:lnTo>
                      <a:pt x="3274" y="385228"/>
                    </a:lnTo>
                    <a:lnTo>
                      <a:pt x="3518" y="385631"/>
                    </a:lnTo>
                    <a:lnTo>
                      <a:pt x="3769" y="386001"/>
                    </a:lnTo>
                    <a:lnTo>
                      <a:pt x="4028" y="386304"/>
                    </a:lnTo>
                    <a:lnTo>
                      <a:pt x="4294" y="386573"/>
                    </a:lnTo>
                    <a:lnTo>
                      <a:pt x="4560" y="386775"/>
                    </a:lnTo>
                    <a:lnTo>
                      <a:pt x="4833" y="386943"/>
                    </a:lnTo>
                    <a:lnTo>
                      <a:pt x="5114" y="387044"/>
                    </a:lnTo>
                    <a:lnTo>
                      <a:pt x="5668" y="387044"/>
                    </a:lnTo>
                    <a:lnTo>
                      <a:pt x="5942" y="386943"/>
                    </a:lnTo>
                    <a:lnTo>
                      <a:pt x="6215" y="386775"/>
                    </a:lnTo>
                    <a:lnTo>
                      <a:pt x="6474" y="386573"/>
                    </a:lnTo>
                    <a:lnTo>
                      <a:pt x="6740" y="386304"/>
                    </a:lnTo>
                    <a:lnTo>
                      <a:pt x="6991" y="386001"/>
                    </a:lnTo>
                    <a:lnTo>
                      <a:pt x="7243" y="385631"/>
                    </a:lnTo>
                    <a:lnTo>
                      <a:pt x="7486" y="385228"/>
                    </a:lnTo>
                    <a:lnTo>
                      <a:pt x="7730" y="384757"/>
                    </a:lnTo>
                    <a:lnTo>
                      <a:pt x="7959" y="384218"/>
                    </a:lnTo>
                    <a:lnTo>
                      <a:pt x="8189" y="383680"/>
                    </a:lnTo>
                    <a:lnTo>
                      <a:pt x="8403" y="383041"/>
                    </a:lnTo>
                    <a:lnTo>
                      <a:pt x="8617" y="382402"/>
                    </a:lnTo>
                    <a:lnTo>
                      <a:pt x="8824" y="381695"/>
                    </a:lnTo>
                    <a:lnTo>
                      <a:pt x="9016" y="380989"/>
                    </a:lnTo>
                    <a:lnTo>
                      <a:pt x="9208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1" y="377658"/>
                    </a:lnTo>
                    <a:lnTo>
                      <a:pt x="9866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1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79" y="368407"/>
                    </a:lnTo>
                    <a:lnTo>
                      <a:pt x="10731" y="367263"/>
                    </a:lnTo>
                    <a:lnTo>
                      <a:pt x="10760" y="366086"/>
                    </a:lnTo>
                    <a:lnTo>
                      <a:pt x="10783" y="364908"/>
                    </a:lnTo>
                    <a:lnTo>
                      <a:pt x="10790" y="363697"/>
                    </a:lnTo>
                    <a:lnTo>
                      <a:pt x="10783" y="362520"/>
                    </a:lnTo>
                    <a:lnTo>
                      <a:pt x="10760" y="361342"/>
                    </a:lnTo>
                    <a:lnTo>
                      <a:pt x="10731" y="360165"/>
                    </a:lnTo>
                    <a:lnTo>
                      <a:pt x="10679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1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6" y="350678"/>
                    </a:lnTo>
                    <a:lnTo>
                      <a:pt x="9711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8" y="347213"/>
                    </a:lnTo>
                    <a:lnTo>
                      <a:pt x="9016" y="346439"/>
                    </a:lnTo>
                    <a:lnTo>
                      <a:pt x="8824" y="345733"/>
                    </a:lnTo>
                    <a:lnTo>
                      <a:pt x="8617" y="345026"/>
                    </a:lnTo>
                    <a:lnTo>
                      <a:pt x="8403" y="344387"/>
                    </a:lnTo>
                    <a:lnTo>
                      <a:pt x="8189" y="343748"/>
                    </a:lnTo>
                    <a:lnTo>
                      <a:pt x="7959" y="343209"/>
                    </a:lnTo>
                    <a:lnTo>
                      <a:pt x="7730" y="342671"/>
                    </a:lnTo>
                    <a:lnTo>
                      <a:pt x="7486" y="342200"/>
                    </a:lnTo>
                    <a:lnTo>
                      <a:pt x="7243" y="341797"/>
                    </a:lnTo>
                    <a:lnTo>
                      <a:pt x="6991" y="341426"/>
                    </a:lnTo>
                    <a:lnTo>
                      <a:pt x="6740" y="341124"/>
                    </a:lnTo>
                    <a:lnTo>
                      <a:pt x="6474" y="340855"/>
                    </a:lnTo>
                    <a:lnTo>
                      <a:pt x="6215" y="340653"/>
                    </a:lnTo>
                    <a:lnTo>
                      <a:pt x="5942" y="340485"/>
                    </a:lnTo>
                    <a:lnTo>
                      <a:pt x="5668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33" y="453957"/>
                    </a:lnTo>
                    <a:lnTo>
                      <a:pt x="4560" y="454092"/>
                    </a:lnTo>
                    <a:lnTo>
                      <a:pt x="4294" y="454293"/>
                    </a:lnTo>
                    <a:lnTo>
                      <a:pt x="4028" y="454562"/>
                    </a:lnTo>
                    <a:lnTo>
                      <a:pt x="3769" y="454865"/>
                    </a:lnTo>
                    <a:lnTo>
                      <a:pt x="3518" y="455235"/>
                    </a:lnTo>
                    <a:lnTo>
                      <a:pt x="3274" y="455639"/>
                    </a:lnTo>
                    <a:lnTo>
                      <a:pt x="3037" y="456110"/>
                    </a:lnTo>
                    <a:lnTo>
                      <a:pt x="2801" y="456615"/>
                    </a:lnTo>
                    <a:lnTo>
                      <a:pt x="2572" y="457153"/>
                    </a:lnTo>
                    <a:lnTo>
                      <a:pt x="2358" y="457758"/>
                    </a:lnTo>
                    <a:lnTo>
                      <a:pt x="2143" y="458398"/>
                    </a:lnTo>
                    <a:lnTo>
                      <a:pt x="1944" y="459104"/>
                    </a:lnTo>
                    <a:lnTo>
                      <a:pt x="1744" y="459811"/>
                    </a:lnTo>
                    <a:lnTo>
                      <a:pt x="1559" y="460584"/>
                    </a:lnTo>
                    <a:lnTo>
                      <a:pt x="1382" y="461392"/>
                    </a:lnTo>
                    <a:lnTo>
                      <a:pt x="1212" y="462233"/>
                    </a:lnTo>
                    <a:lnTo>
                      <a:pt x="1057" y="463141"/>
                    </a:lnTo>
                    <a:lnTo>
                      <a:pt x="909" y="464049"/>
                    </a:lnTo>
                    <a:lnTo>
                      <a:pt x="769" y="464991"/>
                    </a:lnTo>
                    <a:lnTo>
                      <a:pt x="636" y="465967"/>
                    </a:lnTo>
                    <a:lnTo>
                      <a:pt x="525" y="466976"/>
                    </a:lnTo>
                    <a:lnTo>
                      <a:pt x="414" y="468019"/>
                    </a:lnTo>
                    <a:lnTo>
                      <a:pt x="318" y="469062"/>
                    </a:lnTo>
                    <a:lnTo>
                      <a:pt x="237" y="470172"/>
                    </a:lnTo>
                    <a:lnTo>
                      <a:pt x="163" y="471282"/>
                    </a:lnTo>
                    <a:lnTo>
                      <a:pt x="103" y="472426"/>
                    </a:lnTo>
                    <a:lnTo>
                      <a:pt x="59" y="473570"/>
                    </a:lnTo>
                    <a:lnTo>
                      <a:pt x="22" y="474747"/>
                    </a:lnTo>
                    <a:lnTo>
                      <a:pt x="0" y="475958"/>
                    </a:lnTo>
                    <a:lnTo>
                      <a:pt x="0" y="477170"/>
                    </a:lnTo>
                    <a:lnTo>
                      <a:pt x="0" y="478381"/>
                    </a:lnTo>
                    <a:lnTo>
                      <a:pt x="22" y="479558"/>
                    </a:lnTo>
                    <a:lnTo>
                      <a:pt x="59" y="480702"/>
                    </a:lnTo>
                    <a:lnTo>
                      <a:pt x="103" y="481879"/>
                    </a:lnTo>
                    <a:lnTo>
                      <a:pt x="163" y="482989"/>
                    </a:lnTo>
                    <a:lnTo>
                      <a:pt x="237" y="484100"/>
                    </a:lnTo>
                    <a:lnTo>
                      <a:pt x="318" y="485176"/>
                    </a:lnTo>
                    <a:lnTo>
                      <a:pt x="414" y="486253"/>
                    </a:lnTo>
                    <a:lnTo>
                      <a:pt x="525" y="487262"/>
                    </a:lnTo>
                    <a:lnTo>
                      <a:pt x="636" y="488271"/>
                    </a:lnTo>
                    <a:lnTo>
                      <a:pt x="769" y="489247"/>
                    </a:lnTo>
                    <a:lnTo>
                      <a:pt x="909" y="490189"/>
                    </a:lnTo>
                    <a:lnTo>
                      <a:pt x="1057" y="491131"/>
                    </a:lnTo>
                    <a:lnTo>
                      <a:pt x="1212" y="492005"/>
                    </a:lnTo>
                    <a:lnTo>
                      <a:pt x="1382" y="492846"/>
                    </a:lnTo>
                    <a:lnTo>
                      <a:pt x="1559" y="493654"/>
                    </a:lnTo>
                    <a:lnTo>
                      <a:pt x="1744" y="494428"/>
                    </a:lnTo>
                    <a:lnTo>
                      <a:pt x="1944" y="495168"/>
                    </a:lnTo>
                    <a:lnTo>
                      <a:pt x="2143" y="495874"/>
                    </a:lnTo>
                    <a:lnTo>
                      <a:pt x="2358" y="496513"/>
                    </a:lnTo>
                    <a:lnTo>
                      <a:pt x="2572" y="497119"/>
                    </a:lnTo>
                    <a:lnTo>
                      <a:pt x="2801" y="497691"/>
                    </a:lnTo>
                    <a:lnTo>
                      <a:pt x="3037" y="498195"/>
                    </a:lnTo>
                    <a:lnTo>
                      <a:pt x="3274" y="498666"/>
                    </a:lnTo>
                    <a:lnTo>
                      <a:pt x="3518" y="499104"/>
                    </a:lnTo>
                    <a:lnTo>
                      <a:pt x="3769" y="499474"/>
                    </a:lnTo>
                    <a:lnTo>
                      <a:pt x="4028" y="499777"/>
                    </a:lnTo>
                    <a:lnTo>
                      <a:pt x="4294" y="500046"/>
                    </a:lnTo>
                    <a:lnTo>
                      <a:pt x="4560" y="500248"/>
                    </a:lnTo>
                    <a:lnTo>
                      <a:pt x="4833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68" y="500483"/>
                    </a:lnTo>
                    <a:lnTo>
                      <a:pt x="5942" y="500382"/>
                    </a:lnTo>
                    <a:lnTo>
                      <a:pt x="6215" y="500248"/>
                    </a:lnTo>
                    <a:lnTo>
                      <a:pt x="6474" y="500046"/>
                    </a:lnTo>
                    <a:lnTo>
                      <a:pt x="6740" y="499777"/>
                    </a:lnTo>
                    <a:lnTo>
                      <a:pt x="6991" y="499474"/>
                    </a:lnTo>
                    <a:lnTo>
                      <a:pt x="7243" y="499104"/>
                    </a:lnTo>
                    <a:lnTo>
                      <a:pt x="7486" y="498666"/>
                    </a:lnTo>
                    <a:lnTo>
                      <a:pt x="7730" y="498195"/>
                    </a:lnTo>
                    <a:lnTo>
                      <a:pt x="7959" y="497691"/>
                    </a:lnTo>
                    <a:lnTo>
                      <a:pt x="8189" y="497119"/>
                    </a:lnTo>
                    <a:lnTo>
                      <a:pt x="8403" y="496513"/>
                    </a:lnTo>
                    <a:lnTo>
                      <a:pt x="8617" y="495874"/>
                    </a:lnTo>
                    <a:lnTo>
                      <a:pt x="8824" y="495168"/>
                    </a:lnTo>
                    <a:lnTo>
                      <a:pt x="9016" y="494428"/>
                    </a:lnTo>
                    <a:lnTo>
                      <a:pt x="9208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1" y="491131"/>
                    </a:lnTo>
                    <a:lnTo>
                      <a:pt x="9866" y="490189"/>
                    </a:lnTo>
                    <a:lnTo>
                      <a:pt x="10007" y="489247"/>
                    </a:lnTo>
                    <a:lnTo>
                      <a:pt x="10140" y="488271"/>
                    </a:lnTo>
                    <a:lnTo>
                      <a:pt x="10258" y="487262"/>
                    </a:lnTo>
                    <a:lnTo>
                      <a:pt x="10361" y="486253"/>
                    </a:lnTo>
                    <a:lnTo>
                      <a:pt x="10465" y="485176"/>
                    </a:lnTo>
                    <a:lnTo>
                      <a:pt x="10546" y="484100"/>
                    </a:lnTo>
                    <a:lnTo>
                      <a:pt x="10620" y="482989"/>
                    </a:lnTo>
                    <a:lnTo>
                      <a:pt x="10679" y="481879"/>
                    </a:lnTo>
                    <a:lnTo>
                      <a:pt x="10731" y="480702"/>
                    </a:lnTo>
                    <a:lnTo>
                      <a:pt x="10760" y="479558"/>
                    </a:lnTo>
                    <a:lnTo>
                      <a:pt x="10783" y="478381"/>
                    </a:lnTo>
                    <a:lnTo>
                      <a:pt x="10790" y="477170"/>
                    </a:lnTo>
                    <a:lnTo>
                      <a:pt x="10783" y="475958"/>
                    </a:lnTo>
                    <a:lnTo>
                      <a:pt x="10760" y="474747"/>
                    </a:lnTo>
                    <a:lnTo>
                      <a:pt x="10731" y="473570"/>
                    </a:lnTo>
                    <a:lnTo>
                      <a:pt x="10679" y="472426"/>
                    </a:lnTo>
                    <a:lnTo>
                      <a:pt x="10620" y="471282"/>
                    </a:lnTo>
                    <a:lnTo>
                      <a:pt x="10546" y="470172"/>
                    </a:lnTo>
                    <a:lnTo>
                      <a:pt x="10465" y="469062"/>
                    </a:lnTo>
                    <a:lnTo>
                      <a:pt x="10361" y="468019"/>
                    </a:lnTo>
                    <a:lnTo>
                      <a:pt x="10258" y="466976"/>
                    </a:lnTo>
                    <a:lnTo>
                      <a:pt x="10140" y="465967"/>
                    </a:lnTo>
                    <a:lnTo>
                      <a:pt x="10007" y="464991"/>
                    </a:lnTo>
                    <a:lnTo>
                      <a:pt x="9866" y="464049"/>
                    </a:lnTo>
                    <a:lnTo>
                      <a:pt x="9711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8" y="460584"/>
                    </a:lnTo>
                    <a:lnTo>
                      <a:pt x="9016" y="459811"/>
                    </a:lnTo>
                    <a:lnTo>
                      <a:pt x="8824" y="459104"/>
                    </a:lnTo>
                    <a:lnTo>
                      <a:pt x="8617" y="458398"/>
                    </a:lnTo>
                    <a:lnTo>
                      <a:pt x="8403" y="457758"/>
                    </a:lnTo>
                    <a:lnTo>
                      <a:pt x="8189" y="457153"/>
                    </a:lnTo>
                    <a:lnTo>
                      <a:pt x="7959" y="456615"/>
                    </a:lnTo>
                    <a:lnTo>
                      <a:pt x="7730" y="456110"/>
                    </a:lnTo>
                    <a:lnTo>
                      <a:pt x="7486" y="455639"/>
                    </a:lnTo>
                    <a:lnTo>
                      <a:pt x="7243" y="455235"/>
                    </a:lnTo>
                    <a:lnTo>
                      <a:pt x="6991" y="454865"/>
                    </a:lnTo>
                    <a:lnTo>
                      <a:pt x="6740" y="454562"/>
                    </a:lnTo>
                    <a:lnTo>
                      <a:pt x="6474" y="454293"/>
                    </a:lnTo>
                    <a:lnTo>
                      <a:pt x="6215" y="454092"/>
                    </a:lnTo>
                    <a:lnTo>
                      <a:pt x="5942" y="453957"/>
                    </a:lnTo>
                    <a:lnTo>
                      <a:pt x="5668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33" y="567160"/>
                    </a:lnTo>
                    <a:lnTo>
                      <a:pt x="4560" y="567328"/>
                    </a:lnTo>
                    <a:lnTo>
                      <a:pt x="4294" y="567530"/>
                    </a:lnTo>
                    <a:lnTo>
                      <a:pt x="4028" y="567766"/>
                    </a:lnTo>
                    <a:lnTo>
                      <a:pt x="3769" y="568102"/>
                    </a:lnTo>
                    <a:lnTo>
                      <a:pt x="3518" y="568472"/>
                    </a:lnTo>
                    <a:lnTo>
                      <a:pt x="3274" y="568876"/>
                    </a:lnTo>
                    <a:lnTo>
                      <a:pt x="3037" y="569347"/>
                    </a:lnTo>
                    <a:lnTo>
                      <a:pt x="2801" y="569885"/>
                    </a:lnTo>
                    <a:lnTo>
                      <a:pt x="2572" y="570423"/>
                    </a:lnTo>
                    <a:lnTo>
                      <a:pt x="2358" y="571029"/>
                    </a:lnTo>
                    <a:lnTo>
                      <a:pt x="2143" y="571702"/>
                    </a:lnTo>
                    <a:lnTo>
                      <a:pt x="1944" y="572408"/>
                    </a:lnTo>
                    <a:lnTo>
                      <a:pt x="1744" y="573115"/>
                    </a:lnTo>
                    <a:lnTo>
                      <a:pt x="1559" y="573889"/>
                    </a:lnTo>
                    <a:lnTo>
                      <a:pt x="1382" y="574730"/>
                    </a:lnTo>
                    <a:lnTo>
                      <a:pt x="1212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36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3" y="585697"/>
                    </a:lnTo>
                    <a:lnTo>
                      <a:pt x="59" y="586840"/>
                    </a:lnTo>
                    <a:lnTo>
                      <a:pt x="22" y="588018"/>
                    </a:lnTo>
                    <a:lnTo>
                      <a:pt x="0" y="589195"/>
                    </a:lnTo>
                    <a:lnTo>
                      <a:pt x="0" y="590373"/>
                    </a:lnTo>
                    <a:lnTo>
                      <a:pt x="0" y="591618"/>
                    </a:lnTo>
                    <a:lnTo>
                      <a:pt x="22" y="592795"/>
                    </a:lnTo>
                    <a:lnTo>
                      <a:pt x="59" y="593972"/>
                    </a:lnTo>
                    <a:lnTo>
                      <a:pt x="103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36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12" y="605310"/>
                    </a:lnTo>
                    <a:lnTo>
                      <a:pt x="1382" y="606151"/>
                    </a:lnTo>
                    <a:lnTo>
                      <a:pt x="1559" y="606958"/>
                    </a:lnTo>
                    <a:lnTo>
                      <a:pt x="1744" y="607732"/>
                    </a:lnTo>
                    <a:lnTo>
                      <a:pt x="1944" y="608472"/>
                    </a:lnTo>
                    <a:lnTo>
                      <a:pt x="2143" y="609145"/>
                    </a:lnTo>
                    <a:lnTo>
                      <a:pt x="2358" y="609784"/>
                    </a:lnTo>
                    <a:lnTo>
                      <a:pt x="2572" y="610389"/>
                    </a:lnTo>
                    <a:lnTo>
                      <a:pt x="2801" y="610961"/>
                    </a:lnTo>
                    <a:lnTo>
                      <a:pt x="3037" y="611466"/>
                    </a:lnTo>
                    <a:lnTo>
                      <a:pt x="3274" y="611937"/>
                    </a:lnTo>
                    <a:lnTo>
                      <a:pt x="3518" y="612341"/>
                    </a:lnTo>
                    <a:lnTo>
                      <a:pt x="3769" y="612711"/>
                    </a:lnTo>
                    <a:lnTo>
                      <a:pt x="4028" y="613013"/>
                    </a:lnTo>
                    <a:lnTo>
                      <a:pt x="4294" y="613249"/>
                    </a:lnTo>
                    <a:lnTo>
                      <a:pt x="4560" y="613451"/>
                    </a:lnTo>
                    <a:lnTo>
                      <a:pt x="4833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68" y="613686"/>
                    </a:lnTo>
                    <a:lnTo>
                      <a:pt x="5942" y="613619"/>
                    </a:lnTo>
                    <a:lnTo>
                      <a:pt x="6215" y="613451"/>
                    </a:lnTo>
                    <a:lnTo>
                      <a:pt x="6474" y="613249"/>
                    </a:lnTo>
                    <a:lnTo>
                      <a:pt x="6740" y="613013"/>
                    </a:lnTo>
                    <a:lnTo>
                      <a:pt x="6991" y="612711"/>
                    </a:lnTo>
                    <a:lnTo>
                      <a:pt x="7243" y="612341"/>
                    </a:lnTo>
                    <a:lnTo>
                      <a:pt x="7486" y="611937"/>
                    </a:lnTo>
                    <a:lnTo>
                      <a:pt x="7730" y="611466"/>
                    </a:lnTo>
                    <a:lnTo>
                      <a:pt x="7959" y="610961"/>
                    </a:lnTo>
                    <a:lnTo>
                      <a:pt x="8189" y="610389"/>
                    </a:lnTo>
                    <a:lnTo>
                      <a:pt x="8403" y="609784"/>
                    </a:lnTo>
                    <a:lnTo>
                      <a:pt x="8617" y="609145"/>
                    </a:lnTo>
                    <a:lnTo>
                      <a:pt x="8824" y="608472"/>
                    </a:lnTo>
                    <a:lnTo>
                      <a:pt x="9016" y="607732"/>
                    </a:lnTo>
                    <a:lnTo>
                      <a:pt x="9208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1" y="604435"/>
                    </a:lnTo>
                    <a:lnTo>
                      <a:pt x="9866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1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79" y="595150"/>
                    </a:lnTo>
                    <a:lnTo>
                      <a:pt x="10731" y="593972"/>
                    </a:lnTo>
                    <a:lnTo>
                      <a:pt x="10760" y="592795"/>
                    </a:lnTo>
                    <a:lnTo>
                      <a:pt x="10783" y="591618"/>
                    </a:lnTo>
                    <a:lnTo>
                      <a:pt x="10790" y="590373"/>
                    </a:lnTo>
                    <a:lnTo>
                      <a:pt x="10783" y="589195"/>
                    </a:lnTo>
                    <a:lnTo>
                      <a:pt x="10760" y="588018"/>
                    </a:lnTo>
                    <a:lnTo>
                      <a:pt x="10731" y="586840"/>
                    </a:lnTo>
                    <a:lnTo>
                      <a:pt x="10679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1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6" y="577354"/>
                    </a:lnTo>
                    <a:lnTo>
                      <a:pt x="9711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8" y="573889"/>
                    </a:lnTo>
                    <a:lnTo>
                      <a:pt x="9016" y="573115"/>
                    </a:lnTo>
                    <a:lnTo>
                      <a:pt x="8824" y="572408"/>
                    </a:lnTo>
                    <a:lnTo>
                      <a:pt x="8617" y="571702"/>
                    </a:lnTo>
                    <a:lnTo>
                      <a:pt x="8403" y="571029"/>
                    </a:lnTo>
                    <a:lnTo>
                      <a:pt x="8189" y="570423"/>
                    </a:lnTo>
                    <a:lnTo>
                      <a:pt x="7959" y="569885"/>
                    </a:lnTo>
                    <a:lnTo>
                      <a:pt x="7730" y="569347"/>
                    </a:lnTo>
                    <a:lnTo>
                      <a:pt x="7486" y="568876"/>
                    </a:lnTo>
                    <a:lnTo>
                      <a:pt x="7243" y="568472"/>
                    </a:lnTo>
                    <a:lnTo>
                      <a:pt x="6991" y="568102"/>
                    </a:lnTo>
                    <a:lnTo>
                      <a:pt x="6740" y="567766"/>
                    </a:lnTo>
                    <a:lnTo>
                      <a:pt x="6474" y="567530"/>
                    </a:lnTo>
                    <a:lnTo>
                      <a:pt x="6215" y="567328"/>
                    </a:lnTo>
                    <a:lnTo>
                      <a:pt x="5942" y="567160"/>
                    </a:lnTo>
                    <a:lnTo>
                      <a:pt x="5668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Google Shape;42;p3"/>
              <p:cNvSpPr/>
              <p:nvPr/>
            </p:nvSpPr>
            <p:spPr>
              <a:xfrm>
                <a:off x="11244103" y="3272898"/>
                <a:ext cx="5563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403" y="0"/>
                    </a:moveTo>
                    <a:lnTo>
                      <a:pt x="5122" y="34"/>
                    </a:lnTo>
                    <a:lnTo>
                      <a:pt x="4848" y="135"/>
                    </a:lnTo>
                    <a:lnTo>
                      <a:pt x="4582" y="269"/>
                    </a:lnTo>
                    <a:lnTo>
                      <a:pt x="4316" y="471"/>
                    </a:lnTo>
                    <a:lnTo>
                      <a:pt x="4050" y="740"/>
                    </a:lnTo>
                    <a:lnTo>
                      <a:pt x="3799" y="1043"/>
                    </a:lnTo>
                    <a:lnTo>
                      <a:pt x="3548" y="1413"/>
                    </a:lnTo>
                    <a:lnTo>
                      <a:pt x="3304" y="1850"/>
                    </a:lnTo>
                    <a:lnTo>
                      <a:pt x="3060" y="2321"/>
                    </a:lnTo>
                    <a:lnTo>
                      <a:pt x="2831" y="2826"/>
                    </a:lnTo>
                    <a:lnTo>
                      <a:pt x="2602" y="3398"/>
                    </a:lnTo>
                    <a:lnTo>
                      <a:pt x="2387" y="4003"/>
                    </a:lnTo>
                    <a:lnTo>
                      <a:pt x="2173" y="4643"/>
                    </a:lnTo>
                    <a:lnTo>
                      <a:pt x="1966" y="5349"/>
                    </a:lnTo>
                    <a:lnTo>
                      <a:pt x="1774" y="6089"/>
                    </a:lnTo>
                    <a:lnTo>
                      <a:pt x="1589" y="6863"/>
                    </a:lnTo>
                    <a:lnTo>
                      <a:pt x="1404" y="7670"/>
                    </a:lnTo>
                    <a:lnTo>
                      <a:pt x="1234" y="8511"/>
                    </a:lnTo>
                    <a:lnTo>
                      <a:pt x="1079" y="9420"/>
                    </a:lnTo>
                    <a:lnTo>
                      <a:pt x="924" y="10328"/>
                    </a:lnTo>
                    <a:lnTo>
                      <a:pt x="784" y="11270"/>
                    </a:lnTo>
                    <a:lnTo>
                      <a:pt x="658" y="12245"/>
                    </a:lnTo>
                    <a:lnTo>
                      <a:pt x="532" y="13255"/>
                    </a:lnTo>
                    <a:lnTo>
                      <a:pt x="429" y="14298"/>
                    </a:lnTo>
                    <a:lnTo>
                      <a:pt x="333" y="15340"/>
                    </a:lnTo>
                    <a:lnTo>
                      <a:pt x="244" y="16417"/>
                    </a:lnTo>
                    <a:lnTo>
                      <a:pt x="170" y="17527"/>
                    </a:lnTo>
                    <a:lnTo>
                      <a:pt x="111" y="18671"/>
                    </a:lnTo>
                    <a:lnTo>
                      <a:pt x="67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69"/>
                    </a:lnTo>
                    <a:lnTo>
                      <a:pt x="67" y="26947"/>
                    </a:lnTo>
                    <a:lnTo>
                      <a:pt x="111" y="28091"/>
                    </a:lnTo>
                    <a:lnTo>
                      <a:pt x="170" y="29234"/>
                    </a:lnTo>
                    <a:lnTo>
                      <a:pt x="244" y="30345"/>
                    </a:lnTo>
                    <a:lnTo>
                      <a:pt x="333" y="31455"/>
                    </a:lnTo>
                    <a:lnTo>
                      <a:pt x="429" y="32531"/>
                    </a:lnTo>
                    <a:lnTo>
                      <a:pt x="532" y="33540"/>
                    </a:lnTo>
                    <a:lnTo>
                      <a:pt x="658" y="34550"/>
                    </a:lnTo>
                    <a:lnTo>
                      <a:pt x="784" y="35525"/>
                    </a:lnTo>
                    <a:lnTo>
                      <a:pt x="924" y="36501"/>
                    </a:lnTo>
                    <a:lnTo>
                      <a:pt x="1079" y="37409"/>
                    </a:lnTo>
                    <a:lnTo>
                      <a:pt x="1234" y="38284"/>
                    </a:lnTo>
                    <a:lnTo>
                      <a:pt x="1404" y="39125"/>
                    </a:lnTo>
                    <a:lnTo>
                      <a:pt x="1589" y="39932"/>
                    </a:lnTo>
                    <a:lnTo>
                      <a:pt x="1774" y="40706"/>
                    </a:lnTo>
                    <a:lnTo>
                      <a:pt x="1966" y="41413"/>
                    </a:lnTo>
                    <a:lnTo>
                      <a:pt x="2173" y="42119"/>
                    </a:lnTo>
                    <a:lnTo>
                      <a:pt x="2387" y="42758"/>
                    </a:lnTo>
                    <a:lnTo>
                      <a:pt x="2602" y="43364"/>
                    </a:lnTo>
                    <a:lnTo>
                      <a:pt x="2831" y="43902"/>
                    </a:lnTo>
                    <a:lnTo>
                      <a:pt x="3060" y="44407"/>
                    </a:lnTo>
                    <a:lnTo>
                      <a:pt x="3304" y="44878"/>
                    </a:lnTo>
                    <a:lnTo>
                      <a:pt x="3548" y="45281"/>
                    </a:lnTo>
                    <a:lnTo>
                      <a:pt x="3799" y="45651"/>
                    </a:lnTo>
                    <a:lnTo>
                      <a:pt x="4050" y="45954"/>
                    </a:lnTo>
                    <a:lnTo>
                      <a:pt x="4316" y="46223"/>
                    </a:lnTo>
                    <a:lnTo>
                      <a:pt x="4582" y="46425"/>
                    </a:lnTo>
                    <a:lnTo>
                      <a:pt x="4848" y="46560"/>
                    </a:lnTo>
                    <a:lnTo>
                      <a:pt x="5122" y="46661"/>
                    </a:lnTo>
                    <a:lnTo>
                      <a:pt x="5403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78"/>
                    </a:lnTo>
                    <a:lnTo>
                      <a:pt x="7731" y="44407"/>
                    </a:lnTo>
                    <a:lnTo>
                      <a:pt x="7967" y="43902"/>
                    </a:lnTo>
                    <a:lnTo>
                      <a:pt x="8189" y="43364"/>
                    </a:lnTo>
                    <a:lnTo>
                      <a:pt x="8411" y="42758"/>
                    </a:lnTo>
                    <a:lnTo>
                      <a:pt x="8625" y="42119"/>
                    </a:lnTo>
                    <a:lnTo>
                      <a:pt x="8824" y="41413"/>
                    </a:lnTo>
                    <a:lnTo>
                      <a:pt x="9024" y="40706"/>
                    </a:lnTo>
                    <a:lnTo>
                      <a:pt x="9209" y="39932"/>
                    </a:lnTo>
                    <a:lnTo>
                      <a:pt x="9386" y="39125"/>
                    </a:lnTo>
                    <a:lnTo>
                      <a:pt x="9556" y="38284"/>
                    </a:lnTo>
                    <a:lnTo>
                      <a:pt x="9719" y="37409"/>
                    </a:lnTo>
                    <a:lnTo>
                      <a:pt x="9874" y="36501"/>
                    </a:lnTo>
                    <a:lnTo>
                      <a:pt x="10014" y="35525"/>
                    </a:lnTo>
                    <a:lnTo>
                      <a:pt x="10140" y="34550"/>
                    </a:lnTo>
                    <a:lnTo>
                      <a:pt x="10266" y="33540"/>
                    </a:lnTo>
                    <a:lnTo>
                      <a:pt x="10369" y="32531"/>
                    </a:lnTo>
                    <a:lnTo>
                      <a:pt x="10465" y="31455"/>
                    </a:lnTo>
                    <a:lnTo>
                      <a:pt x="10554" y="30345"/>
                    </a:lnTo>
                    <a:lnTo>
                      <a:pt x="10628" y="29234"/>
                    </a:lnTo>
                    <a:lnTo>
                      <a:pt x="10687" y="28091"/>
                    </a:lnTo>
                    <a:lnTo>
                      <a:pt x="10731" y="26947"/>
                    </a:lnTo>
                    <a:lnTo>
                      <a:pt x="10768" y="25769"/>
                    </a:lnTo>
                    <a:lnTo>
                      <a:pt x="10790" y="24558"/>
                    </a:lnTo>
                    <a:lnTo>
                      <a:pt x="10798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66" y="13255"/>
                    </a:lnTo>
                    <a:lnTo>
                      <a:pt x="10140" y="12245"/>
                    </a:lnTo>
                    <a:lnTo>
                      <a:pt x="10014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4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403" y="0"/>
                    </a:lnTo>
                    <a:close/>
                    <a:moveTo>
                      <a:pt x="5403" y="113472"/>
                    </a:moveTo>
                    <a:lnTo>
                      <a:pt x="5122" y="113506"/>
                    </a:lnTo>
                    <a:lnTo>
                      <a:pt x="4848" y="113573"/>
                    </a:lnTo>
                    <a:lnTo>
                      <a:pt x="4582" y="113742"/>
                    </a:lnTo>
                    <a:lnTo>
                      <a:pt x="4316" y="113943"/>
                    </a:lnTo>
                    <a:lnTo>
                      <a:pt x="4050" y="114213"/>
                    </a:lnTo>
                    <a:lnTo>
                      <a:pt x="3799" y="114515"/>
                    </a:lnTo>
                    <a:lnTo>
                      <a:pt x="3548" y="114885"/>
                    </a:lnTo>
                    <a:lnTo>
                      <a:pt x="3304" y="115323"/>
                    </a:lnTo>
                    <a:lnTo>
                      <a:pt x="3060" y="115794"/>
                    </a:lnTo>
                    <a:lnTo>
                      <a:pt x="2831" y="116298"/>
                    </a:lnTo>
                    <a:lnTo>
                      <a:pt x="2602" y="116870"/>
                    </a:lnTo>
                    <a:lnTo>
                      <a:pt x="2387" y="117476"/>
                    </a:lnTo>
                    <a:lnTo>
                      <a:pt x="2173" y="118115"/>
                    </a:lnTo>
                    <a:lnTo>
                      <a:pt x="1966" y="118821"/>
                    </a:lnTo>
                    <a:lnTo>
                      <a:pt x="1774" y="119562"/>
                    </a:lnTo>
                    <a:lnTo>
                      <a:pt x="1589" y="120335"/>
                    </a:lnTo>
                    <a:lnTo>
                      <a:pt x="1404" y="121143"/>
                    </a:lnTo>
                    <a:lnTo>
                      <a:pt x="1234" y="121984"/>
                    </a:lnTo>
                    <a:lnTo>
                      <a:pt x="1079" y="122858"/>
                    </a:lnTo>
                    <a:lnTo>
                      <a:pt x="924" y="123800"/>
                    </a:lnTo>
                    <a:lnTo>
                      <a:pt x="784" y="124742"/>
                    </a:lnTo>
                    <a:lnTo>
                      <a:pt x="658" y="125718"/>
                    </a:lnTo>
                    <a:lnTo>
                      <a:pt x="532" y="126727"/>
                    </a:lnTo>
                    <a:lnTo>
                      <a:pt x="429" y="127736"/>
                    </a:lnTo>
                    <a:lnTo>
                      <a:pt x="333" y="128813"/>
                    </a:lnTo>
                    <a:lnTo>
                      <a:pt x="244" y="129889"/>
                    </a:lnTo>
                    <a:lnTo>
                      <a:pt x="170" y="131000"/>
                    </a:lnTo>
                    <a:lnTo>
                      <a:pt x="111" y="132110"/>
                    </a:lnTo>
                    <a:lnTo>
                      <a:pt x="67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7" y="140352"/>
                    </a:lnTo>
                    <a:lnTo>
                      <a:pt x="111" y="141496"/>
                    </a:lnTo>
                    <a:lnTo>
                      <a:pt x="170" y="142640"/>
                    </a:lnTo>
                    <a:lnTo>
                      <a:pt x="244" y="143716"/>
                    </a:lnTo>
                    <a:lnTo>
                      <a:pt x="333" y="144826"/>
                    </a:lnTo>
                    <a:lnTo>
                      <a:pt x="429" y="145869"/>
                    </a:lnTo>
                    <a:lnTo>
                      <a:pt x="532" y="146912"/>
                    </a:lnTo>
                    <a:lnTo>
                      <a:pt x="658" y="147921"/>
                    </a:lnTo>
                    <a:lnTo>
                      <a:pt x="784" y="148897"/>
                    </a:lnTo>
                    <a:lnTo>
                      <a:pt x="924" y="149839"/>
                    </a:lnTo>
                    <a:lnTo>
                      <a:pt x="1079" y="150747"/>
                    </a:lnTo>
                    <a:lnTo>
                      <a:pt x="1234" y="151622"/>
                    </a:lnTo>
                    <a:lnTo>
                      <a:pt x="1404" y="152496"/>
                    </a:lnTo>
                    <a:lnTo>
                      <a:pt x="1589" y="153304"/>
                    </a:lnTo>
                    <a:lnTo>
                      <a:pt x="1774" y="154078"/>
                    </a:lnTo>
                    <a:lnTo>
                      <a:pt x="1966" y="154818"/>
                    </a:lnTo>
                    <a:lnTo>
                      <a:pt x="2173" y="155491"/>
                    </a:lnTo>
                    <a:lnTo>
                      <a:pt x="2387" y="156163"/>
                    </a:lnTo>
                    <a:lnTo>
                      <a:pt x="2602" y="156769"/>
                    </a:lnTo>
                    <a:lnTo>
                      <a:pt x="2831" y="157341"/>
                    </a:lnTo>
                    <a:lnTo>
                      <a:pt x="3060" y="157845"/>
                    </a:lnTo>
                    <a:lnTo>
                      <a:pt x="3304" y="158316"/>
                    </a:lnTo>
                    <a:lnTo>
                      <a:pt x="3548" y="158720"/>
                    </a:lnTo>
                    <a:lnTo>
                      <a:pt x="3799" y="159090"/>
                    </a:lnTo>
                    <a:lnTo>
                      <a:pt x="4050" y="159427"/>
                    </a:lnTo>
                    <a:lnTo>
                      <a:pt x="4316" y="159696"/>
                    </a:lnTo>
                    <a:lnTo>
                      <a:pt x="4582" y="159898"/>
                    </a:lnTo>
                    <a:lnTo>
                      <a:pt x="4848" y="160032"/>
                    </a:lnTo>
                    <a:lnTo>
                      <a:pt x="5122" y="160133"/>
                    </a:lnTo>
                    <a:lnTo>
                      <a:pt x="5403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4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4" y="148897"/>
                    </a:lnTo>
                    <a:lnTo>
                      <a:pt x="10140" y="147921"/>
                    </a:lnTo>
                    <a:lnTo>
                      <a:pt x="10266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8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66" y="126727"/>
                    </a:lnTo>
                    <a:lnTo>
                      <a:pt x="10140" y="125718"/>
                    </a:lnTo>
                    <a:lnTo>
                      <a:pt x="10014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4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403" y="113472"/>
                    </a:lnTo>
                    <a:close/>
                    <a:moveTo>
                      <a:pt x="5122" y="226945"/>
                    </a:moveTo>
                    <a:lnTo>
                      <a:pt x="4848" y="227046"/>
                    </a:lnTo>
                    <a:lnTo>
                      <a:pt x="4582" y="227214"/>
                    </a:lnTo>
                    <a:lnTo>
                      <a:pt x="4316" y="227416"/>
                    </a:lnTo>
                    <a:lnTo>
                      <a:pt x="4050" y="227651"/>
                    </a:lnTo>
                    <a:lnTo>
                      <a:pt x="3799" y="227988"/>
                    </a:lnTo>
                    <a:lnTo>
                      <a:pt x="3548" y="228358"/>
                    </a:lnTo>
                    <a:lnTo>
                      <a:pt x="3304" y="228761"/>
                    </a:lnTo>
                    <a:lnTo>
                      <a:pt x="3060" y="229232"/>
                    </a:lnTo>
                    <a:lnTo>
                      <a:pt x="2831" y="229771"/>
                    </a:lnTo>
                    <a:lnTo>
                      <a:pt x="2602" y="230309"/>
                    </a:lnTo>
                    <a:lnTo>
                      <a:pt x="2387" y="230915"/>
                    </a:lnTo>
                    <a:lnTo>
                      <a:pt x="2173" y="231587"/>
                    </a:lnTo>
                    <a:lnTo>
                      <a:pt x="1966" y="232260"/>
                    </a:lnTo>
                    <a:lnTo>
                      <a:pt x="1774" y="233000"/>
                    </a:lnTo>
                    <a:lnTo>
                      <a:pt x="1589" y="233774"/>
                    </a:lnTo>
                    <a:lnTo>
                      <a:pt x="1404" y="234581"/>
                    </a:lnTo>
                    <a:lnTo>
                      <a:pt x="1234" y="235422"/>
                    </a:lnTo>
                    <a:lnTo>
                      <a:pt x="1079" y="236331"/>
                    </a:lnTo>
                    <a:lnTo>
                      <a:pt x="924" y="237239"/>
                    </a:lnTo>
                    <a:lnTo>
                      <a:pt x="784" y="238181"/>
                    </a:lnTo>
                    <a:lnTo>
                      <a:pt x="658" y="239157"/>
                    </a:lnTo>
                    <a:lnTo>
                      <a:pt x="532" y="240166"/>
                    </a:lnTo>
                    <a:lnTo>
                      <a:pt x="429" y="241209"/>
                    </a:lnTo>
                    <a:lnTo>
                      <a:pt x="333" y="242252"/>
                    </a:lnTo>
                    <a:lnTo>
                      <a:pt x="244" y="243328"/>
                    </a:lnTo>
                    <a:lnTo>
                      <a:pt x="170" y="244438"/>
                    </a:lnTo>
                    <a:lnTo>
                      <a:pt x="111" y="245582"/>
                    </a:lnTo>
                    <a:lnTo>
                      <a:pt x="67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7" y="253824"/>
                    </a:lnTo>
                    <a:lnTo>
                      <a:pt x="111" y="254968"/>
                    </a:lnTo>
                    <a:lnTo>
                      <a:pt x="170" y="256078"/>
                    </a:lnTo>
                    <a:lnTo>
                      <a:pt x="244" y="257188"/>
                    </a:lnTo>
                    <a:lnTo>
                      <a:pt x="333" y="258265"/>
                    </a:lnTo>
                    <a:lnTo>
                      <a:pt x="429" y="259341"/>
                    </a:lnTo>
                    <a:lnTo>
                      <a:pt x="532" y="260384"/>
                    </a:lnTo>
                    <a:lnTo>
                      <a:pt x="658" y="261360"/>
                    </a:lnTo>
                    <a:lnTo>
                      <a:pt x="784" y="262336"/>
                    </a:lnTo>
                    <a:lnTo>
                      <a:pt x="924" y="263311"/>
                    </a:lnTo>
                    <a:lnTo>
                      <a:pt x="1079" y="264220"/>
                    </a:lnTo>
                    <a:lnTo>
                      <a:pt x="1234" y="265094"/>
                    </a:lnTo>
                    <a:lnTo>
                      <a:pt x="1404" y="265935"/>
                    </a:lnTo>
                    <a:lnTo>
                      <a:pt x="1589" y="266743"/>
                    </a:lnTo>
                    <a:lnTo>
                      <a:pt x="1774" y="267516"/>
                    </a:lnTo>
                    <a:lnTo>
                      <a:pt x="1966" y="268256"/>
                    </a:lnTo>
                    <a:lnTo>
                      <a:pt x="2173" y="268963"/>
                    </a:lnTo>
                    <a:lnTo>
                      <a:pt x="2387" y="269602"/>
                    </a:lnTo>
                    <a:lnTo>
                      <a:pt x="2602" y="270208"/>
                    </a:lnTo>
                    <a:lnTo>
                      <a:pt x="2831" y="270780"/>
                    </a:lnTo>
                    <a:lnTo>
                      <a:pt x="3060" y="271318"/>
                    </a:lnTo>
                    <a:lnTo>
                      <a:pt x="3304" y="271789"/>
                    </a:lnTo>
                    <a:lnTo>
                      <a:pt x="3548" y="272193"/>
                    </a:lnTo>
                    <a:lnTo>
                      <a:pt x="3799" y="272563"/>
                    </a:lnTo>
                    <a:lnTo>
                      <a:pt x="4050" y="272865"/>
                    </a:lnTo>
                    <a:lnTo>
                      <a:pt x="4316" y="273134"/>
                    </a:lnTo>
                    <a:lnTo>
                      <a:pt x="4582" y="273336"/>
                    </a:lnTo>
                    <a:lnTo>
                      <a:pt x="4848" y="273505"/>
                    </a:lnTo>
                    <a:lnTo>
                      <a:pt x="5122" y="273572"/>
                    </a:lnTo>
                    <a:lnTo>
                      <a:pt x="5403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4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4" y="262336"/>
                    </a:lnTo>
                    <a:lnTo>
                      <a:pt x="10140" y="261360"/>
                    </a:lnTo>
                    <a:lnTo>
                      <a:pt x="10266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8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66" y="240166"/>
                    </a:lnTo>
                    <a:lnTo>
                      <a:pt x="10140" y="239157"/>
                    </a:lnTo>
                    <a:lnTo>
                      <a:pt x="10014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4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22" y="340384"/>
                    </a:moveTo>
                    <a:lnTo>
                      <a:pt x="4848" y="340485"/>
                    </a:lnTo>
                    <a:lnTo>
                      <a:pt x="4582" y="340653"/>
                    </a:lnTo>
                    <a:lnTo>
                      <a:pt x="4316" y="340855"/>
                    </a:lnTo>
                    <a:lnTo>
                      <a:pt x="4050" y="341124"/>
                    </a:lnTo>
                    <a:lnTo>
                      <a:pt x="3799" y="341426"/>
                    </a:lnTo>
                    <a:lnTo>
                      <a:pt x="3548" y="341797"/>
                    </a:lnTo>
                    <a:lnTo>
                      <a:pt x="3304" y="342200"/>
                    </a:lnTo>
                    <a:lnTo>
                      <a:pt x="3060" y="342671"/>
                    </a:lnTo>
                    <a:lnTo>
                      <a:pt x="2831" y="343209"/>
                    </a:lnTo>
                    <a:lnTo>
                      <a:pt x="2602" y="343748"/>
                    </a:lnTo>
                    <a:lnTo>
                      <a:pt x="2387" y="344387"/>
                    </a:lnTo>
                    <a:lnTo>
                      <a:pt x="2173" y="345026"/>
                    </a:lnTo>
                    <a:lnTo>
                      <a:pt x="1966" y="345733"/>
                    </a:lnTo>
                    <a:lnTo>
                      <a:pt x="1774" y="346439"/>
                    </a:lnTo>
                    <a:lnTo>
                      <a:pt x="1589" y="347213"/>
                    </a:lnTo>
                    <a:lnTo>
                      <a:pt x="1404" y="348054"/>
                    </a:lnTo>
                    <a:lnTo>
                      <a:pt x="1234" y="348895"/>
                    </a:lnTo>
                    <a:lnTo>
                      <a:pt x="1079" y="349770"/>
                    </a:lnTo>
                    <a:lnTo>
                      <a:pt x="924" y="350678"/>
                    </a:lnTo>
                    <a:lnTo>
                      <a:pt x="784" y="351620"/>
                    </a:lnTo>
                    <a:lnTo>
                      <a:pt x="658" y="352595"/>
                    </a:lnTo>
                    <a:lnTo>
                      <a:pt x="532" y="353605"/>
                    </a:lnTo>
                    <a:lnTo>
                      <a:pt x="429" y="354648"/>
                    </a:lnTo>
                    <a:lnTo>
                      <a:pt x="333" y="355724"/>
                    </a:lnTo>
                    <a:lnTo>
                      <a:pt x="244" y="356801"/>
                    </a:lnTo>
                    <a:lnTo>
                      <a:pt x="170" y="357911"/>
                    </a:lnTo>
                    <a:lnTo>
                      <a:pt x="111" y="359021"/>
                    </a:lnTo>
                    <a:lnTo>
                      <a:pt x="67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7" y="367263"/>
                    </a:lnTo>
                    <a:lnTo>
                      <a:pt x="111" y="368407"/>
                    </a:lnTo>
                    <a:lnTo>
                      <a:pt x="170" y="369517"/>
                    </a:lnTo>
                    <a:lnTo>
                      <a:pt x="244" y="370627"/>
                    </a:lnTo>
                    <a:lnTo>
                      <a:pt x="333" y="371704"/>
                    </a:lnTo>
                    <a:lnTo>
                      <a:pt x="429" y="372780"/>
                    </a:lnTo>
                    <a:lnTo>
                      <a:pt x="532" y="373823"/>
                    </a:lnTo>
                    <a:lnTo>
                      <a:pt x="658" y="374799"/>
                    </a:lnTo>
                    <a:lnTo>
                      <a:pt x="784" y="375808"/>
                    </a:lnTo>
                    <a:lnTo>
                      <a:pt x="924" y="376750"/>
                    </a:lnTo>
                    <a:lnTo>
                      <a:pt x="1079" y="377658"/>
                    </a:lnTo>
                    <a:lnTo>
                      <a:pt x="1234" y="378533"/>
                    </a:lnTo>
                    <a:lnTo>
                      <a:pt x="1404" y="379374"/>
                    </a:lnTo>
                    <a:lnTo>
                      <a:pt x="1589" y="380215"/>
                    </a:lnTo>
                    <a:lnTo>
                      <a:pt x="1774" y="380989"/>
                    </a:lnTo>
                    <a:lnTo>
                      <a:pt x="1966" y="381695"/>
                    </a:lnTo>
                    <a:lnTo>
                      <a:pt x="2173" y="382402"/>
                    </a:lnTo>
                    <a:lnTo>
                      <a:pt x="2387" y="383041"/>
                    </a:lnTo>
                    <a:lnTo>
                      <a:pt x="2602" y="383680"/>
                    </a:lnTo>
                    <a:lnTo>
                      <a:pt x="2831" y="384218"/>
                    </a:lnTo>
                    <a:lnTo>
                      <a:pt x="3060" y="384757"/>
                    </a:lnTo>
                    <a:lnTo>
                      <a:pt x="3304" y="385228"/>
                    </a:lnTo>
                    <a:lnTo>
                      <a:pt x="3548" y="385631"/>
                    </a:lnTo>
                    <a:lnTo>
                      <a:pt x="3799" y="386001"/>
                    </a:lnTo>
                    <a:lnTo>
                      <a:pt x="4050" y="386304"/>
                    </a:lnTo>
                    <a:lnTo>
                      <a:pt x="4316" y="386573"/>
                    </a:lnTo>
                    <a:lnTo>
                      <a:pt x="4582" y="386775"/>
                    </a:lnTo>
                    <a:lnTo>
                      <a:pt x="4848" y="386943"/>
                    </a:lnTo>
                    <a:lnTo>
                      <a:pt x="5122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4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4" y="375808"/>
                    </a:lnTo>
                    <a:lnTo>
                      <a:pt x="10140" y="374799"/>
                    </a:lnTo>
                    <a:lnTo>
                      <a:pt x="10266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8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66" y="353605"/>
                    </a:lnTo>
                    <a:lnTo>
                      <a:pt x="10140" y="352595"/>
                    </a:lnTo>
                    <a:lnTo>
                      <a:pt x="10014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4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403" y="453822"/>
                    </a:moveTo>
                    <a:lnTo>
                      <a:pt x="5122" y="453856"/>
                    </a:lnTo>
                    <a:lnTo>
                      <a:pt x="4848" y="453957"/>
                    </a:lnTo>
                    <a:lnTo>
                      <a:pt x="4582" y="454092"/>
                    </a:lnTo>
                    <a:lnTo>
                      <a:pt x="4316" y="454293"/>
                    </a:lnTo>
                    <a:lnTo>
                      <a:pt x="4050" y="454562"/>
                    </a:lnTo>
                    <a:lnTo>
                      <a:pt x="3799" y="454865"/>
                    </a:lnTo>
                    <a:lnTo>
                      <a:pt x="3548" y="455235"/>
                    </a:lnTo>
                    <a:lnTo>
                      <a:pt x="3304" y="455639"/>
                    </a:lnTo>
                    <a:lnTo>
                      <a:pt x="3060" y="456110"/>
                    </a:lnTo>
                    <a:lnTo>
                      <a:pt x="2831" y="456615"/>
                    </a:lnTo>
                    <a:lnTo>
                      <a:pt x="2602" y="457153"/>
                    </a:lnTo>
                    <a:lnTo>
                      <a:pt x="2387" y="457758"/>
                    </a:lnTo>
                    <a:lnTo>
                      <a:pt x="2173" y="458398"/>
                    </a:lnTo>
                    <a:lnTo>
                      <a:pt x="1966" y="459104"/>
                    </a:lnTo>
                    <a:lnTo>
                      <a:pt x="1774" y="459811"/>
                    </a:lnTo>
                    <a:lnTo>
                      <a:pt x="1589" y="460584"/>
                    </a:lnTo>
                    <a:lnTo>
                      <a:pt x="1404" y="461392"/>
                    </a:lnTo>
                    <a:lnTo>
                      <a:pt x="1234" y="462233"/>
                    </a:lnTo>
                    <a:lnTo>
                      <a:pt x="1079" y="463141"/>
                    </a:lnTo>
                    <a:lnTo>
                      <a:pt x="924" y="464049"/>
                    </a:lnTo>
                    <a:lnTo>
                      <a:pt x="784" y="464991"/>
                    </a:lnTo>
                    <a:lnTo>
                      <a:pt x="658" y="465967"/>
                    </a:lnTo>
                    <a:lnTo>
                      <a:pt x="532" y="466976"/>
                    </a:lnTo>
                    <a:lnTo>
                      <a:pt x="429" y="468019"/>
                    </a:lnTo>
                    <a:lnTo>
                      <a:pt x="333" y="469062"/>
                    </a:lnTo>
                    <a:lnTo>
                      <a:pt x="244" y="470172"/>
                    </a:lnTo>
                    <a:lnTo>
                      <a:pt x="170" y="471282"/>
                    </a:lnTo>
                    <a:lnTo>
                      <a:pt x="111" y="472426"/>
                    </a:lnTo>
                    <a:lnTo>
                      <a:pt x="67" y="473570"/>
                    </a:lnTo>
                    <a:lnTo>
                      <a:pt x="30" y="474747"/>
                    </a:lnTo>
                    <a:lnTo>
                      <a:pt x="8" y="475958"/>
                    </a:lnTo>
                    <a:lnTo>
                      <a:pt x="0" y="477170"/>
                    </a:lnTo>
                    <a:lnTo>
                      <a:pt x="8" y="478381"/>
                    </a:lnTo>
                    <a:lnTo>
                      <a:pt x="30" y="479558"/>
                    </a:lnTo>
                    <a:lnTo>
                      <a:pt x="67" y="480702"/>
                    </a:lnTo>
                    <a:lnTo>
                      <a:pt x="111" y="481879"/>
                    </a:lnTo>
                    <a:lnTo>
                      <a:pt x="170" y="482989"/>
                    </a:lnTo>
                    <a:lnTo>
                      <a:pt x="244" y="484100"/>
                    </a:lnTo>
                    <a:lnTo>
                      <a:pt x="333" y="485176"/>
                    </a:lnTo>
                    <a:lnTo>
                      <a:pt x="429" y="486253"/>
                    </a:lnTo>
                    <a:lnTo>
                      <a:pt x="532" y="487262"/>
                    </a:lnTo>
                    <a:lnTo>
                      <a:pt x="658" y="488271"/>
                    </a:lnTo>
                    <a:lnTo>
                      <a:pt x="784" y="489247"/>
                    </a:lnTo>
                    <a:lnTo>
                      <a:pt x="924" y="490189"/>
                    </a:lnTo>
                    <a:lnTo>
                      <a:pt x="1079" y="491131"/>
                    </a:lnTo>
                    <a:lnTo>
                      <a:pt x="1234" y="492005"/>
                    </a:lnTo>
                    <a:lnTo>
                      <a:pt x="1404" y="492846"/>
                    </a:lnTo>
                    <a:lnTo>
                      <a:pt x="1589" y="493654"/>
                    </a:lnTo>
                    <a:lnTo>
                      <a:pt x="1774" y="494428"/>
                    </a:lnTo>
                    <a:lnTo>
                      <a:pt x="1966" y="495168"/>
                    </a:lnTo>
                    <a:lnTo>
                      <a:pt x="2173" y="495874"/>
                    </a:lnTo>
                    <a:lnTo>
                      <a:pt x="2387" y="496513"/>
                    </a:lnTo>
                    <a:lnTo>
                      <a:pt x="2602" y="497119"/>
                    </a:lnTo>
                    <a:lnTo>
                      <a:pt x="2831" y="497691"/>
                    </a:lnTo>
                    <a:lnTo>
                      <a:pt x="3060" y="498195"/>
                    </a:lnTo>
                    <a:lnTo>
                      <a:pt x="3304" y="498666"/>
                    </a:lnTo>
                    <a:lnTo>
                      <a:pt x="3548" y="499104"/>
                    </a:lnTo>
                    <a:lnTo>
                      <a:pt x="3799" y="499474"/>
                    </a:lnTo>
                    <a:lnTo>
                      <a:pt x="4050" y="499777"/>
                    </a:lnTo>
                    <a:lnTo>
                      <a:pt x="4316" y="500046"/>
                    </a:lnTo>
                    <a:lnTo>
                      <a:pt x="4582" y="500248"/>
                    </a:lnTo>
                    <a:lnTo>
                      <a:pt x="4848" y="500382"/>
                    </a:lnTo>
                    <a:lnTo>
                      <a:pt x="5122" y="500483"/>
                    </a:lnTo>
                    <a:lnTo>
                      <a:pt x="5403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74"/>
                    </a:lnTo>
                    <a:lnTo>
                      <a:pt x="8824" y="495168"/>
                    </a:lnTo>
                    <a:lnTo>
                      <a:pt x="9024" y="494428"/>
                    </a:lnTo>
                    <a:lnTo>
                      <a:pt x="9209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9" y="491131"/>
                    </a:lnTo>
                    <a:lnTo>
                      <a:pt x="9874" y="490189"/>
                    </a:lnTo>
                    <a:lnTo>
                      <a:pt x="10014" y="489247"/>
                    </a:lnTo>
                    <a:lnTo>
                      <a:pt x="10140" y="488271"/>
                    </a:lnTo>
                    <a:lnTo>
                      <a:pt x="10266" y="487262"/>
                    </a:lnTo>
                    <a:lnTo>
                      <a:pt x="10369" y="486253"/>
                    </a:lnTo>
                    <a:lnTo>
                      <a:pt x="10465" y="485176"/>
                    </a:lnTo>
                    <a:lnTo>
                      <a:pt x="10554" y="484100"/>
                    </a:lnTo>
                    <a:lnTo>
                      <a:pt x="10628" y="482989"/>
                    </a:lnTo>
                    <a:lnTo>
                      <a:pt x="10687" y="481879"/>
                    </a:lnTo>
                    <a:lnTo>
                      <a:pt x="10731" y="480702"/>
                    </a:lnTo>
                    <a:lnTo>
                      <a:pt x="10768" y="479558"/>
                    </a:lnTo>
                    <a:lnTo>
                      <a:pt x="10790" y="478381"/>
                    </a:lnTo>
                    <a:lnTo>
                      <a:pt x="10798" y="477170"/>
                    </a:lnTo>
                    <a:lnTo>
                      <a:pt x="10790" y="475958"/>
                    </a:lnTo>
                    <a:lnTo>
                      <a:pt x="10768" y="474747"/>
                    </a:lnTo>
                    <a:lnTo>
                      <a:pt x="10731" y="473570"/>
                    </a:lnTo>
                    <a:lnTo>
                      <a:pt x="10687" y="472426"/>
                    </a:lnTo>
                    <a:lnTo>
                      <a:pt x="10628" y="471282"/>
                    </a:lnTo>
                    <a:lnTo>
                      <a:pt x="10554" y="470172"/>
                    </a:lnTo>
                    <a:lnTo>
                      <a:pt x="10465" y="469062"/>
                    </a:lnTo>
                    <a:lnTo>
                      <a:pt x="10369" y="468019"/>
                    </a:lnTo>
                    <a:lnTo>
                      <a:pt x="10266" y="466976"/>
                    </a:lnTo>
                    <a:lnTo>
                      <a:pt x="10140" y="465967"/>
                    </a:lnTo>
                    <a:lnTo>
                      <a:pt x="10014" y="464991"/>
                    </a:lnTo>
                    <a:lnTo>
                      <a:pt x="9874" y="464049"/>
                    </a:lnTo>
                    <a:lnTo>
                      <a:pt x="9719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9" y="460584"/>
                    </a:lnTo>
                    <a:lnTo>
                      <a:pt x="9024" y="459811"/>
                    </a:lnTo>
                    <a:lnTo>
                      <a:pt x="8824" y="459104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403" y="453822"/>
                    </a:lnTo>
                    <a:close/>
                    <a:moveTo>
                      <a:pt x="5122" y="567059"/>
                    </a:moveTo>
                    <a:lnTo>
                      <a:pt x="4848" y="567160"/>
                    </a:lnTo>
                    <a:lnTo>
                      <a:pt x="4582" y="567328"/>
                    </a:lnTo>
                    <a:lnTo>
                      <a:pt x="4316" y="567530"/>
                    </a:lnTo>
                    <a:lnTo>
                      <a:pt x="4050" y="567766"/>
                    </a:lnTo>
                    <a:lnTo>
                      <a:pt x="3799" y="568102"/>
                    </a:lnTo>
                    <a:lnTo>
                      <a:pt x="3548" y="568472"/>
                    </a:lnTo>
                    <a:lnTo>
                      <a:pt x="3304" y="568876"/>
                    </a:lnTo>
                    <a:lnTo>
                      <a:pt x="3060" y="569347"/>
                    </a:lnTo>
                    <a:lnTo>
                      <a:pt x="2831" y="569885"/>
                    </a:lnTo>
                    <a:lnTo>
                      <a:pt x="2602" y="570423"/>
                    </a:lnTo>
                    <a:lnTo>
                      <a:pt x="2387" y="571029"/>
                    </a:lnTo>
                    <a:lnTo>
                      <a:pt x="2173" y="571702"/>
                    </a:lnTo>
                    <a:lnTo>
                      <a:pt x="1966" y="572408"/>
                    </a:lnTo>
                    <a:lnTo>
                      <a:pt x="1774" y="573115"/>
                    </a:lnTo>
                    <a:lnTo>
                      <a:pt x="1589" y="573889"/>
                    </a:lnTo>
                    <a:lnTo>
                      <a:pt x="1404" y="574730"/>
                    </a:lnTo>
                    <a:lnTo>
                      <a:pt x="1234" y="575571"/>
                    </a:lnTo>
                    <a:lnTo>
                      <a:pt x="1079" y="576445"/>
                    </a:lnTo>
                    <a:lnTo>
                      <a:pt x="924" y="577354"/>
                    </a:lnTo>
                    <a:lnTo>
                      <a:pt x="784" y="578296"/>
                    </a:lnTo>
                    <a:lnTo>
                      <a:pt x="658" y="579271"/>
                    </a:lnTo>
                    <a:lnTo>
                      <a:pt x="532" y="580280"/>
                    </a:lnTo>
                    <a:lnTo>
                      <a:pt x="429" y="581323"/>
                    </a:lnTo>
                    <a:lnTo>
                      <a:pt x="333" y="582400"/>
                    </a:lnTo>
                    <a:lnTo>
                      <a:pt x="244" y="583476"/>
                    </a:lnTo>
                    <a:lnTo>
                      <a:pt x="170" y="584586"/>
                    </a:lnTo>
                    <a:lnTo>
                      <a:pt x="111" y="585697"/>
                    </a:lnTo>
                    <a:lnTo>
                      <a:pt x="67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7" y="593972"/>
                    </a:lnTo>
                    <a:lnTo>
                      <a:pt x="111" y="595150"/>
                    </a:lnTo>
                    <a:lnTo>
                      <a:pt x="170" y="596294"/>
                    </a:lnTo>
                    <a:lnTo>
                      <a:pt x="244" y="597404"/>
                    </a:lnTo>
                    <a:lnTo>
                      <a:pt x="333" y="598480"/>
                    </a:lnTo>
                    <a:lnTo>
                      <a:pt x="429" y="599557"/>
                    </a:lnTo>
                    <a:lnTo>
                      <a:pt x="532" y="600600"/>
                    </a:lnTo>
                    <a:lnTo>
                      <a:pt x="658" y="601609"/>
                    </a:lnTo>
                    <a:lnTo>
                      <a:pt x="784" y="602585"/>
                    </a:lnTo>
                    <a:lnTo>
                      <a:pt x="924" y="603527"/>
                    </a:lnTo>
                    <a:lnTo>
                      <a:pt x="1079" y="604435"/>
                    </a:lnTo>
                    <a:lnTo>
                      <a:pt x="1234" y="605310"/>
                    </a:lnTo>
                    <a:lnTo>
                      <a:pt x="1404" y="606151"/>
                    </a:lnTo>
                    <a:lnTo>
                      <a:pt x="1589" y="606958"/>
                    </a:lnTo>
                    <a:lnTo>
                      <a:pt x="1774" y="607732"/>
                    </a:lnTo>
                    <a:lnTo>
                      <a:pt x="1966" y="608472"/>
                    </a:lnTo>
                    <a:lnTo>
                      <a:pt x="2173" y="609145"/>
                    </a:lnTo>
                    <a:lnTo>
                      <a:pt x="2387" y="609784"/>
                    </a:lnTo>
                    <a:lnTo>
                      <a:pt x="2602" y="610389"/>
                    </a:lnTo>
                    <a:lnTo>
                      <a:pt x="2831" y="610961"/>
                    </a:lnTo>
                    <a:lnTo>
                      <a:pt x="3060" y="611466"/>
                    </a:lnTo>
                    <a:lnTo>
                      <a:pt x="3304" y="611937"/>
                    </a:lnTo>
                    <a:lnTo>
                      <a:pt x="3548" y="612341"/>
                    </a:lnTo>
                    <a:lnTo>
                      <a:pt x="3799" y="612711"/>
                    </a:lnTo>
                    <a:lnTo>
                      <a:pt x="4050" y="613013"/>
                    </a:lnTo>
                    <a:lnTo>
                      <a:pt x="4316" y="613249"/>
                    </a:lnTo>
                    <a:lnTo>
                      <a:pt x="4582" y="613451"/>
                    </a:lnTo>
                    <a:lnTo>
                      <a:pt x="4848" y="613619"/>
                    </a:lnTo>
                    <a:lnTo>
                      <a:pt x="5122" y="613686"/>
                    </a:lnTo>
                    <a:lnTo>
                      <a:pt x="5403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4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4" y="602585"/>
                    </a:lnTo>
                    <a:lnTo>
                      <a:pt x="10140" y="601609"/>
                    </a:lnTo>
                    <a:lnTo>
                      <a:pt x="10266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8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66" y="580280"/>
                    </a:lnTo>
                    <a:lnTo>
                      <a:pt x="10140" y="579271"/>
                    </a:lnTo>
                    <a:lnTo>
                      <a:pt x="10014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4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" name="Google Shape;43;p3"/>
              <p:cNvSpPr/>
              <p:nvPr/>
            </p:nvSpPr>
            <p:spPr>
              <a:xfrm>
                <a:off x="11379817" y="3272898"/>
                <a:ext cx="5563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302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82" y="1850"/>
                    </a:lnTo>
                    <a:lnTo>
                      <a:pt x="3038" y="2321"/>
                    </a:lnTo>
                    <a:lnTo>
                      <a:pt x="2809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7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10" y="10328"/>
                    </a:lnTo>
                    <a:lnTo>
                      <a:pt x="769" y="11270"/>
                    </a:lnTo>
                    <a:lnTo>
                      <a:pt x="644" y="12245"/>
                    </a:lnTo>
                    <a:lnTo>
                      <a:pt x="525" y="13255"/>
                    </a:lnTo>
                    <a:lnTo>
                      <a:pt x="422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1" y="18671"/>
                    </a:lnTo>
                    <a:lnTo>
                      <a:pt x="60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60" y="26879"/>
                    </a:lnTo>
                    <a:lnTo>
                      <a:pt x="111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22" y="32397"/>
                    </a:lnTo>
                    <a:lnTo>
                      <a:pt x="525" y="33440"/>
                    </a:lnTo>
                    <a:lnTo>
                      <a:pt x="644" y="34449"/>
                    </a:lnTo>
                    <a:lnTo>
                      <a:pt x="769" y="35424"/>
                    </a:lnTo>
                    <a:lnTo>
                      <a:pt x="910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7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9" y="43868"/>
                    </a:lnTo>
                    <a:lnTo>
                      <a:pt x="3038" y="44373"/>
                    </a:lnTo>
                    <a:lnTo>
                      <a:pt x="3282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302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6999" y="45651"/>
                    </a:lnTo>
                    <a:lnTo>
                      <a:pt x="7251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7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25" y="42052"/>
                    </a:lnTo>
                    <a:lnTo>
                      <a:pt x="8825" y="41345"/>
                    </a:lnTo>
                    <a:lnTo>
                      <a:pt x="9024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74" y="36366"/>
                    </a:lnTo>
                    <a:lnTo>
                      <a:pt x="10015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54" y="30277"/>
                    </a:lnTo>
                    <a:lnTo>
                      <a:pt x="10628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15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5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1" y="1413"/>
                    </a:lnTo>
                    <a:lnTo>
                      <a:pt x="6999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302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82" y="115323"/>
                    </a:lnTo>
                    <a:lnTo>
                      <a:pt x="3038" y="115794"/>
                    </a:lnTo>
                    <a:lnTo>
                      <a:pt x="2809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7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10" y="123800"/>
                    </a:lnTo>
                    <a:lnTo>
                      <a:pt x="769" y="124742"/>
                    </a:lnTo>
                    <a:lnTo>
                      <a:pt x="644" y="125718"/>
                    </a:lnTo>
                    <a:lnTo>
                      <a:pt x="525" y="126727"/>
                    </a:lnTo>
                    <a:lnTo>
                      <a:pt x="422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1" y="132110"/>
                    </a:lnTo>
                    <a:lnTo>
                      <a:pt x="60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0" y="140352"/>
                    </a:lnTo>
                    <a:lnTo>
                      <a:pt x="111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22" y="145869"/>
                    </a:lnTo>
                    <a:lnTo>
                      <a:pt x="525" y="146912"/>
                    </a:lnTo>
                    <a:lnTo>
                      <a:pt x="644" y="147921"/>
                    </a:lnTo>
                    <a:lnTo>
                      <a:pt x="769" y="148897"/>
                    </a:lnTo>
                    <a:lnTo>
                      <a:pt x="910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7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9" y="157341"/>
                    </a:lnTo>
                    <a:lnTo>
                      <a:pt x="3038" y="157845"/>
                    </a:lnTo>
                    <a:lnTo>
                      <a:pt x="3282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302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6999" y="159090"/>
                    </a:lnTo>
                    <a:lnTo>
                      <a:pt x="7251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5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5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15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5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1" y="114885"/>
                    </a:lnTo>
                    <a:lnTo>
                      <a:pt x="6999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302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82" y="228761"/>
                    </a:lnTo>
                    <a:lnTo>
                      <a:pt x="3038" y="229232"/>
                    </a:lnTo>
                    <a:lnTo>
                      <a:pt x="2809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7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10" y="237239"/>
                    </a:lnTo>
                    <a:lnTo>
                      <a:pt x="769" y="238181"/>
                    </a:lnTo>
                    <a:lnTo>
                      <a:pt x="644" y="239157"/>
                    </a:lnTo>
                    <a:lnTo>
                      <a:pt x="525" y="240166"/>
                    </a:lnTo>
                    <a:lnTo>
                      <a:pt x="422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1" y="245582"/>
                    </a:lnTo>
                    <a:lnTo>
                      <a:pt x="60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0" y="253824"/>
                    </a:lnTo>
                    <a:lnTo>
                      <a:pt x="111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22" y="259341"/>
                    </a:lnTo>
                    <a:lnTo>
                      <a:pt x="525" y="260384"/>
                    </a:lnTo>
                    <a:lnTo>
                      <a:pt x="644" y="261360"/>
                    </a:lnTo>
                    <a:lnTo>
                      <a:pt x="769" y="262336"/>
                    </a:lnTo>
                    <a:lnTo>
                      <a:pt x="910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7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9" y="270780"/>
                    </a:lnTo>
                    <a:lnTo>
                      <a:pt x="3038" y="271318"/>
                    </a:lnTo>
                    <a:lnTo>
                      <a:pt x="3282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302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6999" y="272563"/>
                    </a:lnTo>
                    <a:lnTo>
                      <a:pt x="7251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5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5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15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5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1" y="228358"/>
                    </a:lnTo>
                    <a:lnTo>
                      <a:pt x="6999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5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302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82" y="342200"/>
                    </a:lnTo>
                    <a:lnTo>
                      <a:pt x="3038" y="342671"/>
                    </a:lnTo>
                    <a:lnTo>
                      <a:pt x="2809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7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10" y="350678"/>
                    </a:lnTo>
                    <a:lnTo>
                      <a:pt x="769" y="351620"/>
                    </a:lnTo>
                    <a:lnTo>
                      <a:pt x="644" y="352595"/>
                    </a:lnTo>
                    <a:lnTo>
                      <a:pt x="525" y="353605"/>
                    </a:lnTo>
                    <a:lnTo>
                      <a:pt x="422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1" y="359021"/>
                    </a:lnTo>
                    <a:lnTo>
                      <a:pt x="60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0" y="367263"/>
                    </a:lnTo>
                    <a:lnTo>
                      <a:pt x="111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22" y="372780"/>
                    </a:lnTo>
                    <a:lnTo>
                      <a:pt x="525" y="373823"/>
                    </a:lnTo>
                    <a:lnTo>
                      <a:pt x="644" y="374799"/>
                    </a:lnTo>
                    <a:lnTo>
                      <a:pt x="769" y="375808"/>
                    </a:lnTo>
                    <a:lnTo>
                      <a:pt x="910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7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9" y="384218"/>
                    </a:lnTo>
                    <a:lnTo>
                      <a:pt x="3038" y="384757"/>
                    </a:lnTo>
                    <a:lnTo>
                      <a:pt x="3282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302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5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6999" y="386001"/>
                    </a:lnTo>
                    <a:lnTo>
                      <a:pt x="7251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5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5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15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5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1" y="341797"/>
                    </a:lnTo>
                    <a:lnTo>
                      <a:pt x="6999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302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82" y="455639"/>
                    </a:lnTo>
                    <a:lnTo>
                      <a:pt x="3038" y="456110"/>
                    </a:lnTo>
                    <a:lnTo>
                      <a:pt x="2809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7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10" y="463982"/>
                    </a:lnTo>
                    <a:lnTo>
                      <a:pt x="769" y="464924"/>
                    </a:lnTo>
                    <a:lnTo>
                      <a:pt x="644" y="465900"/>
                    </a:lnTo>
                    <a:lnTo>
                      <a:pt x="525" y="466875"/>
                    </a:lnTo>
                    <a:lnTo>
                      <a:pt x="422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1" y="472258"/>
                    </a:lnTo>
                    <a:lnTo>
                      <a:pt x="60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60" y="480534"/>
                    </a:lnTo>
                    <a:lnTo>
                      <a:pt x="111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22" y="486152"/>
                    </a:lnTo>
                    <a:lnTo>
                      <a:pt x="525" y="487195"/>
                    </a:lnTo>
                    <a:lnTo>
                      <a:pt x="644" y="488204"/>
                    </a:lnTo>
                    <a:lnTo>
                      <a:pt x="769" y="489179"/>
                    </a:lnTo>
                    <a:lnTo>
                      <a:pt x="910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7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9" y="497691"/>
                    </a:lnTo>
                    <a:lnTo>
                      <a:pt x="3038" y="498195"/>
                    </a:lnTo>
                    <a:lnTo>
                      <a:pt x="3282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302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6999" y="499474"/>
                    </a:lnTo>
                    <a:lnTo>
                      <a:pt x="7251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40"/>
                    </a:lnTo>
                    <a:lnTo>
                      <a:pt x="8825" y="495134"/>
                    </a:lnTo>
                    <a:lnTo>
                      <a:pt x="9024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74" y="490155"/>
                    </a:lnTo>
                    <a:lnTo>
                      <a:pt x="10015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54" y="483965"/>
                    </a:lnTo>
                    <a:lnTo>
                      <a:pt x="10628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8" y="471148"/>
                    </a:lnTo>
                    <a:lnTo>
                      <a:pt x="10554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15" y="464924"/>
                    </a:lnTo>
                    <a:lnTo>
                      <a:pt x="9874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24" y="459811"/>
                    </a:lnTo>
                    <a:lnTo>
                      <a:pt x="8825" y="459070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1" y="455235"/>
                    </a:lnTo>
                    <a:lnTo>
                      <a:pt x="6999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302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82" y="568876"/>
                    </a:lnTo>
                    <a:lnTo>
                      <a:pt x="3038" y="569347"/>
                    </a:lnTo>
                    <a:lnTo>
                      <a:pt x="2809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7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10" y="577354"/>
                    </a:lnTo>
                    <a:lnTo>
                      <a:pt x="769" y="578296"/>
                    </a:lnTo>
                    <a:lnTo>
                      <a:pt x="644" y="579271"/>
                    </a:lnTo>
                    <a:lnTo>
                      <a:pt x="525" y="580280"/>
                    </a:lnTo>
                    <a:lnTo>
                      <a:pt x="422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1" y="585697"/>
                    </a:lnTo>
                    <a:lnTo>
                      <a:pt x="60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0" y="593972"/>
                    </a:lnTo>
                    <a:lnTo>
                      <a:pt x="111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22" y="599557"/>
                    </a:lnTo>
                    <a:lnTo>
                      <a:pt x="525" y="600600"/>
                    </a:lnTo>
                    <a:lnTo>
                      <a:pt x="644" y="601609"/>
                    </a:lnTo>
                    <a:lnTo>
                      <a:pt x="769" y="602585"/>
                    </a:lnTo>
                    <a:lnTo>
                      <a:pt x="910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7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9" y="610961"/>
                    </a:lnTo>
                    <a:lnTo>
                      <a:pt x="3038" y="611466"/>
                    </a:lnTo>
                    <a:lnTo>
                      <a:pt x="3282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302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6999" y="612711"/>
                    </a:lnTo>
                    <a:lnTo>
                      <a:pt x="7251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5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5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15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5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1" y="568472"/>
                    </a:lnTo>
                    <a:lnTo>
                      <a:pt x="6999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Google Shape;44;p3"/>
              <p:cNvSpPr/>
              <p:nvPr/>
            </p:nvSpPr>
            <p:spPr>
              <a:xfrm>
                <a:off x="11515528" y="3272898"/>
                <a:ext cx="55642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9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2" y="135"/>
                    </a:lnTo>
                    <a:lnTo>
                      <a:pt x="4568" y="269"/>
                    </a:lnTo>
                    <a:lnTo>
                      <a:pt x="4295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75" y="1850"/>
                    </a:lnTo>
                    <a:lnTo>
                      <a:pt x="3038" y="2321"/>
                    </a:lnTo>
                    <a:lnTo>
                      <a:pt x="2802" y="2826"/>
                    </a:lnTo>
                    <a:lnTo>
                      <a:pt x="2580" y="3398"/>
                    </a:lnTo>
                    <a:lnTo>
                      <a:pt x="2359" y="4003"/>
                    </a:lnTo>
                    <a:lnTo>
                      <a:pt x="2152" y="4643"/>
                    </a:lnTo>
                    <a:lnTo>
                      <a:pt x="1945" y="5349"/>
                    </a:lnTo>
                    <a:lnTo>
                      <a:pt x="1752" y="6089"/>
                    </a:lnTo>
                    <a:lnTo>
                      <a:pt x="1568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8" y="9420"/>
                    </a:lnTo>
                    <a:lnTo>
                      <a:pt x="910" y="10328"/>
                    </a:lnTo>
                    <a:lnTo>
                      <a:pt x="770" y="11270"/>
                    </a:lnTo>
                    <a:lnTo>
                      <a:pt x="644" y="12245"/>
                    </a:lnTo>
                    <a:lnTo>
                      <a:pt x="526" y="13255"/>
                    </a:lnTo>
                    <a:lnTo>
                      <a:pt x="415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2" y="18671"/>
                    </a:lnTo>
                    <a:lnTo>
                      <a:pt x="60" y="19815"/>
                    </a:lnTo>
                    <a:lnTo>
                      <a:pt x="31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1" y="25736"/>
                    </a:lnTo>
                    <a:lnTo>
                      <a:pt x="60" y="26879"/>
                    </a:lnTo>
                    <a:lnTo>
                      <a:pt x="112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15" y="32397"/>
                    </a:lnTo>
                    <a:lnTo>
                      <a:pt x="526" y="33440"/>
                    </a:lnTo>
                    <a:lnTo>
                      <a:pt x="644" y="34449"/>
                    </a:lnTo>
                    <a:lnTo>
                      <a:pt x="770" y="35424"/>
                    </a:lnTo>
                    <a:lnTo>
                      <a:pt x="910" y="36366"/>
                    </a:lnTo>
                    <a:lnTo>
                      <a:pt x="1058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8" y="39831"/>
                    </a:lnTo>
                    <a:lnTo>
                      <a:pt x="1752" y="40605"/>
                    </a:lnTo>
                    <a:lnTo>
                      <a:pt x="1945" y="41345"/>
                    </a:lnTo>
                    <a:lnTo>
                      <a:pt x="2152" y="42052"/>
                    </a:lnTo>
                    <a:lnTo>
                      <a:pt x="2359" y="42691"/>
                    </a:lnTo>
                    <a:lnTo>
                      <a:pt x="2580" y="43296"/>
                    </a:lnTo>
                    <a:lnTo>
                      <a:pt x="2802" y="43868"/>
                    </a:lnTo>
                    <a:lnTo>
                      <a:pt x="3038" y="44373"/>
                    </a:lnTo>
                    <a:lnTo>
                      <a:pt x="3275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295" y="46223"/>
                    </a:lnTo>
                    <a:lnTo>
                      <a:pt x="4568" y="46425"/>
                    </a:lnTo>
                    <a:lnTo>
                      <a:pt x="4842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7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7000" y="45651"/>
                    </a:lnTo>
                    <a:lnTo>
                      <a:pt x="7251" y="45281"/>
                    </a:lnTo>
                    <a:lnTo>
                      <a:pt x="7495" y="44844"/>
                    </a:lnTo>
                    <a:lnTo>
                      <a:pt x="7731" y="44373"/>
                    </a:lnTo>
                    <a:lnTo>
                      <a:pt x="7968" y="43868"/>
                    </a:lnTo>
                    <a:lnTo>
                      <a:pt x="8190" y="43296"/>
                    </a:lnTo>
                    <a:lnTo>
                      <a:pt x="8411" y="42691"/>
                    </a:lnTo>
                    <a:lnTo>
                      <a:pt x="8618" y="42052"/>
                    </a:lnTo>
                    <a:lnTo>
                      <a:pt x="8825" y="41345"/>
                    </a:lnTo>
                    <a:lnTo>
                      <a:pt x="9025" y="40605"/>
                    </a:lnTo>
                    <a:lnTo>
                      <a:pt x="9209" y="39831"/>
                    </a:lnTo>
                    <a:lnTo>
                      <a:pt x="9387" y="39024"/>
                    </a:lnTo>
                    <a:lnTo>
                      <a:pt x="9557" y="38183"/>
                    </a:lnTo>
                    <a:lnTo>
                      <a:pt x="9719" y="37275"/>
                    </a:lnTo>
                    <a:lnTo>
                      <a:pt x="9867" y="36366"/>
                    </a:lnTo>
                    <a:lnTo>
                      <a:pt x="10008" y="35424"/>
                    </a:lnTo>
                    <a:lnTo>
                      <a:pt x="10141" y="34449"/>
                    </a:lnTo>
                    <a:lnTo>
                      <a:pt x="10259" y="33440"/>
                    </a:lnTo>
                    <a:lnTo>
                      <a:pt x="10370" y="32397"/>
                    </a:lnTo>
                    <a:lnTo>
                      <a:pt x="10466" y="31354"/>
                    </a:lnTo>
                    <a:lnTo>
                      <a:pt x="10554" y="30277"/>
                    </a:lnTo>
                    <a:lnTo>
                      <a:pt x="10621" y="29167"/>
                    </a:lnTo>
                    <a:lnTo>
                      <a:pt x="10687" y="28023"/>
                    </a:lnTo>
                    <a:lnTo>
                      <a:pt x="10732" y="26879"/>
                    </a:lnTo>
                    <a:lnTo>
                      <a:pt x="10769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9" y="20959"/>
                    </a:lnTo>
                    <a:lnTo>
                      <a:pt x="10732" y="19815"/>
                    </a:lnTo>
                    <a:lnTo>
                      <a:pt x="10687" y="18671"/>
                    </a:lnTo>
                    <a:lnTo>
                      <a:pt x="10621" y="17527"/>
                    </a:lnTo>
                    <a:lnTo>
                      <a:pt x="10554" y="16417"/>
                    </a:lnTo>
                    <a:lnTo>
                      <a:pt x="10466" y="15340"/>
                    </a:lnTo>
                    <a:lnTo>
                      <a:pt x="10370" y="14298"/>
                    </a:lnTo>
                    <a:lnTo>
                      <a:pt x="10259" y="13255"/>
                    </a:lnTo>
                    <a:lnTo>
                      <a:pt x="10141" y="12245"/>
                    </a:lnTo>
                    <a:lnTo>
                      <a:pt x="10008" y="11270"/>
                    </a:lnTo>
                    <a:lnTo>
                      <a:pt x="9867" y="10328"/>
                    </a:lnTo>
                    <a:lnTo>
                      <a:pt x="9719" y="9420"/>
                    </a:lnTo>
                    <a:lnTo>
                      <a:pt x="9557" y="8511"/>
                    </a:lnTo>
                    <a:lnTo>
                      <a:pt x="9387" y="7670"/>
                    </a:lnTo>
                    <a:lnTo>
                      <a:pt x="9209" y="6863"/>
                    </a:lnTo>
                    <a:lnTo>
                      <a:pt x="9025" y="6089"/>
                    </a:lnTo>
                    <a:lnTo>
                      <a:pt x="8825" y="5349"/>
                    </a:lnTo>
                    <a:lnTo>
                      <a:pt x="8618" y="4643"/>
                    </a:lnTo>
                    <a:lnTo>
                      <a:pt x="8411" y="4003"/>
                    </a:lnTo>
                    <a:lnTo>
                      <a:pt x="8190" y="3398"/>
                    </a:lnTo>
                    <a:lnTo>
                      <a:pt x="7968" y="2826"/>
                    </a:lnTo>
                    <a:lnTo>
                      <a:pt x="7731" y="2321"/>
                    </a:lnTo>
                    <a:lnTo>
                      <a:pt x="7495" y="1850"/>
                    </a:lnTo>
                    <a:lnTo>
                      <a:pt x="7251" y="1413"/>
                    </a:lnTo>
                    <a:lnTo>
                      <a:pt x="7000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7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2" y="113573"/>
                    </a:lnTo>
                    <a:lnTo>
                      <a:pt x="4568" y="113742"/>
                    </a:lnTo>
                    <a:lnTo>
                      <a:pt x="4295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75" y="115323"/>
                    </a:lnTo>
                    <a:lnTo>
                      <a:pt x="3038" y="115794"/>
                    </a:lnTo>
                    <a:lnTo>
                      <a:pt x="2802" y="116298"/>
                    </a:lnTo>
                    <a:lnTo>
                      <a:pt x="2580" y="116870"/>
                    </a:lnTo>
                    <a:lnTo>
                      <a:pt x="2359" y="117476"/>
                    </a:lnTo>
                    <a:lnTo>
                      <a:pt x="2152" y="118115"/>
                    </a:lnTo>
                    <a:lnTo>
                      <a:pt x="1945" y="118821"/>
                    </a:lnTo>
                    <a:lnTo>
                      <a:pt x="1752" y="119562"/>
                    </a:lnTo>
                    <a:lnTo>
                      <a:pt x="1568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8" y="122858"/>
                    </a:lnTo>
                    <a:lnTo>
                      <a:pt x="910" y="123800"/>
                    </a:lnTo>
                    <a:lnTo>
                      <a:pt x="770" y="124742"/>
                    </a:lnTo>
                    <a:lnTo>
                      <a:pt x="644" y="125718"/>
                    </a:lnTo>
                    <a:lnTo>
                      <a:pt x="526" y="126727"/>
                    </a:lnTo>
                    <a:lnTo>
                      <a:pt x="415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2" y="132110"/>
                    </a:lnTo>
                    <a:lnTo>
                      <a:pt x="60" y="133254"/>
                    </a:lnTo>
                    <a:lnTo>
                      <a:pt x="31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1" y="139174"/>
                    </a:lnTo>
                    <a:lnTo>
                      <a:pt x="60" y="140352"/>
                    </a:lnTo>
                    <a:lnTo>
                      <a:pt x="112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15" y="145869"/>
                    </a:lnTo>
                    <a:lnTo>
                      <a:pt x="526" y="146912"/>
                    </a:lnTo>
                    <a:lnTo>
                      <a:pt x="644" y="147921"/>
                    </a:lnTo>
                    <a:lnTo>
                      <a:pt x="770" y="148897"/>
                    </a:lnTo>
                    <a:lnTo>
                      <a:pt x="910" y="149839"/>
                    </a:lnTo>
                    <a:lnTo>
                      <a:pt x="1058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8" y="153304"/>
                    </a:lnTo>
                    <a:lnTo>
                      <a:pt x="1752" y="154078"/>
                    </a:lnTo>
                    <a:lnTo>
                      <a:pt x="1945" y="154818"/>
                    </a:lnTo>
                    <a:lnTo>
                      <a:pt x="2152" y="155491"/>
                    </a:lnTo>
                    <a:lnTo>
                      <a:pt x="2359" y="156163"/>
                    </a:lnTo>
                    <a:lnTo>
                      <a:pt x="2580" y="156769"/>
                    </a:lnTo>
                    <a:lnTo>
                      <a:pt x="2802" y="157341"/>
                    </a:lnTo>
                    <a:lnTo>
                      <a:pt x="3038" y="157845"/>
                    </a:lnTo>
                    <a:lnTo>
                      <a:pt x="3275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295" y="159696"/>
                    </a:lnTo>
                    <a:lnTo>
                      <a:pt x="4568" y="159898"/>
                    </a:lnTo>
                    <a:lnTo>
                      <a:pt x="4842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7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7000" y="159090"/>
                    </a:lnTo>
                    <a:lnTo>
                      <a:pt x="7251" y="158720"/>
                    </a:lnTo>
                    <a:lnTo>
                      <a:pt x="7495" y="158316"/>
                    </a:lnTo>
                    <a:lnTo>
                      <a:pt x="7731" y="157845"/>
                    </a:lnTo>
                    <a:lnTo>
                      <a:pt x="7968" y="157341"/>
                    </a:lnTo>
                    <a:lnTo>
                      <a:pt x="8190" y="156769"/>
                    </a:lnTo>
                    <a:lnTo>
                      <a:pt x="8411" y="156163"/>
                    </a:lnTo>
                    <a:lnTo>
                      <a:pt x="8618" y="155491"/>
                    </a:lnTo>
                    <a:lnTo>
                      <a:pt x="8825" y="154818"/>
                    </a:lnTo>
                    <a:lnTo>
                      <a:pt x="9025" y="154078"/>
                    </a:lnTo>
                    <a:lnTo>
                      <a:pt x="9209" y="153304"/>
                    </a:lnTo>
                    <a:lnTo>
                      <a:pt x="9387" y="152496"/>
                    </a:lnTo>
                    <a:lnTo>
                      <a:pt x="9557" y="151622"/>
                    </a:lnTo>
                    <a:lnTo>
                      <a:pt x="9719" y="150747"/>
                    </a:lnTo>
                    <a:lnTo>
                      <a:pt x="9867" y="149839"/>
                    </a:lnTo>
                    <a:lnTo>
                      <a:pt x="10008" y="148897"/>
                    </a:lnTo>
                    <a:lnTo>
                      <a:pt x="10141" y="147921"/>
                    </a:lnTo>
                    <a:lnTo>
                      <a:pt x="10259" y="146912"/>
                    </a:lnTo>
                    <a:lnTo>
                      <a:pt x="10370" y="145869"/>
                    </a:lnTo>
                    <a:lnTo>
                      <a:pt x="10466" y="144826"/>
                    </a:lnTo>
                    <a:lnTo>
                      <a:pt x="10554" y="143716"/>
                    </a:lnTo>
                    <a:lnTo>
                      <a:pt x="10621" y="142640"/>
                    </a:lnTo>
                    <a:lnTo>
                      <a:pt x="10687" y="141496"/>
                    </a:lnTo>
                    <a:lnTo>
                      <a:pt x="10732" y="140352"/>
                    </a:lnTo>
                    <a:lnTo>
                      <a:pt x="10769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9" y="134431"/>
                    </a:lnTo>
                    <a:lnTo>
                      <a:pt x="10732" y="133254"/>
                    </a:lnTo>
                    <a:lnTo>
                      <a:pt x="10687" y="132110"/>
                    </a:lnTo>
                    <a:lnTo>
                      <a:pt x="10621" y="131000"/>
                    </a:lnTo>
                    <a:lnTo>
                      <a:pt x="10554" y="129889"/>
                    </a:lnTo>
                    <a:lnTo>
                      <a:pt x="10466" y="128813"/>
                    </a:lnTo>
                    <a:lnTo>
                      <a:pt x="10370" y="127736"/>
                    </a:lnTo>
                    <a:lnTo>
                      <a:pt x="10259" y="126727"/>
                    </a:lnTo>
                    <a:lnTo>
                      <a:pt x="10141" y="125718"/>
                    </a:lnTo>
                    <a:lnTo>
                      <a:pt x="10008" y="124742"/>
                    </a:lnTo>
                    <a:lnTo>
                      <a:pt x="9867" y="123800"/>
                    </a:lnTo>
                    <a:lnTo>
                      <a:pt x="9719" y="122858"/>
                    </a:lnTo>
                    <a:lnTo>
                      <a:pt x="9557" y="121984"/>
                    </a:lnTo>
                    <a:lnTo>
                      <a:pt x="9387" y="121143"/>
                    </a:lnTo>
                    <a:lnTo>
                      <a:pt x="9209" y="120335"/>
                    </a:lnTo>
                    <a:lnTo>
                      <a:pt x="9025" y="119562"/>
                    </a:lnTo>
                    <a:lnTo>
                      <a:pt x="8825" y="118821"/>
                    </a:lnTo>
                    <a:lnTo>
                      <a:pt x="8618" y="118115"/>
                    </a:lnTo>
                    <a:lnTo>
                      <a:pt x="8411" y="117476"/>
                    </a:lnTo>
                    <a:lnTo>
                      <a:pt x="8190" y="116870"/>
                    </a:lnTo>
                    <a:lnTo>
                      <a:pt x="7968" y="116298"/>
                    </a:lnTo>
                    <a:lnTo>
                      <a:pt x="7731" y="115794"/>
                    </a:lnTo>
                    <a:lnTo>
                      <a:pt x="7495" y="115323"/>
                    </a:lnTo>
                    <a:lnTo>
                      <a:pt x="7251" y="114885"/>
                    </a:lnTo>
                    <a:lnTo>
                      <a:pt x="7000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7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2" y="227046"/>
                    </a:lnTo>
                    <a:lnTo>
                      <a:pt x="4568" y="227214"/>
                    </a:lnTo>
                    <a:lnTo>
                      <a:pt x="4295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75" y="228761"/>
                    </a:lnTo>
                    <a:lnTo>
                      <a:pt x="3038" y="229232"/>
                    </a:lnTo>
                    <a:lnTo>
                      <a:pt x="2802" y="229771"/>
                    </a:lnTo>
                    <a:lnTo>
                      <a:pt x="2580" y="230309"/>
                    </a:lnTo>
                    <a:lnTo>
                      <a:pt x="2359" y="230915"/>
                    </a:lnTo>
                    <a:lnTo>
                      <a:pt x="2152" y="231587"/>
                    </a:lnTo>
                    <a:lnTo>
                      <a:pt x="1945" y="232260"/>
                    </a:lnTo>
                    <a:lnTo>
                      <a:pt x="1752" y="233000"/>
                    </a:lnTo>
                    <a:lnTo>
                      <a:pt x="1568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8" y="236331"/>
                    </a:lnTo>
                    <a:lnTo>
                      <a:pt x="910" y="237239"/>
                    </a:lnTo>
                    <a:lnTo>
                      <a:pt x="770" y="238181"/>
                    </a:lnTo>
                    <a:lnTo>
                      <a:pt x="644" y="239157"/>
                    </a:lnTo>
                    <a:lnTo>
                      <a:pt x="526" y="240166"/>
                    </a:lnTo>
                    <a:lnTo>
                      <a:pt x="415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2" y="245582"/>
                    </a:lnTo>
                    <a:lnTo>
                      <a:pt x="60" y="246726"/>
                    </a:lnTo>
                    <a:lnTo>
                      <a:pt x="31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1" y="252647"/>
                    </a:lnTo>
                    <a:lnTo>
                      <a:pt x="60" y="253824"/>
                    </a:lnTo>
                    <a:lnTo>
                      <a:pt x="112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15" y="259341"/>
                    </a:lnTo>
                    <a:lnTo>
                      <a:pt x="526" y="260384"/>
                    </a:lnTo>
                    <a:lnTo>
                      <a:pt x="644" y="261360"/>
                    </a:lnTo>
                    <a:lnTo>
                      <a:pt x="770" y="262336"/>
                    </a:lnTo>
                    <a:lnTo>
                      <a:pt x="910" y="263311"/>
                    </a:lnTo>
                    <a:lnTo>
                      <a:pt x="1058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8" y="266743"/>
                    </a:lnTo>
                    <a:lnTo>
                      <a:pt x="1752" y="267516"/>
                    </a:lnTo>
                    <a:lnTo>
                      <a:pt x="1945" y="268256"/>
                    </a:lnTo>
                    <a:lnTo>
                      <a:pt x="2152" y="268963"/>
                    </a:lnTo>
                    <a:lnTo>
                      <a:pt x="2359" y="269602"/>
                    </a:lnTo>
                    <a:lnTo>
                      <a:pt x="2580" y="270208"/>
                    </a:lnTo>
                    <a:lnTo>
                      <a:pt x="2802" y="270780"/>
                    </a:lnTo>
                    <a:lnTo>
                      <a:pt x="3038" y="271318"/>
                    </a:lnTo>
                    <a:lnTo>
                      <a:pt x="3275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295" y="273134"/>
                    </a:lnTo>
                    <a:lnTo>
                      <a:pt x="4568" y="273336"/>
                    </a:lnTo>
                    <a:lnTo>
                      <a:pt x="4842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7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7000" y="272563"/>
                    </a:lnTo>
                    <a:lnTo>
                      <a:pt x="7251" y="272193"/>
                    </a:lnTo>
                    <a:lnTo>
                      <a:pt x="7495" y="271789"/>
                    </a:lnTo>
                    <a:lnTo>
                      <a:pt x="7731" y="271318"/>
                    </a:lnTo>
                    <a:lnTo>
                      <a:pt x="7968" y="270780"/>
                    </a:lnTo>
                    <a:lnTo>
                      <a:pt x="8190" y="270208"/>
                    </a:lnTo>
                    <a:lnTo>
                      <a:pt x="8411" y="269602"/>
                    </a:lnTo>
                    <a:lnTo>
                      <a:pt x="8618" y="268963"/>
                    </a:lnTo>
                    <a:lnTo>
                      <a:pt x="8825" y="268256"/>
                    </a:lnTo>
                    <a:lnTo>
                      <a:pt x="9025" y="267516"/>
                    </a:lnTo>
                    <a:lnTo>
                      <a:pt x="9209" y="266743"/>
                    </a:lnTo>
                    <a:lnTo>
                      <a:pt x="9387" y="265935"/>
                    </a:lnTo>
                    <a:lnTo>
                      <a:pt x="9557" y="265094"/>
                    </a:lnTo>
                    <a:lnTo>
                      <a:pt x="9719" y="264220"/>
                    </a:lnTo>
                    <a:lnTo>
                      <a:pt x="9867" y="263311"/>
                    </a:lnTo>
                    <a:lnTo>
                      <a:pt x="10008" y="262336"/>
                    </a:lnTo>
                    <a:lnTo>
                      <a:pt x="10141" y="261360"/>
                    </a:lnTo>
                    <a:lnTo>
                      <a:pt x="10259" y="260384"/>
                    </a:lnTo>
                    <a:lnTo>
                      <a:pt x="10370" y="259341"/>
                    </a:lnTo>
                    <a:lnTo>
                      <a:pt x="10466" y="258265"/>
                    </a:lnTo>
                    <a:lnTo>
                      <a:pt x="10554" y="257188"/>
                    </a:lnTo>
                    <a:lnTo>
                      <a:pt x="10621" y="256078"/>
                    </a:lnTo>
                    <a:lnTo>
                      <a:pt x="10687" y="254968"/>
                    </a:lnTo>
                    <a:lnTo>
                      <a:pt x="10732" y="253824"/>
                    </a:lnTo>
                    <a:lnTo>
                      <a:pt x="10769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9" y="247903"/>
                    </a:lnTo>
                    <a:lnTo>
                      <a:pt x="10732" y="246726"/>
                    </a:lnTo>
                    <a:lnTo>
                      <a:pt x="10687" y="245582"/>
                    </a:lnTo>
                    <a:lnTo>
                      <a:pt x="10621" y="244438"/>
                    </a:lnTo>
                    <a:lnTo>
                      <a:pt x="10554" y="243328"/>
                    </a:lnTo>
                    <a:lnTo>
                      <a:pt x="10466" y="242252"/>
                    </a:lnTo>
                    <a:lnTo>
                      <a:pt x="10370" y="241209"/>
                    </a:lnTo>
                    <a:lnTo>
                      <a:pt x="10259" y="240166"/>
                    </a:lnTo>
                    <a:lnTo>
                      <a:pt x="10141" y="239157"/>
                    </a:lnTo>
                    <a:lnTo>
                      <a:pt x="10008" y="238181"/>
                    </a:lnTo>
                    <a:lnTo>
                      <a:pt x="9867" y="237239"/>
                    </a:lnTo>
                    <a:lnTo>
                      <a:pt x="9719" y="236331"/>
                    </a:lnTo>
                    <a:lnTo>
                      <a:pt x="9557" y="235422"/>
                    </a:lnTo>
                    <a:lnTo>
                      <a:pt x="9387" y="234581"/>
                    </a:lnTo>
                    <a:lnTo>
                      <a:pt x="9209" y="233774"/>
                    </a:lnTo>
                    <a:lnTo>
                      <a:pt x="9025" y="233000"/>
                    </a:lnTo>
                    <a:lnTo>
                      <a:pt x="8825" y="232260"/>
                    </a:lnTo>
                    <a:lnTo>
                      <a:pt x="8618" y="231587"/>
                    </a:lnTo>
                    <a:lnTo>
                      <a:pt x="8411" y="230915"/>
                    </a:lnTo>
                    <a:lnTo>
                      <a:pt x="8190" y="230309"/>
                    </a:lnTo>
                    <a:lnTo>
                      <a:pt x="7968" y="229771"/>
                    </a:lnTo>
                    <a:lnTo>
                      <a:pt x="7731" y="229232"/>
                    </a:lnTo>
                    <a:lnTo>
                      <a:pt x="7495" y="228761"/>
                    </a:lnTo>
                    <a:lnTo>
                      <a:pt x="7251" y="228358"/>
                    </a:lnTo>
                    <a:lnTo>
                      <a:pt x="7000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7" y="226945"/>
                    </a:lnTo>
                    <a:close/>
                    <a:moveTo>
                      <a:pt x="5115" y="340384"/>
                    </a:moveTo>
                    <a:lnTo>
                      <a:pt x="4842" y="340485"/>
                    </a:lnTo>
                    <a:lnTo>
                      <a:pt x="4568" y="340653"/>
                    </a:lnTo>
                    <a:lnTo>
                      <a:pt x="4295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75" y="342200"/>
                    </a:lnTo>
                    <a:lnTo>
                      <a:pt x="3038" y="342671"/>
                    </a:lnTo>
                    <a:lnTo>
                      <a:pt x="2802" y="343209"/>
                    </a:lnTo>
                    <a:lnTo>
                      <a:pt x="2580" y="343748"/>
                    </a:lnTo>
                    <a:lnTo>
                      <a:pt x="2359" y="344387"/>
                    </a:lnTo>
                    <a:lnTo>
                      <a:pt x="2152" y="345026"/>
                    </a:lnTo>
                    <a:lnTo>
                      <a:pt x="1945" y="345733"/>
                    </a:lnTo>
                    <a:lnTo>
                      <a:pt x="1752" y="346439"/>
                    </a:lnTo>
                    <a:lnTo>
                      <a:pt x="1568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8" y="349770"/>
                    </a:lnTo>
                    <a:lnTo>
                      <a:pt x="910" y="350678"/>
                    </a:lnTo>
                    <a:lnTo>
                      <a:pt x="770" y="351620"/>
                    </a:lnTo>
                    <a:lnTo>
                      <a:pt x="644" y="352595"/>
                    </a:lnTo>
                    <a:lnTo>
                      <a:pt x="526" y="353605"/>
                    </a:lnTo>
                    <a:lnTo>
                      <a:pt x="415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2" y="359021"/>
                    </a:lnTo>
                    <a:lnTo>
                      <a:pt x="60" y="360165"/>
                    </a:lnTo>
                    <a:lnTo>
                      <a:pt x="31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1" y="366086"/>
                    </a:lnTo>
                    <a:lnTo>
                      <a:pt x="60" y="367263"/>
                    </a:lnTo>
                    <a:lnTo>
                      <a:pt x="112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15" y="372780"/>
                    </a:lnTo>
                    <a:lnTo>
                      <a:pt x="526" y="373823"/>
                    </a:lnTo>
                    <a:lnTo>
                      <a:pt x="644" y="374799"/>
                    </a:lnTo>
                    <a:lnTo>
                      <a:pt x="770" y="375808"/>
                    </a:lnTo>
                    <a:lnTo>
                      <a:pt x="910" y="376750"/>
                    </a:lnTo>
                    <a:lnTo>
                      <a:pt x="1058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8" y="380215"/>
                    </a:lnTo>
                    <a:lnTo>
                      <a:pt x="1752" y="380989"/>
                    </a:lnTo>
                    <a:lnTo>
                      <a:pt x="1945" y="381695"/>
                    </a:lnTo>
                    <a:lnTo>
                      <a:pt x="2152" y="382402"/>
                    </a:lnTo>
                    <a:lnTo>
                      <a:pt x="2359" y="383041"/>
                    </a:lnTo>
                    <a:lnTo>
                      <a:pt x="2580" y="383680"/>
                    </a:lnTo>
                    <a:lnTo>
                      <a:pt x="2802" y="384218"/>
                    </a:lnTo>
                    <a:lnTo>
                      <a:pt x="3038" y="384757"/>
                    </a:lnTo>
                    <a:lnTo>
                      <a:pt x="3275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295" y="386573"/>
                    </a:lnTo>
                    <a:lnTo>
                      <a:pt x="4568" y="386775"/>
                    </a:lnTo>
                    <a:lnTo>
                      <a:pt x="4842" y="386943"/>
                    </a:lnTo>
                    <a:lnTo>
                      <a:pt x="5115" y="387044"/>
                    </a:lnTo>
                    <a:lnTo>
                      <a:pt x="5677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7000" y="386001"/>
                    </a:lnTo>
                    <a:lnTo>
                      <a:pt x="7251" y="385631"/>
                    </a:lnTo>
                    <a:lnTo>
                      <a:pt x="7495" y="385228"/>
                    </a:lnTo>
                    <a:lnTo>
                      <a:pt x="7731" y="384757"/>
                    </a:lnTo>
                    <a:lnTo>
                      <a:pt x="7968" y="384218"/>
                    </a:lnTo>
                    <a:lnTo>
                      <a:pt x="8190" y="383680"/>
                    </a:lnTo>
                    <a:lnTo>
                      <a:pt x="8411" y="383041"/>
                    </a:lnTo>
                    <a:lnTo>
                      <a:pt x="8618" y="382402"/>
                    </a:lnTo>
                    <a:lnTo>
                      <a:pt x="8825" y="381695"/>
                    </a:lnTo>
                    <a:lnTo>
                      <a:pt x="9025" y="380989"/>
                    </a:lnTo>
                    <a:lnTo>
                      <a:pt x="9209" y="380215"/>
                    </a:lnTo>
                    <a:lnTo>
                      <a:pt x="9387" y="379374"/>
                    </a:lnTo>
                    <a:lnTo>
                      <a:pt x="9557" y="378533"/>
                    </a:lnTo>
                    <a:lnTo>
                      <a:pt x="9719" y="377658"/>
                    </a:lnTo>
                    <a:lnTo>
                      <a:pt x="9867" y="376750"/>
                    </a:lnTo>
                    <a:lnTo>
                      <a:pt x="10008" y="375808"/>
                    </a:lnTo>
                    <a:lnTo>
                      <a:pt x="10141" y="374799"/>
                    </a:lnTo>
                    <a:lnTo>
                      <a:pt x="10259" y="373823"/>
                    </a:lnTo>
                    <a:lnTo>
                      <a:pt x="10370" y="372780"/>
                    </a:lnTo>
                    <a:lnTo>
                      <a:pt x="10466" y="371704"/>
                    </a:lnTo>
                    <a:lnTo>
                      <a:pt x="10554" y="370627"/>
                    </a:lnTo>
                    <a:lnTo>
                      <a:pt x="10621" y="369517"/>
                    </a:lnTo>
                    <a:lnTo>
                      <a:pt x="10687" y="368407"/>
                    </a:lnTo>
                    <a:lnTo>
                      <a:pt x="10732" y="367263"/>
                    </a:lnTo>
                    <a:lnTo>
                      <a:pt x="10769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9" y="361342"/>
                    </a:lnTo>
                    <a:lnTo>
                      <a:pt x="10732" y="360165"/>
                    </a:lnTo>
                    <a:lnTo>
                      <a:pt x="10687" y="359021"/>
                    </a:lnTo>
                    <a:lnTo>
                      <a:pt x="10621" y="357911"/>
                    </a:lnTo>
                    <a:lnTo>
                      <a:pt x="10554" y="356801"/>
                    </a:lnTo>
                    <a:lnTo>
                      <a:pt x="10466" y="355724"/>
                    </a:lnTo>
                    <a:lnTo>
                      <a:pt x="10370" y="354648"/>
                    </a:lnTo>
                    <a:lnTo>
                      <a:pt x="10259" y="353605"/>
                    </a:lnTo>
                    <a:lnTo>
                      <a:pt x="10141" y="352595"/>
                    </a:lnTo>
                    <a:lnTo>
                      <a:pt x="10008" y="351620"/>
                    </a:lnTo>
                    <a:lnTo>
                      <a:pt x="9867" y="350678"/>
                    </a:lnTo>
                    <a:lnTo>
                      <a:pt x="9719" y="349770"/>
                    </a:lnTo>
                    <a:lnTo>
                      <a:pt x="9557" y="348895"/>
                    </a:lnTo>
                    <a:lnTo>
                      <a:pt x="9387" y="348054"/>
                    </a:lnTo>
                    <a:lnTo>
                      <a:pt x="9209" y="347213"/>
                    </a:lnTo>
                    <a:lnTo>
                      <a:pt x="9025" y="346439"/>
                    </a:lnTo>
                    <a:lnTo>
                      <a:pt x="8825" y="345733"/>
                    </a:lnTo>
                    <a:lnTo>
                      <a:pt x="8618" y="345026"/>
                    </a:lnTo>
                    <a:lnTo>
                      <a:pt x="8411" y="344387"/>
                    </a:lnTo>
                    <a:lnTo>
                      <a:pt x="8190" y="343748"/>
                    </a:lnTo>
                    <a:lnTo>
                      <a:pt x="7968" y="343209"/>
                    </a:lnTo>
                    <a:lnTo>
                      <a:pt x="7731" y="342671"/>
                    </a:lnTo>
                    <a:lnTo>
                      <a:pt x="7495" y="342200"/>
                    </a:lnTo>
                    <a:lnTo>
                      <a:pt x="7251" y="341797"/>
                    </a:lnTo>
                    <a:lnTo>
                      <a:pt x="7000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7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2" y="453957"/>
                    </a:lnTo>
                    <a:lnTo>
                      <a:pt x="4568" y="454092"/>
                    </a:lnTo>
                    <a:lnTo>
                      <a:pt x="4295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75" y="455639"/>
                    </a:lnTo>
                    <a:lnTo>
                      <a:pt x="3038" y="456110"/>
                    </a:lnTo>
                    <a:lnTo>
                      <a:pt x="2802" y="456615"/>
                    </a:lnTo>
                    <a:lnTo>
                      <a:pt x="2580" y="457153"/>
                    </a:lnTo>
                    <a:lnTo>
                      <a:pt x="2359" y="457758"/>
                    </a:lnTo>
                    <a:lnTo>
                      <a:pt x="2152" y="458398"/>
                    </a:lnTo>
                    <a:lnTo>
                      <a:pt x="1945" y="459070"/>
                    </a:lnTo>
                    <a:lnTo>
                      <a:pt x="1752" y="459811"/>
                    </a:lnTo>
                    <a:lnTo>
                      <a:pt x="1568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8" y="463074"/>
                    </a:lnTo>
                    <a:lnTo>
                      <a:pt x="910" y="463982"/>
                    </a:lnTo>
                    <a:lnTo>
                      <a:pt x="770" y="464924"/>
                    </a:lnTo>
                    <a:lnTo>
                      <a:pt x="644" y="465900"/>
                    </a:lnTo>
                    <a:lnTo>
                      <a:pt x="526" y="466875"/>
                    </a:lnTo>
                    <a:lnTo>
                      <a:pt x="415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2" y="472258"/>
                    </a:lnTo>
                    <a:lnTo>
                      <a:pt x="60" y="473402"/>
                    </a:lnTo>
                    <a:lnTo>
                      <a:pt x="31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1" y="479356"/>
                    </a:lnTo>
                    <a:lnTo>
                      <a:pt x="60" y="480534"/>
                    </a:lnTo>
                    <a:lnTo>
                      <a:pt x="112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15" y="486152"/>
                    </a:lnTo>
                    <a:lnTo>
                      <a:pt x="526" y="487195"/>
                    </a:lnTo>
                    <a:lnTo>
                      <a:pt x="644" y="488204"/>
                    </a:lnTo>
                    <a:lnTo>
                      <a:pt x="770" y="489179"/>
                    </a:lnTo>
                    <a:lnTo>
                      <a:pt x="910" y="490155"/>
                    </a:lnTo>
                    <a:lnTo>
                      <a:pt x="1058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8" y="493620"/>
                    </a:lnTo>
                    <a:lnTo>
                      <a:pt x="1752" y="494394"/>
                    </a:lnTo>
                    <a:lnTo>
                      <a:pt x="1945" y="495134"/>
                    </a:lnTo>
                    <a:lnTo>
                      <a:pt x="2152" y="495840"/>
                    </a:lnTo>
                    <a:lnTo>
                      <a:pt x="2359" y="496513"/>
                    </a:lnTo>
                    <a:lnTo>
                      <a:pt x="2580" y="497119"/>
                    </a:lnTo>
                    <a:lnTo>
                      <a:pt x="2802" y="497691"/>
                    </a:lnTo>
                    <a:lnTo>
                      <a:pt x="3038" y="498195"/>
                    </a:lnTo>
                    <a:lnTo>
                      <a:pt x="3275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295" y="500046"/>
                    </a:lnTo>
                    <a:lnTo>
                      <a:pt x="4568" y="500248"/>
                    </a:lnTo>
                    <a:lnTo>
                      <a:pt x="4842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7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7000" y="499474"/>
                    </a:lnTo>
                    <a:lnTo>
                      <a:pt x="7251" y="499104"/>
                    </a:lnTo>
                    <a:lnTo>
                      <a:pt x="7495" y="498666"/>
                    </a:lnTo>
                    <a:lnTo>
                      <a:pt x="7731" y="498195"/>
                    </a:lnTo>
                    <a:lnTo>
                      <a:pt x="7968" y="497691"/>
                    </a:lnTo>
                    <a:lnTo>
                      <a:pt x="8190" y="497119"/>
                    </a:lnTo>
                    <a:lnTo>
                      <a:pt x="8411" y="496513"/>
                    </a:lnTo>
                    <a:lnTo>
                      <a:pt x="8618" y="495840"/>
                    </a:lnTo>
                    <a:lnTo>
                      <a:pt x="8825" y="495134"/>
                    </a:lnTo>
                    <a:lnTo>
                      <a:pt x="9025" y="494394"/>
                    </a:lnTo>
                    <a:lnTo>
                      <a:pt x="9209" y="493620"/>
                    </a:lnTo>
                    <a:lnTo>
                      <a:pt x="9387" y="492813"/>
                    </a:lnTo>
                    <a:lnTo>
                      <a:pt x="9557" y="491972"/>
                    </a:lnTo>
                    <a:lnTo>
                      <a:pt x="9719" y="491063"/>
                    </a:lnTo>
                    <a:lnTo>
                      <a:pt x="9867" y="490155"/>
                    </a:lnTo>
                    <a:lnTo>
                      <a:pt x="10008" y="489179"/>
                    </a:lnTo>
                    <a:lnTo>
                      <a:pt x="10141" y="488204"/>
                    </a:lnTo>
                    <a:lnTo>
                      <a:pt x="10259" y="487195"/>
                    </a:lnTo>
                    <a:lnTo>
                      <a:pt x="10370" y="486152"/>
                    </a:lnTo>
                    <a:lnTo>
                      <a:pt x="10466" y="485075"/>
                    </a:lnTo>
                    <a:lnTo>
                      <a:pt x="10554" y="483965"/>
                    </a:lnTo>
                    <a:lnTo>
                      <a:pt x="10621" y="482855"/>
                    </a:lnTo>
                    <a:lnTo>
                      <a:pt x="10687" y="481711"/>
                    </a:lnTo>
                    <a:lnTo>
                      <a:pt x="10732" y="480534"/>
                    </a:lnTo>
                    <a:lnTo>
                      <a:pt x="10769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9" y="474579"/>
                    </a:lnTo>
                    <a:lnTo>
                      <a:pt x="10732" y="473402"/>
                    </a:lnTo>
                    <a:lnTo>
                      <a:pt x="10687" y="472258"/>
                    </a:lnTo>
                    <a:lnTo>
                      <a:pt x="10621" y="471148"/>
                    </a:lnTo>
                    <a:lnTo>
                      <a:pt x="10554" y="470038"/>
                    </a:lnTo>
                    <a:lnTo>
                      <a:pt x="10466" y="468961"/>
                    </a:lnTo>
                    <a:lnTo>
                      <a:pt x="10370" y="467918"/>
                    </a:lnTo>
                    <a:lnTo>
                      <a:pt x="10259" y="466875"/>
                    </a:lnTo>
                    <a:lnTo>
                      <a:pt x="10141" y="465900"/>
                    </a:lnTo>
                    <a:lnTo>
                      <a:pt x="10008" y="464924"/>
                    </a:lnTo>
                    <a:lnTo>
                      <a:pt x="9867" y="463982"/>
                    </a:lnTo>
                    <a:lnTo>
                      <a:pt x="9719" y="463074"/>
                    </a:lnTo>
                    <a:lnTo>
                      <a:pt x="9557" y="462199"/>
                    </a:lnTo>
                    <a:lnTo>
                      <a:pt x="9387" y="461358"/>
                    </a:lnTo>
                    <a:lnTo>
                      <a:pt x="9209" y="460551"/>
                    </a:lnTo>
                    <a:lnTo>
                      <a:pt x="9025" y="459811"/>
                    </a:lnTo>
                    <a:lnTo>
                      <a:pt x="8825" y="459070"/>
                    </a:lnTo>
                    <a:lnTo>
                      <a:pt x="8618" y="458398"/>
                    </a:lnTo>
                    <a:lnTo>
                      <a:pt x="8411" y="457758"/>
                    </a:lnTo>
                    <a:lnTo>
                      <a:pt x="8190" y="457153"/>
                    </a:lnTo>
                    <a:lnTo>
                      <a:pt x="7968" y="456615"/>
                    </a:lnTo>
                    <a:lnTo>
                      <a:pt x="7731" y="456110"/>
                    </a:lnTo>
                    <a:lnTo>
                      <a:pt x="7495" y="455639"/>
                    </a:lnTo>
                    <a:lnTo>
                      <a:pt x="7251" y="455235"/>
                    </a:lnTo>
                    <a:lnTo>
                      <a:pt x="7000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7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2" y="567160"/>
                    </a:lnTo>
                    <a:lnTo>
                      <a:pt x="4568" y="567328"/>
                    </a:lnTo>
                    <a:lnTo>
                      <a:pt x="4295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75" y="568876"/>
                    </a:lnTo>
                    <a:lnTo>
                      <a:pt x="3038" y="569347"/>
                    </a:lnTo>
                    <a:lnTo>
                      <a:pt x="2802" y="569885"/>
                    </a:lnTo>
                    <a:lnTo>
                      <a:pt x="2580" y="570423"/>
                    </a:lnTo>
                    <a:lnTo>
                      <a:pt x="2359" y="571029"/>
                    </a:lnTo>
                    <a:lnTo>
                      <a:pt x="2152" y="571702"/>
                    </a:lnTo>
                    <a:lnTo>
                      <a:pt x="1945" y="572408"/>
                    </a:lnTo>
                    <a:lnTo>
                      <a:pt x="1752" y="573115"/>
                    </a:lnTo>
                    <a:lnTo>
                      <a:pt x="1568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8" y="576445"/>
                    </a:lnTo>
                    <a:lnTo>
                      <a:pt x="910" y="577354"/>
                    </a:lnTo>
                    <a:lnTo>
                      <a:pt x="770" y="578296"/>
                    </a:lnTo>
                    <a:lnTo>
                      <a:pt x="644" y="579271"/>
                    </a:lnTo>
                    <a:lnTo>
                      <a:pt x="526" y="580280"/>
                    </a:lnTo>
                    <a:lnTo>
                      <a:pt x="415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2" y="585697"/>
                    </a:lnTo>
                    <a:lnTo>
                      <a:pt x="60" y="586840"/>
                    </a:lnTo>
                    <a:lnTo>
                      <a:pt x="31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1" y="592795"/>
                    </a:lnTo>
                    <a:lnTo>
                      <a:pt x="60" y="593972"/>
                    </a:lnTo>
                    <a:lnTo>
                      <a:pt x="112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15" y="599557"/>
                    </a:lnTo>
                    <a:lnTo>
                      <a:pt x="526" y="600600"/>
                    </a:lnTo>
                    <a:lnTo>
                      <a:pt x="644" y="601609"/>
                    </a:lnTo>
                    <a:lnTo>
                      <a:pt x="770" y="602585"/>
                    </a:lnTo>
                    <a:lnTo>
                      <a:pt x="910" y="603527"/>
                    </a:lnTo>
                    <a:lnTo>
                      <a:pt x="1058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8" y="606958"/>
                    </a:lnTo>
                    <a:lnTo>
                      <a:pt x="1752" y="607732"/>
                    </a:lnTo>
                    <a:lnTo>
                      <a:pt x="1945" y="608472"/>
                    </a:lnTo>
                    <a:lnTo>
                      <a:pt x="2152" y="609145"/>
                    </a:lnTo>
                    <a:lnTo>
                      <a:pt x="2359" y="609784"/>
                    </a:lnTo>
                    <a:lnTo>
                      <a:pt x="2580" y="610389"/>
                    </a:lnTo>
                    <a:lnTo>
                      <a:pt x="2802" y="610961"/>
                    </a:lnTo>
                    <a:lnTo>
                      <a:pt x="3038" y="611466"/>
                    </a:lnTo>
                    <a:lnTo>
                      <a:pt x="3275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295" y="613249"/>
                    </a:lnTo>
                    <a:lnTo>
                      <a:pt x="4568" y="613451"/>
                    </a:lnTo>
                    <a:lnTo>
                      <a:pt x="4842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7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7000" y="612711"/>
                    </a:lnTo>
                    <a:lnTo>
                      <a:pt x="7251" y="612341"/>
                    </a:lnTo>
                    <a:lnTo>
                      <a:pt x="7495" y="611937"/>
                    </a:lnTo>
                    <a:lnTo>
                      <a:pt x="7731" y="611466"/>
                    </a:lnTo>
                    <a:lnTo>
                      <a:pt x="7968" y="610961"/>
                    </a:lnTo>
                    <a:lnTo>
                      <a:pt x="8190" y="610389"/>
                    </a:lnTo>
                    <a:lnTo>
                      <a:pt x="8411" y="609784"/>
                    </a:lnTo>
                    <a:lnTo>
                      <a:pt x="8618" y="609145"/>
                    </a:lnTo>
                    <a:lnTo>
                      <a:pt x="8825" y="608472"/>
                    </a:lnTo>
                    <a:lnTo>
                      <a:pt x="9025" y="607732"/>
                    </a:lnTo>
                    <a:lnTo>
                      <a:pt x="9209" y="606958"/>
                    </a:lnTo>
                    <a:lnTo>
                      <a:pt x="9387" y="606151"/>
                    </a:lnTo>
                    <a:lnTo>
                      <a:pt x="9557" y="605310"/>
                    </a:lnTo>
                    <a:lnTo>
                      <a:pt x="9719" y="604435"/>
                    </a:lnTo>
                    <a:lnTo>
                      <a:pt x="9867" y="603527"/>
                    </a:lnTo>
                    <a:lnTo>
                      <a:pt x="10008" y="602585"/>
                    </a:lnTo>
                    <a:lnTo>
                      <a:pt x="10141" y="601609"/>
                    </a:lnTo>
                    <a:lnTo>
                      <a:pt x="10259" y="600600"/>
                    </a:lnTo>
                    <a:lnTo>
                      <a:pt x="10370" y="599557"/>
                    </a:lnTo>
                    <a:lnTo>
                      <a:pt x="10466" y="598480"/>
                    </a:lnTo>
                    <a:lnTo>
                      <a:pt x="10554" y="597404"/>
                    </a:lnTo>
                    <a:lnTo>
                      <a:pt x="10621" y="596294"/>
                    </a:lnTo>
                    <a:lnTo>
                      <a:pt x="10687" y="595150"/>
                    </a:lnTo>
                    <a:lnTo>
                      <a:pt x="10732" y="593972"/>
                    </a:lnTo>
                    <a:lnTo>
                      <a:pt x="10769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9" y="588018"/>
                    </a:lnTo>
                    <a:lnTo>
                      <a:pt x="10732" y="586840"/>
                    </a:lnTo>
                    <a:lnTo>
                      <a:pt x="10687" y="585697"/>
                    </a:lnTo>
                    <a:lnTo>
                      <a:pt x="10621" y="584586"/>
                    </a:lnTo>
                    <a:lnTo>
                      <a:pt x="10554" y="583476"/>
                    </a:lnTo>
                    <a:lnTo>
                      <a:pt x="10466" y="582400"/>
                    </a:lnTo>
                    <a:lnTo>
                      <a:pt x="10370" y="581323"/>
                    </a:lnTo>
                    <a:lnTo>
                      <a:pt x="10259" y="580280"/>
                    </a:lnTo>
                    <a:lnTo>
                      <a:pt x="10141" y="579271"/>
                    </a:lnTo>
                    <a:lnTo>
                      <a:pt x="10008" y="578296"/>
                    </a:lnTo>
                    <a:lnTo>
                      <a:pt x="9867" y="577354"/>
                    </a:lnTo>
                    <a:lnTo>
                      <a:pt x="9719" y="576445"/>
                    </a:lnTo>
                    <a:lnTo>
                      <a:pt x="9557" y="575571"/>
                    </a:lnTo>
                    <a:lnTo>
                      <a:pt x="9387" y="574730"/>
                    </a:lnTo>
                    <a:lnTo>
                      <a:pt x="9209" y="573889"/>
                    </a:lnTo>
                    <a:lnTo>
                      <a:pt x="9025" y="573115"/>
                    </a:lnTo>
                    <a:lnTo>
                      <a:pt x="8825" y="572408"/>
                    </a:lnTo>
                    <a:lnTo>
                      <a:pt x="8618" y="571702"/>
                    </a:lnTo>
                    <a:lnTo>
                      <a:pt x="8411" y="571029"/>
                    </a:lnTo>
                    <a:lnTo>
                      <a:pt x="8190" y="570423"/>
                    </a:lnTo>
                    <a:lnTo>
                      <a:pt x="7968" y="569885"/>
                    </a:lnTo>
                    <a:lnTo>
                      <a:pt x="7731" y="569347"/>
                    </a:lnTo>
                    <a:lnTo>
                      <a:pt x="7495" y="568876"/>
                    </a:lnTo>
                    <a:lnTo>
                      <a:pt x="7251" y="568472"/>
                    </a:lnTo>
                    <a:lnTo>
                      <a:pt x="7000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7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Google Shape;45;p3"/>
              <p:cNvSpPr/>
              <p:nvPr/>
            </p:nvSpPr>
            <p:spPr>
              <a:xfrm>
                <a:off x="11651245" y="3272898"/>
                <a:ext cx="55601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1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294" y="471"/>
                    </a:lnTo>
                    <a:lnTo>
                      <a:pt x="4035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74" y="1850"/>
                    </a:lnTo>
                    <a:lnTo>
                      <a:pt x="3038" y="2321"/>
                    </a:lnTo>
                    <a:lnTo>
                      <a:pt x="2801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0" y="6863"/>
                    </a:lnTo>
                    <a:lnTo>
                      <a:pt x="1382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43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4" y="18671"/>
                    </a:lnTo>
                    <a:lnTo>
                      <a:pt x="59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59" y="26879"/>
                    </a:lnTo>
                    <a:lnTo>
                      <a:pt x="104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43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82" y="39024"/>
                    </a:lnTo>
                    <a:lnTo>
                      <a:pt x="1560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1" y="43868"/>
                    </a:lnTo>
                    <a:lnTo>
                      <a:pt x="3038" y="44373"/>
                    </a:lnTo>
                    <a:lnTo>
                      <a:pt x="3274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5" y="45954"/>
                    </a:lnTo>
                    <a:lnTo>
                      <a:pt x="4294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0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18" y="42052"/>
                    </a:lnTo>
                    <a:lnTo>
                      <a:pt x="8824" y="41345"/>
                    </a:lnTo>
                    <a:lnTo>
                      <a:pt x="9017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67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0" y="24558"/>
                    </a:lnTo>
                    <a:lnTo>
                      <a:pt x="10790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7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17" y="6089"/>
                    </a:lnTo>
                    <a:lnTo>
                      <a:pt x="8824" y="5349"/>
                    </a:lnTo>
                    <a:lnTo>
                      <a:pt x="8618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0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294" y="113943"/>
                    </a:lnTo>
                    <a:lnTo>
                      <a:pt x="4035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74" y="115323"/>
                    </a:lnTo>
                    <a:lnTo>
                      <a:pt x="3038" y="115794"/>
                    </a:lnTo>
                    <a:lnTo>
                      <a:pt x="2801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0" y="120335"/>
                    </a:lnTo>
                    <a:lnTo>
                      <a:pt x="1382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43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4" y="132110"/>
                    </a:lnTo>
                    <a:lnTo>
                      <a:pt x="59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59" y="140352"/>
                    </a:lnTo>
                    <a:lnTo>
                      <a:pt x="104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43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82" y="152496"/>
                    </a:lnTo>
                    <a:lnTo>
                      <a:pt x="1560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1" y="157341"/>
                    </a:lnTo>
                    <a:lnTo>
                      <a:pt x="3038" y="157845"/>
                    </a:lnTo>
                    <a:lnTo>
                      <a:pt x="3274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5" y="159427"/>
                    </a:lnTo>
                    <a:lnTo>
                      <a:pt x="4294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0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18" y="155491"/>
                    </a:lnTo>
                    <a:lnTo>
                      <a:pt x="8824" y="154818"/>
                    </a:lnTo>
                    <a:lnTo>
                      <a:pt x="9017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67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0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7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17" y="119562"/>
                    </a:lnTo>
                    <a:lnTo>
                      <a:pt x="8824" y="118821"/>
                    </a:lnTo>
                    <a:lnTo>
                      <a:pt x="8618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0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294" y="227416"/>
                    </a:lnTo>
                    <a:lnTo>
                      <a:pt x="4035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74" y="228761"/>
                    </a:lnTo>
                    <a:lnTo>
                      <a:pt x="3038" y="229232"/>
                    </a:lnTo>
                    <a:lnTo>
                      <a:pt x="2801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0" y="233774"/>
                    </a:lnTo>
                    <a:lnTo>
                      <a:pt x="1382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43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4" y="245582"/>
                    </a:lnTo>
                    <a:lnTo>
                      <a:pt x="59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59" y="253824"/>
                    </a:lnTo>
                    <a:lnTo>
                      <a:pt x="104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43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82" y="265935"/>
                    </a:lnTo>
                    <a:lnTo>
                      <a:pt x="1560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1" y="270780"/>
                    </a:lnTo>
                    <a:lnTo>
                      <a:pt x="3038" y="271318"/>
                    </a:lnTo>
                    <a:lnTo>
                      <a:pt x="3274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5" y="272865"/>
                    </a:lnTo>
                    <a:lnTo>
                      <a:pt x="4294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0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18" y="268963"/>
                    </a:lnTo>
                    <a:lnTo>
                      <a:pt x="8824" y="268256"/>
                    </a:lnTo>
                    <a:lnTo>
                      <a:pt x="9017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67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0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7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17" y="233000"/>
                    </a:lnTo>
                    <a:lnTo>
                      <a:pt x="8824" y="232260"/>
                    </a:lnTo>
                    <a:lnTo>
                      <a:pt x="8618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0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4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294" y="340855"/>
                    </a:lnTo>
                    <a:lnTo>
                      <a:pt x="4035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74" y="342200"/>
                    </a:lnTo>
                    <a:lnTo>
                      <a:pt x="3038" y="342671"/>
                    </a:lnTo>
                    <a:lnTo>
                      <a:pt x="2801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0" y="347213"/>
                    </a:lnTo>
                    <a:lnTo>
                      <a:pt x="1382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43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4" y="359021"/>
                    </a:lnTo>
                    <a:lnTo>
                      <a:pt x="59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59" y="367263"/>
                    </a:lnTo>
                    <a:lnTo>
                      <a:pt x="104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43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82" y="379374"/>
                    </a:lnTo>
                    <a:lnTo>
                      <a:pt x="1560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1" y="384218"/>
                    </a:lnTo>
                    <a:lnTo>
                      <a:pt x="3038" y="384757"/>
                    </a:lnTo>
                    <a:lnTo>
                      <a:pt x="3274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5" y="386304"/>
                    </a:lnTo>
                    <a:lnTo>
                      <a:pt x="4294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4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0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18" y="382402"/>
                    </a:lnTo>
                    <a:lnTo>
                      <a:pt x="8824" y="381695"/>
                    </a:lnTo>
                    <a:lnTo>
                      <a:pt x="9017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67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0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7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17" y="346439"/>
                    </a:lnTo>
                    <a:lnTo>
                      <a:pt x="8824" y="345733"/>
                    </a:lnTo>
                    <a:lnTo>
                      <a:pt x="8618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0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294" y="454293"/>
                    </a:lnTo>
                    <a:lnTo>
                      <a:pt x="4035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74" y="455639"/>
                    </a:lnTo>
                    <a:lnTo>
                      <a:pt x="3038" y="456110"/>
                    </a:lnTo>
                    <a:lnTo>
                      <a:pt x="2801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0" y="460551"/>
                    </a:lnTo>
                    <a:lnTo>
                      <a:pt x="1382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09" y="463982"/>
                    </a:lnTo>
                    <a:lnTo>
                      <a:pt x="769" y="464924"/>
                    </a:lnTo>
                    <a:lnTo>
                      <a:pt x="643" y="465900"/>
                    </a:lnTo>
                    <a:lnTo>
                      <a:pt x="525" y="466875"/>
                    </a:lnTo>
                    <a:lnTo>
                      <a:pt x="414" y="467918"/>
                    </a:lnTo>
                    <a:lnTo>
                      <a:pt x="318" y="468961"/>
                    </a:lnTo>
                    <a:lnTo>
                      <a:pt x="237" y="470038"/>
                    </a:lnTo>
                    <a:lnTo>
                      <a:pt x="163" y="471148"/>
                    </a:lnTo>
                    <a:lnTo>
                      <a:pt x="104" y="472258"/>
                    </a:lnTo>
                    <a:lnTo>
                      <a:pt x="59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0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59" y="480534"/>
                    </a:lnTo>
                    <a:lnTo>
                      <a:pt x="104" y="481711"/>
                    </a:lnTo>
                    <a:lnTo>
                      <a:pt x="163" y="482855"/>
                    </a:lnTo>
                    <a:lnTo>
                      <a:pt x="237" y="483965"/>
                    </a:lnTo>
                    <a:lnTo>
                      <a:pt x="318" y="485075"/>
                    </a:lnTo>
                    <a:lnTo>
                      <a:pt x="414" y="486152"/>
                    </a:lnTo>
                    <a:lnTo>
                      <a:pt x="525" y="487195"/>
                    </a:lnTo>
                    <a:lnTo>
                      <a:pt x="643" y="488204"/>
                    </a:lnTo>
                    <a:lnTo>
                      <a:pt x="769" y="489179"/>
                    </a:lnTo>
                    <a:lnTo>
                      <a:pt x="909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82" y="492813"/>
                    </a:lnTo>
                    <a:lnTo>
                      <a:pt x="1560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1" y="497691"/>
                    </a:lnTo>
                    <a:lnTo>
                      <a:pt x="3038" y="498195"/>
                    </a:lnTo>
                    <a:lnTo>
                      <a:pt x="3274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5" y="499777"/>
                    </a:lnTo>
                    <a:lnTo>
                      <a:pt x="4294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0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18" y="495840"/>
                    </a:lnTo>
                    <a:lnTo>
                      <a:pt x="8824" y="495134"/>
                    </a:lnTo>
                    <a:lnTo>
                      <a:pt x="9017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67" y="490155"/>
                    </a:lnTo>
                    <a:lnTo>
                      <a:pt x="10007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46" y="483965"/>
                    </a:lnTo>
                    <a:lnTo>
                      <a:pt x="10620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0" y="478179"/>
                    </a:lnTo>
                    <a:lnTo>
                      <a:pt x="10790" y="476934"/>
                    </a:lnTo>
                    <a:lnTo>
                      <a:pt x="10790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0" y="471148"/>
                    </a:lnTo>
                    <a:lnTo>
                      <a:pt x="10546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07" y="464924"/>
                    </a:lnTo>
                    <a:lnTo>
                      <a:pt x="9867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17" y="459811"/>
                    </a:lnTo>
                    <a:lnTo>
                      <a:pt x="8824" y="459070"/>
                    </a:lnTo>
                    <a:lnTo>
                      <a:pt x="8618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0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294" y="567530"/>
                    </a:lnTo>
                    <a:lnTo>
                      <a:pt x="4035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74" y="568876"/>
                    </a:lnTo>
                    <a:lnTo>
                      <a:pt x="3038" y="569347"/>
                    </a:lnTo>
                    <a:lnTo>
                      <a:pt x="2801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0" y="573889"/>
                    </a:lnTo>
                    <a:lnTo>
                      <a:pt x="1382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43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4" y="585697"/>
                    </a:lnTo>
                    <a:lnTo>
                      <a:pt x="59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59" y="593972"/>
                    </a:lnTo>
                    <a:lnTo>
                      <a:pt x="104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43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82" y="606151"/>
                    </a:lnTo>
                    <a:lnTo>
                      <a:pt x="1560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1" y="610961"/>
                    </a:lnTo>
                    <a:lnTo>
                      <a:pt x="3038" y="611466"/>
                    </a:lnTo>
                    <a:lnTo>
                      <a:pt x="3274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5" y="613013"/>
                    </a:lnTo>
                    <a:lnTo>
                      <a:pt x="4294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0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18" y="609145"/>
                    </a:lnTo>
                    <a:lnTo>
                      <a:pt x="8824" y="608472"/>
                    </a:lnTo>
                    <a:lnTo>
                      <a:pt x="9017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67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0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7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17" y="573115"/>
                    </a:lnTo>
                    <a:lnTo>
                      <a:pt x="8824" y="572408"/>
                    </a:lnTo>
                    <a:lnTo>
                      <a:pt x="8618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0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cxnSp>
          <p:nvCxnSpPr>
            <p:cNvPr id="91" name="Google Shape;95;p7"/>
            <p:cNvCxnSpPr/>
            <p:nvPr/>
          </p:nvCxnSpPr>
          <p:spPr>
            <a:xfrm>
              <a:off x="14832" y="430094"/>
              <a:ext cx="2559403" cy="11347"/>
            </a:xfrm>
            <a:prstGeom prst="straightConnector1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4" name="Прямоугольник 93"/>
          <p:cNvSpPr/>
          <p:nvPr/>
        </p:nvSpPr>
        <p:spPr>
          <a:xfrm>
            <a:off x="2280247" y="281595"/>
            <a:ext cx="90566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54375"/>
                </a:solidFill>
                <a:latin typeface="Bebas Neue Bold" panose="020B0606020202050201" pitchFamily="34" charset="-52"/>
              </a:rPr>
              <a:t>4. В разделе «1. Согласие» подтвердите Ваше согласие со всеми перечисленными пунктами. Для продолжения нажмите «Далее».</a:t>
            </a:r>
            <a:endParaRPr lang="ru-RU" sz="3200" dirty="0">
              <a:solidFill>
                <a:srgbClr val="637B9B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788553" y="196812"/>
            <a:ext cx="25518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54375"/>
                </a:solidFill>
                <a:latin typeface="Styrene A Web Med" pitchFamily="2" charset="-52"/>
              </a:rPr>
              <a:t>Городской округ </a:t>
            </a:r>
            <a:r>
              <a:rPr lang="ru-RU" sz="1600" b="1" dirty="0" smtClean="0">
                <a:solidFill>
                  <a:srgbClr val="054375"/>
                </a:solidFill>
                <a:latin typeface="Styrene A Web Med" pitchFamily="2" charset="-52"/>
              </a:rPr>
              <a:t>Лотошино</a:t>
            </a:r>
            <a:endParaRPr lang="ru-RU" sz="1600" b="1" dirty="0">
              <a:solidFill>
                <a:srgbClr val="054375"/>
              </a:solidFill>
              <a:latin typeface="Styrene A Web Med" pitchFamily="2" charset="-52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A765E45-BFE1-105E-1828-89C4067AFF55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068923" y="1845579"/>
            <a:ext cx="6695955" cy="486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88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 flipH="1">
            <a:off x="11113" y="4526"/>
            <a:ext cx="12189852" cy="6857678"/>
            <a:chOff x="0" y="322"/>
            <a:chExt cx="12189852" cy="6857678"/>
          </a:xfrm>
        </p:grpSpPr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4" y="322"/>
              <a:ext cx="12187128" cy="6857678"/>
            </a:xfrm>
            <a:prstGeom prst="rect">
              <a:avLst/>
            </a:prstGeom>
          </p:spPr>
        </p:pic>
        <p:sp>
          <p:nvSpPr>
            <p:cNvPr id="72" name="Google Shape;30;p3"/>
            <p:cNvSpPr/>
            <p:nvPr/>
          </p:nvSpPr>
          <p:spPr>
            <a:xfrm>
              <a:off x="10617084" y="5704615"/>
              <a:ext cx="1356873" cy="822060"/>
            </a:xfrm>
            <a:prstGeom prst="rect">
              <a:avLst/>
            </a:prstGeom>
            <a:solidFill>
              <a:srgbClr val="637B9B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" name="Google Shape;31;p3"/>
            <p:cNvSpPr/>
            <p:nvPr/>
          </p:nvSpPr>
          <p:spPr>
            <a:xfrm>
              <a:off x="0" y="4742480"/>
              <a:ext cx="720000" cy="1349700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" name="Google Shape;33;p3"/>
            <p:cNvSpPr/>
            <p:nvPr/>
          </p:nvSpPr>
          <p:spPr>
            <a:xfrm>
              <a:off x="1099040" y="5159615"/>
              <a:ext cx="9786673" cy="1580025"/>
            </a:xfrm>
            <a:custGeom>
              <a:avLst/>
              <a:gdLst/>
              <a:ahLst/>
              <a:cxnLst/>
              <a:rect l="l" t="t" r="r" b="b"/>
              <a:pathLst>
                <a:path w="164054" h="63201" extrusionOk="0">
                  <a:moveTo>
                    <a:pt x="0" y="0"/>
                  </a:moveTo>
                  <a:lnTo>
                    <a:pt x="0" y="63201"/>
                  </a:lnTo>
                  <a:lnTo>
                    <a:pt x="164054" y="63201"/>
                  </a:lnTo>
                  <a:lnTo>
                    <a:pt x="164054" y="29135"/>
                  </a:lnTo>
                </a:path>
              </a:pathLst>
            </a:cu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75" name="Google Shape;34;p3"/>
            <p:cNvGrpSpPr/>
            <p:nvPr/>
          </p:nvGrpSpPr>
          <p:grpSpPr>
            <a:xfrm>
              <a:off x="11483046" y="5408640"/>
              <a:ext cx="363878" cy="826970"/>
              <a:chOff x="10849621" y="2593559"/>
              <a:chExt cx="326755" cy="742601"/>
            </a:xfrm>
          </p:grpSpPr>
          <p:sp>
            <p:nvSpPr>
              <p:cNvPr id="76" name="Google Shape;35;p3"/>
              <p:cNvSpPr/>
              <p:nvPr/>
            </p:nvSpPr>
            <p:spPr>
              <a:xfrm>
                <a:off x="10849621" y="2593559"/>
                <a:ext cx="55594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0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33" y="135"/>
                    </a:lnTo>
                    <a:lnTo>
                      <a:pt x="4560" y="269"/>
                    </a:lnTo>
                    <a:lnTo>
                      <a:pt x="4294" y="471"/>
                    </a:lnTo>
                    <a:lnTo>
                      <a:pt x="4028" y="740"/>
                    </a:lnTo>
                    <a:lnTo>
                      <a:pt x="3769" y="1043"/>
                    </a:lnTo>
                    <a:lnTo>
                      <a:pt x="3518" y="1413"/>
                    </a:lnTo>
                    <a:lnTo>
                      <a:pt x="3274" y="1850"/>
                    </a:lnTo>
                    <a:lnTo>
                      <a:pt x="3037" y="2321"/>
                    </a:lnTo>
                    <a:lnTo>
                      <a:pt x="2801" y="2826"/>
                    </a:lnTo>
                    <a:lnTo>
                      <a:pt x="2572" y="3398"/>
                    </a:lnTo>
                    <a:lnTo>
                      <a:pt x="2358" y="4003"/>
                    </a:lnTo>
                    <a:lnTo>
                      <a:pt x="2143" y="4643"/>
                    </a:lnTo>
                    <a:lnTo>
                      <a:pt x="1944" y="5349"/>
                    </a:lnTo>
                    <a:lnTo>
                      <a:pt x="1744" y="6089"/>
                    </a:lnTo>
                    <a:lnTo>
                      <a:pt x="1559" y="6863"/>
                    </a:lnTo>
                    <a:lnTo>
                      <a:pt x="1382" y="7670"/>
                    </a:lnTo>
                    <a:lnTo>
                      <a:pt x="1212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36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3" y="18671"/>
                    </a:lnTo>
                    <a:lnTo>
                      <a:pt x="59" y="19815"/>
                    </a:lnTo>
                    <a:lnTo>
                      <a:pt x="22" y="20959"/>
                    </a:lnTo>
                    <a:lnTo>
                      <a:pt x="0" y="22136"/>
                    </a:lnTo>
                    <a:lnTo>
                      <a:pt x="0" y="23347"/>
                    </a:lnTo>
                    <a:lnTo>
                      <a:pt x="0" y="24558"/>
                    </a:lnTo>
                    <a:lnTo>
                      <a:pt x="22" y="25736"/>
                    </a:lnTo>
                    <a:lnTo>
                      <a:pt x="59" y="26879"/>
                    </a:lnTo>
                    <a:lnTo>
                      <a:pt x="103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36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12" y="38183"/>
                    </a:lnTo>
                    <a:lnTo>
                      <a:pt x="1382" y="39024"/>
                    </a:lnTo>
                    <a:lnTo>
                      <a:pt x="1559" y="39831"/>
                    </a:lnTo>
                    <a:lnTo>
                      <a:pt x="1744" y="40605"/>
                    </a:lnTo>
                    <a:lnTo>
                      <a:pt x="1944" y="41345"/>
                    </a:lnTo>
                    <a:lnTo>
                      <a:pt x="2143" y="42052"/>
                    </a:lnTo>
                    <a:lnTo>
                      <a:pt x="2358" y="42691"/>
                    </a:lnTo>
                    <a:lnTo>
                      <a:pt x="2572" y="43296"/>
                    </a:lnTo>
                    <a:lnTo>
                      <a:pt x="2801" y="43868"/>
                    </a:lnTo>
                    <a:lnTo>
                      <a:pt x="3037" y="44373"/>
                    </a:lnTo>
                    <a:lnTo>
                      <a:pt x="3274" y="44844"/>
                    </a:lnTo>
                    <a:lnTo>
                      <a:pt x="3518" y="45281"/>
                    </a:lnTo>
                    <a:lnTo>
                      <a:pt x="3769" y="45651"/>
                    </a:lnTo>
                    <a:lnTo>
                      <a:pt x="4028" y="45954"/>
                    </a:lnTo>
                    <a:lnTo>
                      <a:pt x="4294" y="46223"/>
                    </a:lnTo>
                    <a:lnTo>
                      <a:pt x="4560" y="46425"/>
                    </a:lnTo>
                    <a:lnTo>
                      <a:pt x="4833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68" y="46661"/>
                    </a:lnTo>
                    <a:lnTo>
                      <a:pt x="5942" y="46560"/>
                    </a:lnTo>
                    <a:lnTo>
                      <a:pt x="6215" y="46425"/>
                    </a:lnTo>
                    <a:lnTo>
                      <a:pt x="6474" y="46223"/>
                    </a:lnTo>
                    <a:lnTo>
                      <a:pt x="6740" y="45954"/>
                    </a:lnTo>
                    <a:lnTo>
                      <a:pt x="6991" y="45651"/>
                    </a:lnTo>
                    <a:lnTo>
                      <a:pt x="7243" y="45281"/>
                    </a:lnTo>
                    <a:lnTo>
                      <a:pt x="7486" y="44844"/>
                    </a:lnTo>
                    <a:lnTo>
                      <a:pt x="7730" y="44373"/>
                    </a:lnTo>
                    <a:lnTo>
                      <a:pt x="7959" y="43868"/>
                    </a:lnTo>
                    <a:lnTo>
                      <a:pt x="8189" y="43296"/>
                    </a:lnTo>
                    <a:lnTo>
                      <a:pt x="8403" y="42691"/>
                    </a:lnTo>
                    <a:lnTo>
                      <a:pt x="8617" y="42052"/>
                    </a:lnTo>
                    <a:lnTo>
                      <a:pt x="8824" y="41345"/>
                    </a:lnTo>
                    <a:lnTo>
                      <a:pt x="9016" y="40605"/>
                    </a:lnTo>
                    <a:lnTo>
                      <a:pt x="9208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1" y="37275"/>
                    </a:lnTo>
                    <a:lnTo>
                      <a:pt x="9866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1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79" y="28023"/>
                    </a:lnTo>
                    <a:lnTo>
                      <a:pt x="10731" y="26879"/>
                    </a:lnTo>
                    <a:lnTo>
                      <a:pt x="10760" y="25736"/>
                    </a:lnTo>
                    <a:lnTo>
                      <a:pt x="10783" y="24558"/>
                    </a:lnTo>
                    <a:lnTo>
                      <a:pt x="10790" y="23347"/>
                    </a:lnTo>
                    <a:lnTo>
                      <a:pt x="10783" y="22136"/>
                    </a:lnTo>
                    <a:lnTo>
                      <a:pt x="10760" y="20959"/>
                    </a:lnTo>
                    <a:lnTo>
                      <a:pt x="10731" y="19815"/>
                    </a:lnTo>
                    <a:lnTo>
                      <a:pt x="10679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1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6" y="10328"/>
                    </a:lnTo>
                    <a:lnTo>
                      <a:pt x="9711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8" y="6863"/>
                    </a:lnTo>
                    <a:lnTo>
                      <a:pt x="9016" y="6089"/>
                    </a:lnTo>
                    <a:lnTo>
                      <a:pt x="8824" y="5349"/>
                    </a:lnTo>
                    <a:lnTo>
                      <a:pt x="8617" y="4643"/>
                    </a:lnTo>
                    <a:lnTo>
                      <a:pt x="8403" y="4003"/>
                    </a:lnTo>
                    <a:lnTo>
                      <a:pt x="8189" y="3398"/>
                    </a:lnTo>
                    <a:lnTo>
                      <a:pt x="7959" y="2826"/>
                    </a:lnTo>
                    <a:lnTo>
                      <a:pt x="7730" y="2321"/>
                    </a:lnTo>
                    <a:lnTo>
                      <a:pt x="7486" y="1850"/>
                    </a:lnTo>
                    <a:lnTo>
                      <a:pt x="7243" y="1413"/>
                    </a:lnTo>
                    <a:lnTo>
                      <a:pt x="6991" y="1043"/>
                    </a:lnTo>
                    <a:lnTo>
                      <a:pt x="6740" y="740"/>
                    </a:lnTo>
                    <a:lnTo>
                      <a:pt x="6474" y="471"/>
                    </a:lnTo>
                    <a:lnTo>
                      <a:pt x="6215" y="269"/>
                    </a:lnTo>
                    <a:lnTo>
                      <a:pt x="5942" y="135"/>
                    </a:lnTo>
                    <a:lnTo>
                      <a:pt x="5668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33" y="113573"/>
                    </a:lnTo>
                    <a:lnTo>
                      <a:pt x="4560" y="113742"/>
                    </a:lnTo>
                    <a:lnTo>
                      <a:pt x="4294" y="113943"/>
                    </a:lnTo>
                    <a:lnTo>
                      <a:pt x="4028" y="114213"/>
                    </a:lnTo>
                    <a:lnTo>
                      <a:pt x="3769" y="114515"/>
                    </a:lnTo>
                    <a:lnTo>
                      <a:pt x="3518" y="114885"/>
                    </a:lnTo>
                    <a:lnTo>
                      <a:pt x="3274" y="115323"/>
                    </a:lnTo>
                    <a:lnTo>
                      <a:pt x="3037" y="115794"/>
                    </a:lnTo>
                    <a:lnTo>
                      <a:pt x="2801" y="116298"/>
                    </a:lnTo>
                    <a:lnTo>
                      <a:pt x="2572" y="116870"/>
                    </a:lnTo>
                    <a:lnTo>
                      <a:pt x="2358" y="117476"/>
                    </a:lnTo>
                    <a:lnTo>
                      <a:pt x="2143" y="118115"/>
                    </a:lnTo>
                    <a:lnTo>
                      <a:pt x="1944" y="118821"/>
                    </a:lnTo>
                    <a:lnTo>
                      <a:pt x="1744" y="119562"/>
                    </a:lnTo>
                    <a:lnTo>
                      <a:pt x="1559" y="120335"/>
                    </a:lnTo>
                    <a:lnTo>
                      <a:pt x="1382" y="121143"/>
                    </a:lnTo>
                    <a:lnTo>
                      <a:pt x="1212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36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3" y="132110"/>
                    </a:lnTo>
                    <a:lnTo>
                      <a:pt x="59" y="133254"/>
                    </a:lnTo>
                    <a:lnTo>
                      <a:pt x="22" y="134431"/>
                    </a:lnTo>
                    <a:lnTo>
                      <a:pt x="0" y="135608"/>
                    </a:lnTo>
                    <a:lnTo>
                      <a:pt x="0" y="136820"/>
                    </a:lnTo>
                    <a:lnTo>
                      <a:pt x="0" y="137997"/>
                    </a:lnTo>
                    <a:lnTo>
                      <a:pt x="22" y="139174"/>
                    </a:lnTo>
                    <a:lnTo>
                      <a:pt x="59" y="140352"/>
                    </a:lnTo>
                    <a:lnTo>
                      <a:pt x="103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36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12" y="151622"/>
                    </a:lnTo>
                    <a:lnTo>
                      <a:pt x="1382" y="152496"/>
                    </a:lnTo>
                    <a:lnTo>
                      <a:pt x="1559" y="153304"/>
                    </a:lnTo>
                    <a:lnTo>
                      <a:pt x="1744" y="154078"/>
                    </a:lnTo>
                    <a:lnTo>
                      <a:pt x="1944" y="154818"/>
                    </a:lnTo>
                    <a:lnTo>
                      <a:pt x="2143" y="155491"/>
                    </a:lnTo>
                    <a:lnTo>
                      <a:pt x="2358" y="156163"/>
                    </a:lnTo>
                    <a:lnTo>
                      <a:pt x="2572" y="156769"/>
                    </a:lnTo>
                    <a:lnTo>
                      <a:pt x="2801" y="157341"/>
                    </a:lnTo>
                    <a:lnTo>
                      <a:pt x="3037" y="157845"/>
                    </a:lnTo>
                    <a:lnTo>
                      <a:pt x="3274" y="158316"/>
                    </a:lnTo>
                    <a:lnTo>
                      <a:pt x="3518" y="158720"/>
                    </a:lnTo>
                    <a:lnTo>
                      <a:pt x="3769" y="159090"/>
                    </a:lnTo>
                    <a:lnTo>
                      <a:pt x="4028" y="159427"/>
                    </a:lnTo>
                    <a:lnTo>
                      <a:pt x="4294" y="159696"/>
                    </a:lnTo>
                    <a:lnTo>
                      <a:pt x="4560" y="159898"/>
                    </a:lnTo>
                    <a:lnTo>
                      <a:pt x="4833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68" y="160133"/>
                    </a:lnTo>
                    <a:lnTo>
                      <a:pt x="5942" y="160032"/>
                    </a:lnTo>
                    <a:lnTo>
                      <a:pt x="6215" y="159898"/>
                    </a:lnTo>
                    <a:lnTo>
                      <a:pt x="6474" y="159696"/>
                    </a:lnTo>
                    <a:lnTo>
                      <a:pt x="6740" y="159427"/>
                    </a:lnTo>
                    <a:lnTo>
                      <a:pt x="6991" y="159090"/>
                    </a:lnTo>
                    <a:lnTo>
                      <a:pt x="7243" y="158720"/>
                    </a:lnTo>
                    <a:lnTo>
                      <a:pt x="7486" y="158316"/>
                    </a:lnTo>
                    <a:lnTo>
                      <a:pt x="7730" y="157845"/>
                    </a:lnTo>
                    <a:lnTo>
                      <a:pt x="7959" y="157341"/>
                    </a:lnTo>
                    <a:lnTo>
                      <a:pt x="8189" y="156769"/>
                    </a:lnTo>
                    <a:lnTo>
                      <a:pt x="8403" y="156163"/>
                    </a:lnTo>
                    <a:lnTo>
                      <a:pt x="8617" y="155491"/>
                    </a:lnTo>
                    <a:lnTo>
                      <a:pt x="8824" y="154818"/>
                    </a:lnTo>
                    <a:lnTo>
                      <a:pt x="9016" y="154078"/>
                    </a:lnTo>
                    <a:lnTo>
                      <a:pt x="9208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1" y="150747"/>
                    </a:lnTo>
                    <a:lnTo>
                      <a:pt x="9866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1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79" y="141496"/>
                    </a:lnTo>
                    <a:lnTo>
                      <a:pt x="10731" y="140352"/>
                    </a:lnTo>
                    <a:lnTo>
                      <a:pt x="10760" y="139174"/>
                    </a:lnTo>
                    <a:lnTo>
                      <a:pt x="10783" y="137997"/>
                    </a:lnTo>
                    <a:lnTo>
                      <a:pt x="10790" y="136820"/>
                    </a:lnTo>
                    <a:lnTo>
                      <a:pt x="10783" y="135608"/>
                    </a:lnTo>
                    <a:lnTo>
                      <a:pt x="10760" y="134431"/>
                    </a:lnTo>
                    <a:lnTo>
                      <a:pt x="10731" y="133254"/>
                    </a:lnTo>
                    <a:lnTo>
                      <a:pt x="10679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1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6" y="123800"/>
                    </a:lnTo>
                    <a:lnTo>
                      <a:pt x="9711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8" y="120335"/>
                    </a:lnTo>
                    <a:lnTo>
                      <a:pt x="9016" y="119562"/>
                    </a:lnTo>
                    <a:lnTo>
                      <a:pt x="8824" y="118821"/>
                    </a:lnTo>
                    <a:lnTo>
                      <a:pt x="8617" y="118115"/>
                    </a:lnTo>
                    <a:lnTo>
                      <a:pt x="8403" y="117476"/>
                    </a:lnTo>
                    <a:lnTo>
                      <a:pt x="8189" y="116870"/>
                    </a:lnTo>
                    <a:lnTo>
                      <a:pt x="7959" y="116298"/>
                    </a:lnTo>
                    <a:lnTo>
                      <a:pt x="7730" y="115794"/>
                    </a:lnTo>
                    <a:lnTo>
                      <a:pt x="7486" y="115323"/>
                    </a:lnTo>
                    <a:lnTo>
                      <a:pt x="7243" y="114885"/>
                    </a:lnTo>
                    <a:lnTo>
                      <a:pt x="6991" y="114515"/>
                    </a:lnTo>
                    <a:lnTo>
                      <a:pt x="6740" y="114213"/>
                    </a:lnTo>
                    <a:lnTo>
                      <a:pt x="6474" y="113943"/>
                    </a:lnTo>
                    <a:lnTo>
                      <a:pt x="6215" y="113742"/>
                    </a:lnTo>
                    <a:lnTo>
                      <a:pt x="5942" y="113573"/>
                    </a:lnTo>
                    <a:lnTo>
                      <a:pt x="5668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33" y="227046"/>
                    </a:lnTo>
                    <a:lnTo>
                      <a:pt x="4560" y="227214"/>
                    </a:lnTo>
                    <a:lnTo>
                      <a:pt x="4294" y="227416"/>
                    </a:lnTo>
                    <a:lnTo>
                      <a:pt x="4028" y="227651"/>
                    </a:lnTo>
                    <a:lnTo>
                      <a:pt x="3769" y="227988"/>
                    </a:lnTo>
                    <a:lnTo>
                      <a:pt x="3518" y="228358"/>
                    </a:lnTo>
                    <a:lnTo>
                      <a:pt x="3274" y="228761"/>
                    </a:lnTo>
                    <a:lnTo>
                      <a:pt x="3037" y="229232"/>
                    </a:lnTo>
                    <a:lnTo>
                      <a:pt x="2801" y="229771"/>
                    </a:lnTo>
                    <a:lnTo>
                      <a:pt x="2572" y="230309"/>
                    </a:lnTo>
                    <a:lnTo>
                      <a:pt x="2358" y="230915"/>
                    </a:lnTo>
                    <a:lnTo>
                      <a:pt x="2143" y="231587"/>
                    </a:lnTo>
                    <a:lnTo>
                      <a:pt x="1944" y="232260"/>
                    </a:lnTo>
                    <a:lnTo>
                      <a:pt x="1744" y="233000"/>
                    </a:lnTo>
                    <a:lnTo>
                      <a:pt x="1559" y="233774"/>
                    </a:lnTo>
                    <a:lnTo>
                      <a:pt x="1382" y="234581"/>
                    </a:lnTo>
                    <a:lnTo>
                      <a:pt x="1212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36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3" y="245582"/>
                    </a:lnTo>
                    <a:lnTo>
                      <a:pt x="59" y="246726"/>
                    </a:lnTo>
                    <a:lnTo>
                      <a:pt x="22" y="247903"/>
                    </a:lnTo>
                    <a:lnTo>
                      <a:pt x="0" y="249081"/>
                    </a:lnTo>
                    <a:lnTo>
                      <a:pt x="0" y="250258"/>
                    </a:lnTo>
                    <a:lnTo>
                      <a:pt x="0" y="251469"/>
                    </a:lnTo>
                    <a:lnTo>
                      <a:pt x="22" y="252647"/>
                    </a:lnTo>
                    <a:lnTo>
                      <a:pt x="59" y="253824"/>
                    </a:lnTo>
                    <a:lnTo>
                      <a:pt x="103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36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12" y="265094"/>
                    </a:lnTo>
                    <a:lnTo>
                      <a:pt x="1382" y="265935"/>
                    </a:lnTo>
                    <a:lnTo>
                      <a:pt x="1559" y="266743"/>
                    </a:lnTo>
                    <a:lnTo>
                      <a:pt x="1744" y="267516"/>
                    </a:lnTo>
                    <a:lnTo>
                      <a:pt x="1944" y="268256"/>
                    </a:lnTo>
                    <a:lnTo>
                      <a:pt x="2143" y="268963"/>
                    </a:lnTo>
                    <a:lnTo>
                      <a:pt x="2358" y="269602"/>
                    </a:lnTo>
                    <a:lnTo>
                      <a:pt x="2572" y="270208"/>
                    </a:lnTo>
                    <a:lnTo>
                      <a:pt x="2801" y="270780"/>
                    </a:lnTo>
                    <a:lnTo>
                      <a:pt x="3037" y="271318"/>
                    </a:lnTo>
                    <a:lnTo>
                      <a:pt x="3274" y="271789"/>
                    </a:lnTo>
                    <a:lnTo>
                      <a:pt x="3518" y="272193"/>
                    </a:lnTo>
                    <a:lnTo>
                      <a:pt x="3769" y="272563"/>
                    </a:lnTo>
                    <a:lnTo>
                      <a:pt x="4028" y="272865"/>
                    </a:lnTo>
                    <a:lnTo>
                      <a:pt x="4294" y="273134"/>
                    </a:lnTo>
                    <a:lnTo>
                      <a:pt x="4560" y="273336"/>
                    </a:lnTo>
                    <a:lnTo>
                      <a:pt x="4833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68" y="273572"/>
                    </a:lnTo>
                    <a:lnTo>
                      <a:pt x="5942" y="273505"/>
                    </a:lnTo>
                    <a:lnTo>
                      <a:pt x="6215" y="273336"/>
                    </a:lnTo>
                    <a:lnTo>
                      <a:pt x="6474" y="273134"/>
                    </a:lnTo>
                    <a:lnTo>
                      <a:pt x="6740" y="272865"/>
                    </a:lnTo>
                    <a:lnTo>
                      <a:pt x="6991" y="272563"/>
                    </a:lnTo>
                    <a:lnTo>
                      <a:pt x="7243" y="272193"/>
                    </a:lnTo>
                    <a:lnTo>
                      <a:pt x="7486" y="271789"/>
                    </a:lnTo>
                    <a:lnTo>
                      <a:pt x="7730" y="271318"/>
                    </a:lnTo>
                    <a:lnTo>
                      <a:pt x="7959" y="270780"/>
                    </a:lnTo>
                    <a:lnTo>
                      <a:pt x="8189" y="270208"/>
                    </a:lnTo>
                    <a:lnTo>
                      <a:pt x="8403" y="269602"/>
                    </a:lnTo>
                    <a:lnTo>
                      <a:pt x="8617" y="268963"/>
                    </a:lnTo>
                    <a:lnTo>
                      <a:pt x="8824" y="268256"/>
                    </a:lnTo>
                    <a:lnTo>
                      <a:pt x="9016" y="267516"/>
                    </a:lnTo>
                    <a:lnTo>
                      <a:pt x="9208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1" y="264220"/>
                    </a:lnTo>
                    <a:lnTo>
                      <a:pt x="9866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1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79" y="254968"/>
                    </a:lnTo>
                    <a:lnTo>
                      <a:pt x="10731" y="253824"/>
                    </a:lnTo>
                    <a:lnTo>
                      <a:pt x="10760" y="252647"/>
                    </a:lnTo>
                    <a:lnTo>
                      <a:pt x="10783" y="251469"/>
                    </a:lnTo>
                    <a:lnTo>
                      <a:pt x="10790" y="250258"/>
                    </a:lnTo>
                    <a:lnTo>
                      <a:pt x="10783" y="249081"/>
                    </a:lnTo>
                    <a:lnTo>
                      <a:pt x="10760" y="247903"/>
                    </a:lnTo>
                    <a:lnTo>
                      <a:pt x="10731" y="246726"/>
                    </a:lnTo>
                    <a:lnTo>
                      <a:pt x="10679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1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6" y="237239"/>
                    </a:lnTo>
                    <a:lnTo>
                      <a:pt x="9711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8" y="233774"/>
                    </a:lnTo>
                    <a:lnTo>
                      <a:pt x="9016" y="233000"/>
                    </a:lnTo>
                    <a:lnTo>
                      <a:pt x="8824" y="232260"/>
                    </a:lnTo>
                    <a:lnTo>
                      <a:pt x="8617" y="231587"/>
                    </a:lnTo>
                    <a:lnTo>
                      <a:pt x="8403" y="230915"/>
                    </a:lnTo>
                    <a:lnTo>
                      <a:pt x="8189" y="230309"/>
                    </a:lnTo>
                    <a:lnTo>
                      <a:pt x="7959" y="229771"/>
                    </a:lnTo>
                    <a:lnTo>
                      <a:pt x="7730" y="229232"/>
                    </a:lnTo>
                    <a:lnTo>
                      <a:pt x="7486" y="228761"/>
                    </a:lnTo>
                    <a:lnTo>
                      <a:pt x="7243" y="228358"/>
                    </a:lnTo>
                    <a:lnTo>
                      <a:pt x="6991" y="227988"/>
                    </a:lnTo>
                    <a:lnTo>
                      <a:pt x="6740" y="227651"/>
                    </a:lnTo>
                    <a:lnTo>
                      <a:pt x="6474" y="227416"/>
                    </a:lnTo>
                    <a:lnTo>
                      <a:pt x="6215" y="227214"/>
                    </a:lnTo>
                    <a:lnTo>
                      <a:pt x="5942" y="227046"/>
                    </a:lnTo>
                    <a:lnTo>
                      <a:pt x="5668" y="226945"/>
                    </a:lnTo>
                    <a:close/>
                    <a:moveTo>
                      <a:pt x="5114" y="340384"/>
                    </a:moveTo>
                    <a:lnTo>
                      <a:pt x="4833" y="340485"/>
                    </a:lnTo>
                    <a:lnTo>
                      <a:pt x="4560" y="340653"/>
                    </a:lnTo>
                    <a:lnTo>
                      <a:pt x="4294" y="340855"/>
                    </a:lnTo>
                    <a:lnTo>
                      <a:pt x="4028" y="341124"/>
                    </a:lnTo>
                    <a:lnTo>
                      <a:pt x="3769" y="341426"/>
                    </a:lnTo>
                    <a:lnTo>
                      <a:pt x="3518" y="341797"/>
                    </a:lnTo>
                    <a:lnTo>
                      <a:pt x="3274" y="342200"/>
                    </a:lnTo>
                    <a:lnTo>
                      <a:pt x="3037" y="342671"/>
                    </a:lnTo>
                    <a:lnTo>
                      <a:pt x="2801" y="343209"/>
                    </a:lnTo>
                    <a:lnTo>
                      <a:pt x="2572" y="343748"/>
                    </a:lnTo>
                    <a:lnTo>
                      <a:pt x="2358" y="344387"/>
                    </a:lnTo>
                    <a:lnTo>
                      <a:pt x="2143" y="345026"/>
                    </a:lnTo>
                    <a:lnTo>
                      <a:pt x="1944" y="345733"/>
                    </a:lnTo>
                    <a:lnTo>
                      <a:pt x="1744" y="346439"/>
                    </a:lnTo>
                    <a:lnTo>
                      <a:pt x="1559" y="347213"/>
                    </a:lnTo>
                    <a:lnTo>
                      <a:pt x="1382" y="348054"/>
                    </a:lnTo>
                    <a:lnTo>
                      <a:pt x="1212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36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3" y="359021"/>
                    </a:lnTo>
                    <a:lnTo>
                      <a:pt x="59" y="360165"/>
                    </a:lnTo>
                    <a:lnTo>
                      <a:pt x="22" y="361342"/>
                    </a:lnTo>
                    <a:lnTo>
                      <a:pt x="0" y="362520"/>
                    </a:lnTo>
                    <a:lnTo>
                      <a:pt x="0" y="363697"/>
                    </a:lnTo>
                    <a:lnTo>
                      <a:pt x="0" y="364908"/>
                    </a:lnTo>
                    <a:lnTo>
                      <a:pt x="22" y="366086"/>
                    </a:lnTo>
                    <a:lnTo>
                      <a:pt x="59" y="367263"/>
                    </a:lnTo>
                    <a:lnTo>
                      <a:pt x="103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36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12" y="378533"/>
                    </a:lnTo>
                    <a:lnTo>
                      <a:pt x="1382" y="379374"/>
                    </a:lnTo>
                    <a:lnTo>
                      <a:pt x="1559" y="380215"/>
                    </a:lnTo>
                    <a:lnTo>
                      <a:pt x="1744" y="380989"/>
                    </a:lnTo>
                    <a:lnTo>
                      <a:pt x="1944" y="381695"/>
                    </a:lnTo>
                    <a:lnTo>
                      <a:pt x="2143" y="382402"/>
                    </a:lnTo>
                    <a:lnTo>
                      <a:pt x="2358" y="383041"/>
                    </a:lnTo>
                    <a:lnTo>
                      <a:pt x="2572" y="383680"/>
                    </a:lnTo>
                    <a:lnTo>
                      <a:pt x="2801" y="384218"/>
                    </a:lnTo>
                    <a:lnTo>
                      <a:pt x="3037" y="384757"/>
                    </a:lnTo>
                    <a:lnTo>
                      <a:pt x="3274" y="385228"/>
                    </a:lnTo>
                    <a:lnTo>
                      <a:pt x="3518" y="385631"/>
                    </a:lnTo>
                    <a:lnTo>
                      <a:pt x="3769" y="386001"/>
                    </a:lnTo>
                    <a:lnTo>
                      <a:pt x="4028" y="386304"/>
                    </a:lnTo>
                    <a:lnTo>
                      <a:pt x="4294" y="386573"/>
                    </a:lnTo>
                    <a:lnTo>
                      <a:pt x="4560" y="386775"/>
                    </a:lnTo>
                    <a:lnTo>
                      <a:pt x="4833" y="386943"/>
                    </a:lnTo>
                    <a:lnTo>
                      <a:pt x="5114" y="387044"/>
                    </a:lnTo>
                    <a:lnTo>
                      <a:pt x="5668" y="387044"/>
                    </a:lnTo>
                    <a:lnTo>
                      <a:pt x="5942" y="386943"/>
                    </a:lnTo>
                    <a:lnTo>
                      <a:pt x="6215" y="386775"/>
                    </a:lnTo>
                    <a:lnTo>
                      <a:pt x="6474" y="386573"/>
                    </a:lnTo>
                    <a:lnTo>
                      <a:pt x="6740" y="386304"/>
                    </a:lnTo>
                    <a:lnTo>
                      <a:pt x="6991" y="386001"/>
                    </a:lnTo>
                    <a:lnTo>
                      <a:pt x="7243" y="385631"/>
                    </a:lnTo>
                    <a:lnTo>
                      <a:pt x="7486" y="385228"/>
                    </a:lnTo>
                    <a:lnTo>
                      <a:pt x="7730" y="384757"/>
                    </a:lnTo>
                    <a:lnTo>
                      <a:pt x="7959" y="384218"/>
                    </a:lnTo>
                    <a:lnTo>
                      <a:pt x="8189" y="383680"/>
                    </a:lnTo>
                    <a:lnTo>
                      <a:pt x="8403" y="383041"/>
                    </a:lnTo>
                    <a:lnTo>
                      <a:pt x="8617" y="382402"/>
                    </a:lnTo>
                    <a:lnTo>
                      <a:pt x="8824" y="381695"/>
                    </a:lnTo>
                    <a:lnTo>
                      <a:pt x="9016" y="380989"/>
                    </a:lnTo>
                    <a:lnTo>
                      <a:pt x="9208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1" y="377658"/>
                    </a:lnTo>
                    <a:lnTo>
                      <a:pt x="9866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1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79" y="368407"/>
                    </a:lnTo>
                    <a:lnTo>
                      <a:pt x="10731" y="367263"/>
                    </a:lnTo>
                    <a:lnTo>
                      <a:pt x="10760" y="366086"/>
                    </a:lnTo>
                    <a:lnTo>
                      <a:pt x="10783" y="364908"/>
                    </a:lnTo>
                    <a:lnTo>
                      <a:pt x="10790" y="363697"/>
                    </a:lnTo>
                    <a:lnTo>
                      <a:pt x="10783" y="362520"/>
                    </a:lnTo>
                    <a:lnTo>
                      <a:pt x="10760" y="361342"/>
                    </a:lnTo>
                    <a:lnTo>
                      <a:pt x="10731" y="360165"/>
                    </a:lnTo>
                    <a:lnTo>
                      <a:pt x="10679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1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6" y="350678"/>
                    </a:lnTo>
                    <a:lnTo>
                      <a:pt x="9711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8" y="347213"/>
                    </a:lnTo>
                    <a:lnTo>
                      <a:pt x="9016" y="346439"/>
                    </a:lnTo>
                    <a:lnTo>
                      <a:pt x="8824" y="345733"/>
                    </a:lnTo>
                    <a:lnTo>
                      <a:pt x="8617" y="345026"/>
                    </a:lnTo>
                    <a:lnTo>
                      <a:pt x="8403" y="344387"/>
                    </a:lnTo>
                    <a:lnTo>
                      <a:pt x="8189" y="343748"/>
                    </a:lnTo>
                    <a:lnTo>
                      <a:pt x="7959" y="343209"/>
                    </a:lnTo>
                    <a:lnTo>
                      <a:pt x="7730" y="342671"/>
                    </a:lnTo>
                    <a:lnTo>
                      <a:pt x="7486" y="342200"/>
                    </a:lnTo>
                    <a:lnTo>
                      <a:pt x="7243" y="341797"/>
                    </a:lnTo>
                    <a:lnTo>
                      <a:pt x="6991" y="341426"/>
                    </a:lnTo>
                    <a:lnTo>
                      <a:pt x="6740" y="341124"/>
                    </a:lnTo>
                    <a:lnTo>
                      <a:pt x="6474" y="340855"/>
                    </a:lnTo>
                    <a:lnTo>
                      <a:pt x="6215" y="340653"/>
                    </a:lnTo>
                    <a:lnTo>
                      <a:pt x="5942" y="340485"/>
                    </a:lnTo>
                    <a:lnTo>
                      <a:pt x="5668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33" y="453957"/>
                    </a:lnTo>
                    <a:lnTo>
                      <a:pt x="4560" y="454092"/>
                    </a:lnTo>
                    <a:lnTo>
                      <a:pt x="4294" y="454293"/>
                    </a:lnTo>
                    <a:lnTo>
                      <a:pt x="4028" y="454562"/>
                    </a:lnTo>
                    <a:lnTo>
                      <a:pt x="3769" y="454865"/>
                    </a:lnTo>
                    <a:lnTo>
                      <a:pt x="3518" y="455235"/>
                    </a:lnTo>
                    <a:lnTo>
                      <a:pt x="3274" y="455639"/>
                    </a:lnTo>
                    <a:lnTo>
                      <a:pt x="3037" y="456110"/>
                    </a:lnTo>
                    <a:lnTo>
                      <a:pt x="2801" y="456615"/>
                    </a:lnTo>
                    <a:lnTo>
                      <a:pt x="2572" y="457153"/>
                    </a:lnTo>
                    <a:lnTo>
                      <a:pt x="2358" y="457758"/>
                    </a:lnTo>
                    <a:lnTo>
                      <a:pt x="2143" y="458398"/>
                    </a:lnTo>
                    <a:lnTo>
                      <a:pt x="1944" y="459104"/>
                    </a:lnTo>
                    <a:lnTo>
                      <a:pt x="1744" y="459811"/>
                    </a:lnTo>
                    <a:lnTo>
                      <a:pt x="1559" y="460584"/>
                    </a:lnTo>
                    <a:lnTo>
                      <a:pt x="1382" y="461392"/>
                    </a:lnTo>
                    <a:lnTo>
                      <a:pt x="1212" y="462233"/>
                    </a:lnTo>
                    <a:lnTo>
                      <a:pt x="1057" y="463141"/>
                    </a:lnTo>
                    <a:lnTo>
                      <a:pt x="909" y="464049"/>
                    </a:lnTo>
                    <a:lnTo>
                      <a:pt x="769" y="464991"/>
                    </a:lnTo>
                    <a:lnTo>
                      <a:pt x="636" y="465967"/>
                    </a:lnTo>
                    <a:lnTo>
                      <a:pt x="525" y="466976"/>
                    </a:lnTo>
                    <a:lnTo>
                      <a:pt x="414" y="468019"/>
                    </a:lnTo>
                    <a:lnTo>
                      <a:pt x="318" y="469062"/>
                    </a:lnTo>
                    <a:lnTo>
                      <a:pt x="237" y="470172"/>
                    </a:lnTo>
                    <a:lnTo>
                      <a:pt x="163" y="471282"/>
                    </a:lnTo>
                    <a:lnTo>
                      <a:pt x="103" y="472426"/>
                    </a:lnTo>
                    <a:lnTo>
                      <a:pt x="59" y="473570"/>
                    </a:lnTo>
                    <a:lnTo>
                      <a:pt x="22" y="474747"/>
                    </a:lnTo>
                    <a:lnTo>
                      <a:pt x="0" y="475958"/>
                    </a:lnTo>
                    <a:lnTo>
                      <a:pt x="0" y="477170"/>
                    </a:lnTo>
                    <a:lnTo>
                      <a:pt x="0" y="478381"/>
                    </a:lnTo>
                    <a:lnTo>
                      <a:pt x="22" y="479558"/>
                    </a:lnTo>
                    <a:lnTo>
                      <a:pt x="59" y="480702"/>
                    </a:lnTo>
                    <a:lnTo>
                      <a:pt x="103" y="481879"/>
                    </a:lnTo>
                    <a:lnTo>
                      <a:pt x="163" y="482989"/>
                    </a:lnTo>
                    <a:lnTo>
                      <a:pt x="237" y="484100"/>
                    </a:lnTo>
                    <a:lnTo>
                      <a:pt x="318" y="485176"/>
                    </a:lnTo>
                    <a:lnTo>
                      <a:pt x="414" y="486253"/>
                    </a:lnTo>
                    <a:lnTo>
                      <a:pt x="525" y="487262"/>
                    </a:lnTo>
                    <a:lnTo>
                      <a:pt x="636" y="488271"/>
                    </a:lnTo>
                    <a:lnTo>
                      <a:pt x="769" y="489247"/>
                    </a:lnTo>
                    <a:lnTo>
                      <a:pt x="909" y="490189"/>
                    </a:lnTo>
                    <a:lnTo>
                      <a:pt x="1057" y="491131"/>
                    </a:lnTo>
                    <a:lnTo>
                      <a:pt x="1212" y="492005"/>
                    </a:lnTo>
                    <a:lnTo>
                      <a:pt x="1382" y="492846"/>
                    </a:lnTo>
                    <a:lnTo>
                      <a:pt x="1559" y="493654"/>
                    </a:lnTo>
                    <a:lnTo>
                      <a:pt x="1744" y="494428"/>
                    </a:lnTo>
                    <a:lnTo>
                      <a:pt x="1944" y="495168"/>
                    </a:lnTo>
                    <a:lnTo>
                      <a:pt x="2143" y="495874"/>
                    </a:lnTo>
                    <a:lnTo>
                      <a:pt x="2358" y="496513"/>
                    </a:lnTo>
                    <a:lnTo>
                      <a:pt x="2572" y="497119"/>
                    </a:lnTo>
                    <a:lnTo>
                      <a:pt x="2801" y="497691"/>
                    </a:lnTo>
                    <a:lnTo>
                      <a:pt x="3037" y="498195"/>
                    </a:lnTo>
                    <a:lnTo>
                      <a:pt x="3274" y="498666"/>
                    </a:lnTo>
                    <a:lnTo>
                      <a:pt x="3518" y="499104"/>
                    </a:lnTo>
                    <a:lnTo>
                      <a:pt x="3769" y="499474"/>
                    </a:lnTo>
                    <a:lnTo>
                      <a:pt x="4028" y="499777"/>
                    </a:lnTo>
                    <a:lnTo>
                      <a:pt x="4294" y="500046"/>
                    </a:lnTo>
                    <a:lnTo>
                      <a:pt x="4560" y="500248"/>
                    </a:lnTo>
                    <a:lnTo>
                      <a:pt x="4833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68" y="500483"/>
                    </a:lnTo>
                    <a:lnTo>
                      <a:pt x="5942" y="500382"/>
                    </a:lnTo>
                    <a:lnTo>
                      <a:pt x="6215" y="500248"/>
                    </a:lnTo>
                    <a:lnTo>
                      <a:pt x="6474" y="500046"/>
                    </a:lnTo>
                    <a:lnTo>
                      <a:pt x="6740" y="499777"/>
                    </a:lnTo>
                    <a:lnTo>
                      <a:pt x="6991" y="499474"/>
                    </a:lnTo>
                    <a:lnTo>
                      <a:pt x="7243" y="499104"/>
                    </a:lnTo>
                    <a:lnTo>
                      <a:pt x="7486" y="498666"/>
                    </a:lnTo>
                    <a:lnTo>
                      <a:pt x="7730" y="498195"/>
                    </a:lnTo>
                    <a:lnTo>
                      <a:pt x="7959" y="497691"/>
                    </a:lnTo>
                    <a:lnTo>
                      <a:pt x="8189" y="497119"/>
                    </a:lnTo>
                    <a:lnTo>
                      <a:pt x="8403" y="496513"/>
                    </a:lnTo>
                    <a:lnTo>
                      <a:pt x="8617" y="495874"/>
                    </a:lnTo>
                    <a:lnTo>
                      <a:pt x="8824" y="495168"/>
                    </a:lnTo>
                    <a:lnTo>
                      <a:pt x="9016" y="494428"/>
                    </a:lnTo>
                    <a:lnTo>
                      <a:pt x="9208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1" y="491131"/>
                    </a:lnTo>
                    <a:lnTo>
                      <a:pt x="9866" y="490189"/>
                    </a:lnTo>
                    <a:lnTo>
                      <a:pt x="10007" y="489247"/>
                    </a:lnTo>
                    <a:lnTo>
                      <a:pt x="10140" y="488271"/>
                    </a:lnTo>
                    <a:lnTo>
                      <a:pt x="10258" y="487262"/>
                    </a:lnTo>
                    <a:lnTo>
                      <a:pt x="10361" y="486253"/>
                    </a:lnTo>
                    <a:lnTo>
                      <a:pt x="10465" y="485176"/>
                    </a:lnTo>
                    <a:lnTo>
                      <a:pt x="10546" y="484100"/>
                    </a:lnTo>
                    <a:lnTo>
                      <a:pt x="10620" y="482989"/>
                    </a:lnTo>
                    <a:lnTo>
                      <a:pt x="10679" y="481879"/>
                    </a:lnTo>
                    <a:lnTo>
                      <a:pt x="10731" y="480702"/>
                    </a:lnTo>
                    <a:lnTo>
                      <a:pt x="10760" y="479558"/>
                    </a:lnTo>
                    <a:lnTo>
                      <a:pt x="10783" y="478381"/>
                    </a:lnTo>
                    <a:lnTo>
                      <a:pt x="10790" y="477170"/>
                    </a:lnTo>
                    <a:lnTo>
                      <a:pt x="10783" y="475958"/>
                    </a:lnTo>
                    <a:lnTo>
                      <a:pt x="10760" y="474747"/>
                    </a:lnTo>
                    <a:lnTo>
                      <a:pt x="10731" y="473570"/>
                    </a:lnTo>
                    <a:lnTo>
                      <a:pt x="10679" y="472426"/>
                    </a:lnTo>
                    <a:lnTo>
                      <a:pt x="10620" y="471282"/>
                    </a:lnTo>
                    <a:lnTo>
                      <a:pt x="10546" y="470172"/>
                    </a:lnTo>
                    <a:lnTo>
                      <a:pt x="10465" y="469062"/>
                    </a:lnTo>
                    <a:lnTo>
                      <a:pt x="10361" y="468019"/>
                    </a:lnTo>
                    <a:lnTo>
                      <a:pt x="10258" y="466976"/>
                    </a:lnTo>
                    <a:lnTo>
                      <a:pt x="10140" y="465967"/>
                    </a:lnTo>
                    <a:lnTo>
                      <a:pt x="10007" y="464991"/>
                    </a:lnTo>
                    <a:lnTo>
                      <a:pt x="9866" y="464049"/>
                    </a:lnTo>
                    <a:lnTo>
                      <a:pt x="9711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8" y="460584"/>
                    </a:lnTo>
                    <a:lnTo>
                      <a:pt x="9016" y="459811"/>
                    </a:lnTo>
                    <a:lnTo>
                      <a:pt x="8824" y="459104"/>
                    </a:lnTo>
                    <a:lnTo>
                      <a:pt x="8617" y="458398"/>
                    </a:lnTo>
                    <a:lnTo>
                      <a:pt x="8403" y="457758"/>
                    </a:lnTo>
                    <a:lnTo>
                      <a:pt x="8189" y="457153"/>
                    </a:lnTo>
                    <a:lnTo>
                      <a:pt x="7959" y="456615"/>
                    </a:lnTo>
                    <a:lnTo>
                      <a:pt x="7730" y="456110"/>
                    </a:lnTo>
                    <a:lnTo>
                      <a:pt x="7486" y="455639"/>
                    </a:lnTo>
                    <a:lnTo>
                      <a:pt x="7243" y="455235"/>
                    </a:lnTo>
                    <a:lnTo>
                      <a:pt x="6991" y="454865"/>
                    </a:lnTo>
                    <a:lnTo>
                      <a:pt x="6740" y="454562"/>
                    </a:lnTo>
                    <a:lnTo>
                      <a:pt x="6474" y="454293"/>
                    </a:lnTo>
                    <a:lnTo>
                      <a:pt x="6215" y="454092"/>
                    </a:lnTo>
                    <a:lnTo>
                      <a:pt x="5942" y="453957"/>
                    </a:lnTo>
                    <a:lnTo>
                      <a:pt x="5668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33" y="567160"/>
                    </a:lnTo>
                    <a:lnTo>
                      <a:pt x="4560" y="567328"/>
                    </a:lnTo>
                    <a:lnTo>
                      <a:pt x="4294" y="567530"/>
                    </a:lnTo>
                    <a:lnTo>
                      <a:pt x="4028" y="567766"/>
                    </a:lnTo>
                    <a:lnTo>
                      <a:pt x="3769" y="568102"/>
                    </a:lnTo>
                    <a:lnTo>
                      <a:pt x="3518" y="568472"/>
                    </a:lnTo>
                    <a:lnTo>
                      <a:pt x="3274" y="568876"/>
                    </a:lnTo>
                    <a:lnTo>
                      <a:pt x="3037" y="569347"/>
                    </a:lnTo>
                    <a:lnTo>
                      <a:pt x="2801" y="569885"/>
                    </a:lnTo>
                    <a:lnTo>
                      <a:pt x="2572" y="570423"/>
                    </a:lnTo>
                    <a:lnTo>
                      <a:pt x="2358" y="571029"/>
                    </a:lnTo>
                    <a:lnTo>
                      <a:pt x="2143" y="571702"/>
                    </a:lnTo>
                    <a:lnTo>
                      <a:pt x="1944" y="572408"/>
                    </a:lnTo>
                    <a:lnTo>
                      <a:pt x="1744" y="573115"/>
                    </a:lnTo>
                    <a:lnTo>
                      <a:pt x="1559" y="573889"/>
                    </a:lnTo>
                    <a:lnTo>
                      <a:pt x="1382" y="574730"/>
                    </a:lnTo>
                    <a:lnTo>
                      <a:pt x="1212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36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3" y="585697"/>
                    </a:lnTo>
                    <a:lnTo>
                      <a:pt x="59" y="586840"/>
                    </a:lnTo>
                    <a:lnTo>
                      <a:pt x="22" y="588018"/>
                    </a:lnTo>
                    <a:lnTo>
                      <a:pt x="0" y="589195"/>
                    </a:lnTo>
                    <a:lnTo>
                      <a:pt x="0" y="590373"/>
                    </a:lnTo>
                    <a:lnTo>
                      <a:pt x="0" y="591618"/>
                    </a:lnTo>
                    <a:lnTo>
                      <a:pt x="22" y="592795"/>
                    </a:lnTo>
                    <a:lnTo>
                      <a:pt x="59" y="593972"/>
                    </a:lnTo>
                    <a:lnTo>
                      <a:pt x="103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36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12" y="605310"/>
                    </a:lnTo>
                    <a:lnTo>
                      <a:pt x="1382" y="606151"/>
                    </a:lnTo>
                    <a:lnTo>
                      <a:pt x="1559" y="606958"/>
                    </a:lnTo>
                    <a:lnTo>
                      <a:pt x="1744" y="607732"/>
                    </a:lnTo>
                    <a:lnTo>
                      <a:pt x="1944" y="608472"/>
                    </a:lnTo>
                    <a:lnTo>
                      <a:pt x="2143" y="609145"/>
                    </a:lnTo>
                    <a:lnTo>
                      <a:pt x="2358" y="609784"/>
                    </a:lnTo>
                    <a:lnTo>
                      <a:pt x="2572" y="610389"/>
                    </a:lnTo>
                    <a:lnTo>
                      <a:pt x="2801" y="610961"/>
                    </a:lnTo>
                    <a:lnTo>
                      <a:pt x="3037" y="611466"/>
                    </a:lnTo>
                    <a:lnTo>
                      <a:pt x="3274" y="611937"/>
                    </a:lnTo>
                    <a:lnTo>
                      <a:pt x="3518" y="612341"/>
                    </a:lnTo>
                    <a:lnTo>
                      <a:pt x="3769" y="612711"/>
                    </a:lnTo>
                    <a:lnTo>
                      <a:pt x="4028" y="613013"/>
                    </a:lnTo>
                    <a:lnTo>
                      <a:pt x="4294" y="613249"/>
                    </a:lnTo>
                    <a:lnTo>
                      <a:pt x="4560" y="613451"/>
                    </a:lnTo>
                    <a:lnTo>
                      <a:pt x="4833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68" y="613686"/>
                    </a:lnTo>
                    <a:lnTo>
                      <a:pt x="5942" y="613619"/>
                    </a:lnTo>
                    <a:lnTo>
                      <a:pt x="6215" y="613451"/>
                    </a:lnTo>
                    <a:lnTo>
                      <a:pt x="6474" y="613249"/>
                    </a:lnTo>
                    <a:lnTo>
                      <a:pt x="6740" y="613013"/>
                    </a:lnTo>
                    <a:lnTo>
                      <a:pt x="6991" y="612711"/>
                    </a:lnTo>
                    <a:lnTo>
                      <a:pt x="7243" y="612341"/>
                    </a:lnTo>
                    <a:lnTo>
                      <a:pt x="7486" y="611937"/>
                    </a:lnTo>
                    <a:lnTo>
                      <a:pt x="7730" y="611466"/>
                    </a:lnTo>
                    <a:lnTo>
                      <a:pt x="7959" y="610961"/>
                    </a:lnTo>
                    <a:lnTo>
                      <a:pt x="8189" y="610389"/>
                    </a:lnTo>
                    <a:lnTo>
                      <a:pt x="8403" y="609784"/>
                    </a:lnTo>
                    <a:lnTo>
                      <a:pt x="8617" y="609145"/>
                    </a:lnTo>
                    <a:lnTo>
                      <a:pt x="8824" y="608472"/>
                    </a:lnTo>
                    <a:lnTo>
                      <a:pt x="9016" y="607732"/>
                    </a:lnTo>
                    <a:lnTo>
                      <a:pt x="9208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1" y="604435"/>
                    </a:lnTo>
                    <a:lnTo>
                      <a:pt x="9866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1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79" y="595150"/>
                    </a:lnTo>
                    <a:lnTo>
                      <a:pt x="10731" y="593972"/>
                    </a:lnTo>
                    <a:lnTo>
                      <a:pt x="10760" y="592795"/>
                    </a:lnTo>
                    <a:lnTo>
                      <a:pt x="10783" y="591618"/>
                    </a:lnTo>
                    <a:lnTo>
                      <a:pt x="10790" y="590373"/>
                    </a:lnTo>
                    <a:lnTo>
                      <a:pt x="10783" y="589195"/>
                    </a:lnTo>
                    <a:lnTo>
                      <a:pt x="10760" y="588018"/>
                    </a:lnTo>
                    <a:lnTo>
                      <a:pt x="10731" y="586840"/>
                    </a:lnTo>
                    <a:lnTo>
                      <a:pt x="10679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1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6" y="577354"/>
                    </a:lnTo>
                    <a:lnTo>
                      <a:pt x="9711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8" y="573889"/>
                    </a:lnTo>
                    <a:lnTo>
                      <a:pt x="9016" y="573115"/>
                    </a:lnTo>
                    <a:lnTo>
                      <a:pt x="8824" y="572408"/>
                    </a:lnTo>
                    <a:lnTo>
                      <a:pt x="8617" y="571702"/>
                    </a:lnTo>
                    <a:lnTo>
                      <a:pt x="8403" y="571029"/>
                    </a:lnTo>
                    <a:lnTo>
                      <a:pt x="8189" y="570423"/>
                    </a:lnTo>
                    <a:lnTo>
                      <a:pt x="7959" y="569885"/>
                    </a:lnTo>
                    <a:lnTo>
                      <a:pt x="7730" y="569347"/>
                    </a:lnTo>
                    <a:lnTo>
                      <a:pt x="7486" y="568876"/>
                    </a:lnTo>
                    <a:lnTo>
                      <a:pt x="7243" y="568472"/>
                    </a:lnTo>
                    <a:lnTo>
                      <a:pt x="6991" y="568102"/>
                    </a:lnTo>
                    <a:lnTo>
                      <a:pt x="6740" y="567766"/>
                    </a:lnTo>
                    <a:lnTo>
                      <a:pt x="6474" y="567530"/>
                    </a:lnTo>
                    <a:lnTo>
                      <a:pt x="6215" y="567328"/>
                    </a:lnTo>
                    <a:lnTo>
                      <a:pt x="5942" y="567160"/>
                    </a:lnTo>
                    <a:lnTo>
                      <a:pt x="5668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Google Shape;36;p3"/>
              <p:cNvSpPr/>
              <p:nvPr/>
            </p:nvSpPr>
            <p:spPr>
              <a:xfrm>
                <a:off x="10985029" y="2593559"/>
                <a:ext cx="55636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403" y="0"/>
                    </a:moveTo>
                    <a:lnTo>
                      <a:pt x="5122" y="34"/>
                    </a:lnTo>
                    <a:lnTo>
                      <a:pt x="4848" y="135"/>
                    </a:lnTo>
                    <a:lnTo>
                      <a:pt x="4582" y="269"/>
                    </a:lnTo>
                    <a:lnTo>
                      <a:pt x="4316" y="471"/>
                    </a:lnTo>
                    <a:lnTo>
                      <a:pt x="4050" y="740"/>
                    </a:lnTo>
                    <a:lnTo>
                      <a:pt x="3799" y="1043"/>
                    </a:lnTo>
                    <a:lnTo>
                      <a:pt x="3548" y="1413"/>
                    </a:lnTo>
                    <a:lnTo>
                      <a:pt x="3304" y="1850"/>
                    </a:lnTo>
                    <a:lnTo>
                      <a:pt x="3060" y="2321"/>
                    </a:lnTo>
                    <a:lnTo>
                      <a:pt x="2831" y="2826"/>
                    </a:lnTo>
                    <a:lnTo>
                      <a:pt x="2602" y="3398"/>
                    </a:lnTo>
                    <a:lnTo>
                      <a:pt x="2387" y="4003"/>
                    </a:lnTo>
                    <a:lnTo>
                      <a:pt x="2173" y="4643"/>
                    </a:lnTo>
                    <a:lnTo>
                      <a:pt x="1966" y="5349"/>
                    </a:lnTo>
                    <a:lnTo>
                      <a:pt x="1774" y="6089"/>
                    </a:lnTo>
                    <a:lnTo>
                      <a:pt x="1589" y="6863"/>
                    </a:lnTo>
                    <a:lnTo>
                      <a:pt x="1404" y="7670"/>
                    </a:lnTo>
                    <a:lnTo>
                      <a:pt x="1234" y="8511"/>
                    </a:lnTo>
                    <a:lnTo>
                      <a:pt x="1079" y="9420"/>
                    </a:lnTo>
                    <a:lnTo>
                      <a:pt x="924" y="10328"/>
                    </a:lnTo>
                    <a:lnTo>
                      <a:pt x="784" y="11270"/>
                    </a:lnTo>
                    <a:lnTo>
                      <a:pt x="658" y="12245"/>
                    </a:lnTo>
                    <a:lnTo>
                      <a:pt x="532" y="13255"/>
                    </a:lnTo>
                    <a:lnTo>
                      <a:pt x="429" y="14298"/>
                    </a:lnTo>
                    <a:lnTo>
                      <a:pt x="333" y="15340"/>
                    </a:lnTo>
                    <a:lnTo>
                      <a:pt x="244" y="16417"/>
                    </a:lnTo>
                    <a:lnTo>
                      <a:pt x="170" y="17527"/>
                    </a:lnTo>
                    <a:lnTo>
                      <a:pt x="111" y="18671"/>
                    </a:lnTo>
                    <a:lnTo>
                      <a:pt x="67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69"/>
                    </a:lnTo>
                    <a:lnTo>
                      <a:pt x="67" y="26947"/>
                    </a:lnTo>
                    <a:lnTo>
                      <a:pt x="111" y="28091"/>
                    </a:lnTo>
                    <a:lnTo>
                      <a:pt x="170" y="29234"/>
                    </a:lnTo>
                    <a:lnTo>
                      <a:pt x="244" y="30345"/>
                    </a:lnTo>
                    <a:lnTo>
                      <a:pt x="333" y="31455"/>
                    </a:lnTo>
                    <a:lnTo>
                      <a:pt x="429" y="32531"/>
                    </a:lnTo>
                    <a:lnTo>
                      <a:pt x="532" y="33540"/>
                    </a:lnTo>
                    <a:lnTo>
                      <a:pt x="658" y="34550"/>
                    </a:lnTo>
                    <a:lnTo>
                      <a:pt x="784" y="35525"/>
                    </a:lnTo>
                    <a:lnTo>
                      <a:pt x="924" y="36501"/>
                    </a:lnTo>
                    <a:lnTo>
                      <a:pt x="1079" y="37409"/>
                    </a:lnTo>
                    <a:lnTo>
                      <a:pt x="1234" y="38284"/>
                    </a:lnTo>
                    <a:lnTo>
                      <a:pt x="1404" y="39125"/>
                    </a:lnTo>
                    <a:lnTo>
                      <a:pt x="1589" y="39932"/>
                    </a:lnTo>
                    <a:lnTo>
                      <a:pt x="1774" y="40706"/>
                    </a:lnTo>
                    <a:lnTo>
                      <a:pt x="1966" y="41413"/>
                    </a:lnTo>
                    <a:lnTo>
                      <a:pt x="2173" y="42119"/>
                    </a:lnTo>
                    <a:lnTo>
                      <a:pt x="2387" y="42758"/>
                    </a:lnTo>
                    <a:lnTo>
                      <a:pt x="2602" y="43364"/>
                    </a:lnTo>
                    <a:lnTo>
                      <a:pt x="2831" y="43902"/>
                    </a:lnTo>
                    <a:lnTo>
                      <a:pt x="3060" y="44407"/>
                    </a:lnTo>
                    <a:lnTo>
                      <a:pt x="3304" y="44878"/>
                    </a:lnTo>
                    <a:lnTo>
                      <a:pt x="3548" y="45281"/>
                    </a:lnTo>
                    <a:lnTo>
                      <a:pt x="3799" y="45651"/>
                    </a:lnTo>
                    <a:lnTo>
                      <a:pt x="4050" y="45954"/>
                    </a:lnTo>
                    <a:lnTo>
                      <a:pt x="4316" y="46223"/>
                    </a:lnTo>
                    <a:lnTo>
                      <a:pt x="4582" y="46425"/>
                    </a:lnTo>
                    <a:lnTo>
                      <a:pt x="4848" y="46560"/>
                    </a:lnTo>
                    <a:lnTo>
                      <a:pt x="5122" y="46661"/>
                    </a:lnTo>
                    <a:lnTo>
                      <a:pt x="5403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78"/>
                    </a:lnTo>
                    <a:lnTo>
                      <a:pt x="7731" y="44407"/>
                    </a:lnTo>
                    <a:lnTo>
                      <a:pt x="7967" y="43902"/>
                    </a:lnTo>
                    <a:lnTo>
                      <a:pt x="8189" y="43364"/>
                    </a:lnTo>
                    <a:lnTo>
                      <a:pt x="8411" y="42758"/>
                    </a:lnTo>
                    <a:lnTo>
                      <a:pt x="8625" y="42119"/>
                    </a:lnTo>
                    <a:lnTo>
                      <a:pt x="8824" y="41413"/>
                    </a:lnTo>
                    <a:lnTo>
                      <a:pt x="9024" y="40706"/>
                    </a:lnTo>
                    <a:lnTo>
                      <a:pt x="9209" y="39932"/>
                    </a:lnTo>
                    <a:lnTo>
                      <a:pt x="9386" y="39125"/>
                    </a:lnTo>
                    <a:lnTo>
                      <a:pt x="9556" y="38284"/>
                    </a:lnTo>
                    <a:lnTo>
                      <a:pt x="9719" y="37409"/>
                    </a:lnTo>
                    <a:lnTo>
                      <a:pt x="9874" y="36501"/>
                    </a:lnTo>
                    <a:lnTo>
                      <a:pt x="10014" y="35525"/>
                    </a:lnTo>
                    <a:lnTo>
                      <a:pt x="10140" y="34550"/>
                    </a:lnTo>
                    <a:lnTo>
                      <a:pt x="10266" y="33540"/>
                    </a:lnTo>
                    <a:lnTo>
                      <a:pt x="10369" y="32531"/>
                    </a:lnTo>
                    <a:lnTo>
                      <a:pt x="10465" y="31455"/>
                    </a:lnTo>
                    <a:lnTo>
                      <a:pt x="10554" y="30345"/>
                    </a:lnTo>
                    <a:lnTo>
                      <a:pt x="10628" y="29234"/>
                    </a:lnTo>
                    <a:lnTo>
                      <a:pt x="10687" y="28091"/>
                    </a:lnTo>
                    <a:lnTo>
                      <a:pt x="10731" y="26947"/>
                    </a:lnTo>
                    <a:lnTo>
                      <a:pt x="10768" y="25769"/>
                    </a:lnTo>
                    <a:lnTo>
                      <a:pt x="10790" y="24558"/>
                    </a:lnTo>
                    <a:lnTo>
                      <a:pt x="10798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66" y="13255"/>
                    </a:lnTo>
                    <a:lnTo>
                      <a:pt x="10140" y="12245"/>
                    </a:lnTo>
                    <a:lnTo>
                      <a:pt x="10014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4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403" y="0"/>
                    </a:lnTo>
                    <a:close/>
                    <a:moveTo>
                      <a:pt x="5403" y="113472"/>
                    </a:moveTo>
                    <a:lnTo>
                      <a:pt x="5122" y="113506"/>
                    </a:lnTo>
                    <a:lnTo>
                      <a:pt x="4848" y="113573"/>
                    </a:lnTo>
                    <a:lnTo>
                      <a:pt x="4582" y="113742"/>
                    </a:lnTo>
                    <a:lnTo>
                      <a:pt x="4316" y="113943"/>
                    </a:lnTo>
                    <a:lnTo>
                      <a:pt x="4050" y="114213"/>
                    </a:lnTo>
                    <a:lnTo>
                      <a:pt x="3799" y="114515"/>
                    </a:lnTo>
                    <a:lnTo>
                      <a:pt x="3548" y="114885"/>
                    </a:lnTo>
                    <a:lnTo>
                      <a:pt x="3304" y="115323"/>
                    </a:lnTo>
                    <a:lnTo>
                      <a:pt x="3060" y="115794"/>
                    </a:lnTo>
                    <a:lnTo>
                      <a:pt x="2831" y="116298"/>
                    </a:lnTo>
                    <a:lnTo>
                      <a:pt x="2602" y="116870"/>
                    </a:lnTo>
                    <a:lnTo>
                      <a:pt x="2387" y="117476"/>
                    </a:lnTo>
                    <a:lnTo>
                      <a:pt x="2173" y="118115"/>
                    </a:lnTo>
                    <a:lnTo>
                      <a:pt x="1966" y="118821"/>
                    </a:lnTo>
                    <a:lnTo>
                      <a:pt x="1774" y="119562"/>
                    </a:lnTo>
                    <a:lnTo>
                      <a:pt x="1589" y="120335"/>
                    </a:lnTo>
                    <a:lnTo>
                      <a:pt x="1404" y="121143"/>
                    </a:lnTo>
                    <a:lnTo>
                      <a:pt x="1234" y="121984"/>
                    </a:lnTo>
                    <a:lnTo>
                      <a:pt x="1079" y="122858"/>
                    </a:lnTo>
                    <a:lnTo>
                      <a:pt x="924" y="123800"/>
                    </a:lnTo>
                    <a:lnTo>
                      <a:pt x="784" y="124742"/>
                    </a:lnTo>
                    <a:lnTo>
                      <a:pt x="658" y="125718"/>
                    </a:lnTo>
                    <a:lnTo>
                      <a:pt x="532" y="126727"/>
                    </a:lnTo>
                    <a:lnTo>
                      <a:pt x="429" y="127736"/>
                    </a:lnTo>
                    <a:lnTo>
                      <a:pt x="333" y="128813"/>
                    </a:lnTo>
                    <a:lnTo>
                      <a:pt x="244" y="129889"/>
                    </a:lnTo>
                    <a:lnTo>
                      <a:pt x="170" y="131000"/>
                    </a:lnTo>
                    <a:lnTo>
                      <a:pt x="111" y="132110"/>
                    </a:lnTo>
                    <a:lnTo>
                      <a:pt x="67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7" y="140352"/>
                    </a:lnTo>
                    <a:lnTo>
                      <a:pt x="111" y="141496"/>
                    </a:lnTo>
                    <a:lnTo>
                      <a:pt x="170" y="142640"/>
                    </a:lnTo>
                    <a:lnTo>
                      <a:pt x="244" y="143716"/>
                    </a:lnTo>
                    <a:lnTo>
                      <a:pt x="333" y="144826"/>
                    </a:lnTo>
                    <a:lnTo>
                      <a:pt x="429" y="145869"/>
                    </a:lnTo>
                    <a:lnTo>
                      <a:pt x="532" y="146912"/>
                    </a:lnTo>
                    <a:lnTo>
                      <a:pt x="658" y="147921"/>
                    </a:lnTo>
                    <a:lnTo>
                      <a:pt x="784" y="148897"/>
                    </a:lnTo>
                    <a:lnTo>
                      <a:pt x="924" y="149839"/>
                    </a:lnTo>
                    <a:lnTo>
                      <a:pt x="1079" y="150747"/>
                    </a:lnTo>
                    <a:lnTo>
                      <a:pt x="1234" y="151622"/>
                    </a:lnTo>
                    <a:lnTo>
                      <a:pt x="1404" y="152496"/>
                    </a:lnTo>
                    <a:lnTo>
                      <a:pt x="1589" y="153304"/>
                    </a:lnTo>
                    <a:lnTo>
                      <a:pt x="1774" y="154078"/>
                    </a:lnTo>
                    <a:lnTo>
                      <a:pt x="1966" y="154818"/>
                    </a:lnTo>
                    <a:lnTo>
                      <a:pt x="2173" y="155491"/>
                    </a:lnTo>
                    <a:lnTo>
                      <a:pt x="2387" y="156163"/>
                    </a:lnTo>
                    <a:lnTo>
                      <a:pt x="2602" y="156769"/>
                    </a:lnTo>
                    <a:lnTo>
                      <a:pt x="2831" y="157341"/>
                    </a:lnTo>
                    <a:lnTo>
                      <a:pt x="3060" y="157845"/>
                    </a:lnTo>
                    <a:lnTo>
                      <a:pt x="3304" y="158316"/>
                    </a:lnTo>
                    <a:lnTo>
                      <a:pt x="3548" y="158720"/>
                    </a:lnTo>
                    <a:lnTo>
                      <a:pt x="3799" y="159090"/>
                    </a:lnTo>
                    <a:lnTo>
                      <a:pt x="4050" y="159427"/>
                    </a:lnTo>
                    <a:lnTo>
                      <a:pt x="4316" y="159696"/>
                    </a:lnTo>
                    <a:lnTo>
                      <a:pt x="4582" y="159898"/>
                    </a:lnTo>
                    <a:lnTo>
                      <a:pt x="4848" y="160032"/>
                    </a:lnTo>
                    <a:lnTo>
                      <a:pt x="5122" y="160133"/>
                    </a:lnTo>
                    <a:lnTo>
                      <a:pt x="5403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4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4" y="148897"/>
                    </a:lnTo>
                    <a:lnTo>
                      <a:pt x="10140" y="147921"/>
                    </a:lnTo>
                    <a:lnTo>
                      <a:pt x="10266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8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66" y="126727"/>
                    </a:lnTo>
                    <a:lnTo>
                      <a:pt x="10140" y="125718"/>
                    </a:lnTo>
                    <a:lnTo>
                      <a:pt x="10014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4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403" y="113472"/>
                    </a:lnTo>
                    <a:close/>
                    <a:moveTo>
                      <a:pt x="5122" y="226945"/>
                    </a:moveTo>
                    <a:lnTo>
                      <a:pt x="4848" y="227046"/>
                    </a:lnTo>
                    <a:lnTo>
                      <a:pt x="4582" y="227214"/>
                    </a:lnTo>
                    <a:lnTo>
                      <a:pt x="4316" y="227416"/>
                    </a:lnTo>
                    <a:lnTo>
                      <a:pt x="4050" y="227651"/>
                    </a:lnTo>
                    <a:lnTo>
                      <a:pt x="3799" y="227988"/>
                    </a:lnTo>
                    <a:lnTo>
                      <a:pt x="3548" y="228358"/>
                    </a:lnTo>
                    <a:lnTo>
                      <a:pt x="3304" y="228761"/>
                    </a:lnTo>
                    <a:lnTo>
                      <a:pt x="3060" y="229232"/>
                    </a:lnTo>
                    <a:lnTo>
                      <a:pt x="2831" y="229771"/>
                    </a:lnTo>
                    <a:lnTo>
                      <a:pt x="2602" y="230309"/>
                    </a:lnTo>
                    <a:lnTo>
                      <a:pt x="2387" y="230915"/>
                    </a:lnTo>
                    <a:lnTo>
                      <a:pt x="2173" y="231587"/>
                    </a:lnTo>
                    <a:lnTo>
                      <a:pt x="1966" y="232260"/>
                    </a:lnTo>
                    <a:lnTo>
                      <a:pt x="1774" y="233000"/>
                    </a:lnTo>
                    <a:lnTo>
                      <a:pt x="1589" y="233774"/>
                    </a:lnTo>
                    <a:lnTo>
                      <a:pt x="1404" y="234581"/>
                    </a:lnTo>
                    <a:lnTo>
                      <a:pt x="1234" y="235422"/>
                    </a:lnTo>
                    <a:lnTo>
                      <a:pt x="1079" y="236331"/>
                    </a:lnTo>
                    <a:lnTo>
                      <a:pt x="924" y="237239"/>
                    </a:lnTo>
                    <a:lnTo>
                      <a:pt x="784" y="238181"/>
                    </a:lnTo>
                    <a:lnTo>
                      <a:pt x="658" y="239157"/>
                    </a:lnTo>
                    <a:lnTo>
                      <a:pt x="532" y="240166"/>
                    </a:lnTo>
                    <a:lnTo>
                      <a:pt x="429" y="241209"/>
                    </a:lnTo>
                    <a:lnTo>
                      <a:pt x="333" y="242252"/>
                    </a:lnTo>
                    <a:lnTo>
                      <a:pt x="244" y="243328"/>
                    </a:lnTo>
                    <a:lnTo>
                      <a:pt x="170" y="244438"/>
                    </a:lnTo>
                    <a:lnTo>
                      <a:pt x="111" y="245582"/>
                    </a:lnTo>
                    <a:lnTo>
                      <a:pt x="67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7" y="253824"/>
                    </a:lnTo>
                    <a:lnTo>
                      <a:pt x="111" y="254968"/>
                    </a:lnTo>
                    <a:lnTo>
                      <a:pt x="170" y="256078"/>
                    </a:lnTo>
                    <a:lnTo>
                      <a:pt x="244" y="257188"/>
                    </a:lnTo>
                    <a:lnTo>
                      <a:pt x="333" y="258265"/>
                    </a:lnTo>
                    <a:lnTo>
                      <a:pt x="429" y="259341"/>
                    </a:lnTo>
                    <a:lnTo>
                      <a:pt x="532" y="260384"/>
                    </a:lnTo>
                    <a:lnTo>
                      <a:pt x="658" y="261360"/>
                    </a:lnTo>
                    <a:lnTo>
                      <a:pt x="784" y="262336"/>
                    </a:lnTo>
                    <a:lnTo>
                      <a:pt x="924" y="263311"/>
                    </a:lnTo>
                    <a:lnTo>
                      <a:pt x="1079" y="264220"/>
                    </a:lnTo>
                    <a:lnTo>
                      <a:pt x="1234" y="265094"/>
                    </a:lnTo>
                    <a:lnTo>
                      <a:pt x="1404" y="265935"/>
                    </a:lnTo>
                    <a:lnTo>
                      <a:pt x="1589" y="266743"/>
                    </a:lnTo>
                    <a:lnTo>
                      <a:pt x="1774" y="267516"/>
                    </a:lnTo>
                    <a:lnTo>
                      <a:pt x="1966" y="268256"/>
                    </a:lnTo>
                    <a:lnTo>
                      <a:pt x="2173" y="268963"/>
                    </a:lnTo>
                    <a:lnTo>
                      <a:pt x="2387" y="269602"/>
                    </a:lnTo>
                    <a:lnTo>
                      <a:pt x="2602" y="270208"/>
                    </a:lnTo>
                    <a:lnTo>
                      <a:pt x="2831" y="270780"/>
                    </a:lnTo>
                    <a:lnTo>
                      <a:pt x="3060" y="271318"/>
                    </a:lnTo>
                    <a:lnTo>
                      <a:pt x="3304" y="271789"/>
                    </a:lnTo>
                    <a:lnTo>
                      <a:pt x="3548" y="272193"/>
                    </a:lnTo>
                    <a:lnTo>
                      <a:pt x="3799" y="272563"/>
                    </a:lnTo>
                    <a:lnTo>
                      <a:pt x="4050" y="272865"/>
                    </a:lnTo>
                    <a:lnTo>
                      <a:pt x="4316" y="273134"/>
                    </a:lnTo>
                    <a:lnTo>
                      <a:pt x="4582" y="273336"/>
                    </a:lnTo>
                    <a:lnTo>
                      <a:pt x="4848" y="273505"/>
                    </a:lnTo>
                    <a:lnTo>
                      <a:pt x="5122" y="273572"/>
                    </a:lnTo>
                    <a:lnTo>
                      <a:pt x="5403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4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4" y="262336"/>
                    </a:lnTo>
                    <a:lnTo>
                      <a:pt x="10140" y="261360"/>
                    </a:lnTo>
                    <a:lnTo>
                      <a:pt x="10266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8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66" y="240166"/>
                    </a:lnTo>
                    <a:lnTo>
                      <a:pt x="10140" y="239157"/>
                    </a:lnTo>
                    <a:lnTo>
                      <a:pt x="10014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4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22" y="340384"/>
                    </a:moveTo>
                    <a:lnTo>
                      <a:pt x="4848" y="340485"/>
                    </a:lnTo>
                    <a:lnTo>
                      <a:pt x="4582" y="340653"/>
                    </a:lnTo>
                    <a:lnTo>
                      <a:pt x="4316" y="340855"/>
                    </a:lnTo>
                    <a:lnTo>
                      <a:pt x="4050" y="341124"/>
                    </a:lnTo>
                    <a:lnTo>
                      <a:pt x="3799" y="341426"/>
                    </a:lnTo>
                    <a:lnTo>
                      <a:pt x="3548" y="341797"/>
                    </a:lnTo>
                    <a:lnTo>
                      <a:pt x="3304" y="342200"/>
                    </a:lnTo>
                    <a:lnTo>
                      <a:pt x="3060" y="342671"/>
                    </a:lnTo>
                    <a:lnTo>
                      <a:pt x="2831" y="343209"/>
                    </a:lnTo>
                    <a:lnTo>
                      <a:pt x="2602" y="343748"/>
                    </a:lnTo>
                    <a:lnTo>
                      <a:pt x="2387" y="344387"/>
                    </a:lnTo>
                    <a:lnTo>
                      <a:pt x="2173" y="345026"/>
                    </a:lnTo>
                    <a:lnTo>
                      <a:pt x="1966" y="345733"/>
                    </a:lnTo>
                    <a:lnTo>
                      <a:pt x="1774" y="346439"/>
                    </a:lnTo>
                    <a:lnTo>
                      <a:pt x="1589" y="347213"/>
                    </a:lnTo>
                    <a:lnTo>
                      <a:pt x="1404" y="348054"/>
                    </a:lnTo>
                    <a:lnTo>
                      <a:pt x="1234" y="348895"/>
                    </a:lnTo>
                    <a:lnTo>
                      <a:pt x="1079" y="349770"/>
                    </a:lnTo>
                    <a:lnTo>
                      <a:pt x="924" y="350678"/>
                    </a:lnTo>
                    <a:lnTo>
                      <a:pt x="784" y="351620"/>
                    </a:lnTo>
                    <a:lnTo>
                      <a:pt x="658" y="352595"/>
                    </a:lnTo>
                    <a:lnTo>
                      <a:pt x="532" y="353605"/>
                    </a:lnTo>
                    <a:lnTo>
                      <a:pt x="429" y="354648"/>
                    </a:lnTo>
                    <a:lnTo>
                      <a:pt x="333" y="355724"/>
                    </a:lnTo>
                    <a:lnTo>
                      <a:pt x="244" y="356801"/>
                    </a:lnTo>
                    <a:lnTo>
                      <a:pt x="170" y="357911"/>
                    </a:lnTo>
                    <a:lnTo>
                      <a:pt x="111" y="359021"/>
                    </a:lnTo>
                    <a:lnTo>
                      <a:pt x="67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7" y="367263"/>
                    </a:lnTo>
                    <a:lnTo>
                      <a:pt x="111" y="368407"/>
                    </a:lnTo>
                    <a:lnTo>
                      <a:pt x="170" y="369517"/>
                    </a:lnTo>
                    <a:lnTo>
                      <a:pt x="244" y="370627"/>
                    </a:lnTo>
                    <a:lnTo>
                      <a:pt x="333" y="371704"/>
                    </a:lnTo>
                    <a:lnTo>
                      <a:pt x="429" y="372780"/>
                    </a:lnTo>
                    <a:lnTo>
                      <a:pt x="532" y="373823"/>
                    </a:lnTo>
                    <a:lnTo>
                      <a:pt x="658" y="374799"/>
                    </a:lnTo>
                    <a:lnTo>
                      <a:pt x="784" y="375808"/>
                    </a:lnTo>
                    <a:lnTo>
                      <a:pt x="924" y="376750"/>
                    </a:lnTo>
                    <a:lnTo>
                      <a:pt x="1079" y="377658"/>
                    </a:lnTo>
                    <a:lnTo>
                      <a:pt x="1234" y="378533"/>
                    </a:lnTo>
                    <a:lnTo>
                      <a:pt x="1404" y="379374"/>
                    </a:lnTo>
                    <a:lnTo>
                      <a:pt x="1589" y="380215"/>
                    </a:lnTo>
                    <a:lnTo>
                      <a:pt x="1774" y="380989"/>
                    </a:lnTo>
                    <a:lnTo>
                      <a:pt x="1966" y="381695"/>
                    </a:lnTo>
                    <a:lnTo>
                      <a:pt x="2173" y="382402"/>
                    </a:lnTo>
                    <a:lnTo>
                      <a:pt x="2387" y="383041"/>
                    </a:lnTo>
                    <a:lnTo>
                      <a:pt x="2602" y="383680"/>
                    </a:lnTo>
                    <a:lnTo>
                      <a:pt x="2831" y="384218"/>
                    </a:lnTo>
                    <a:lnTo>
                      <a:pt x="3060" y="384757"/>
                    </a:lnTo>
                    <a:lnTo>
                      <a:pt x="3304" y="385228"/>
                    </a:lnTo>
                    <a:lnTo>
                      <a:pt x="3548" y="385631"/>
                    </a:lnTo>
                    <a:lnTo>
                      <a:pt x="3799" y="386001"/>
                    </a:lnTo>
                    <a:lnTo>
                      <a:pt x="4050" y="386304"/>
                    </a:lnTo>
                    <a:lnTo>
                      <a:pt x="4316" y="386573"/>
                    </a:lnTo>
                    <a:lnTo>
                      <a:pt x="4582" y="386775"/>
                    </a:lnTo>
                    <a:lnTo>
                      <a:pt x="4848" y="386943"/>
                    </a:lnTo>
                    <a:lnTo>
                      <a:pt x="5122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4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4" y="375808"/>
                    </a:lnTo>
                    <a:lnTo>
                      <a:pt x="10140" y="374799"/>
                    </a:lnTo>
                    <a:lnTo>
                      <a:pt x="10266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8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66" y="353605"/>
                    </a:lnTo>
                    <a:lnTo>
                      <a:pt x="10140" y="352595"/>
                    </a:lnTo>
                    <a:lnTo>
                      <a:pt x="10014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4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403" y="453822"/>
                    </a:moveTo>
                    <a:lnTo>
                      <a:pt x="5122" y="453856"/>
                    </a:lnTo>
                    <a:lnTo>
                      <a:pt x="4848" y="453957"/>
                    </a:lnTo>
                    <a:lnTo>
                      <a:pt x="4582" y="454092"/>
                    </a:lnTo>
                    <a:lnTo>
                      <a:pt x="4316" y="454293"/>
                    </a:lnTo>
                    <a:lnTo>
                      <a:pt x="4050" y="454562"/>
                    </a:lnTo>
                    <a:lnTo>
                      <a:pt x="3799" y="454865"/>
                    </a:lnTo>
                    <a:lnTo>
                      <a:pt x="3548" y="455235"/>
                    </a:lnTo>
                    <a:lnTo>
                      <a:pt x="3304" y="455639"/>
                    </a:lnTo>
                    <a:lnTo>
                      <a:pt x="3060" y="456110"/>
                    </a:lnTo>
                    <a:lnTo>
                      <a:pt x="2831" y="456615"/>
                    </a:lnTo>
                    <a:lnTo>
                      <a:pt x="2602" y="457153"/>
                    </a:lnTo>
                    <a:lnTo>
                      <a:pt x="2387" y="457758"/>
                    </a:lnTo>
                    <a:lnTo>
                      <a:pt x="2173" y="458398"/>
                    </a:lnTo>
                    <a:lnTo>
                      <a:pt x="1966" y="459104"/>
                    </a:lnTo>
                    <a:lnTo>
                      <a:pt x="1774" y="459811"/>
                    </a:lnTo>
                    <a:lnTo>
                      <a:pt x="1589" y="460584"/>
                    </a:lnTo>
                    <a:lnTo>
                      <a:pt x="1404" y="461392"/>
                    </a:lnTo>
                    <a:lnTo>
                      <a:pt x="1234" y="462233"/>
                    </a:lnTo>
                    <a:lnTo>
                      <a:pt x="1079" y="463141"/>
                    </a:lnTo>
                    <a:lnTo>
                      <a:pt x="924" y="464049"/>
                    </a:lnTo>
                    <a:lnTo>
                      <a:pt x="784" y="464991"/>
                    </a:lnTo>
                    <a:lnTo>
                      <a:pt x="658" y="465967"/>
                    </a:lnTo>
                    <a:lnTo>
                      <a:pt x="532" y="466976"/>
                    </a:lnTo>
                    <a:lnTo>
                      <a:pt x="429" y="468019"/>
                    </a:lnTo>
                    <a:lnTo>
                      <a:pt x="333" y="469062"/>
                    </a:lnTo>
                    <a:lnTo>
                      <a:pt x="244" y="470172"/>
                    </a:lnTo>
                    <a:lnTo>
                      <a:pt x="170" y="471282"/>
                    </a:lnTo>
                    <a:lnTo>
                      <a:pt x="111" y="472426"/>
                    </a:lnTo>
                    <a:lnTo>
                      <a:pt x="67" y="473570"/>
                    </a:lnTo>
                    <a:lnTo>
                      <a:pt x="30" y="474747"/>
                    </a:lnTo>
                    <a:lnTo>
                      <a:pt x="8" y="475958"/>
                    </a:lnTo>
                    <a:lnTo>
                      <a:pt x="0" y="477170"/>
                    </a:lnTo>
                    <a:lnTo>
                      <a:pt x="8" y="478381"/>
                    </a:lnTo>
                    <a:lnTo>
                      <a:pt x="30" y="479558"/>
                    </a:lnTo>
                    <a:lnTo>
                      <a:pt x="67" y="480702"/>
                    </a:lnTo>
                    <a:lnTo>
                      <a:pt x="111" y="481879"/>
                    </a:lnTo>
                    <a:lnTo>
                      <a:pt x="170" y="482989"/>
                    </a:lnTo>
                    <a:lnTo>
                      <a:pt x="244" y="484100"/>
                    </a:lnTo>
                    <a:lnTo>
                      <a:pt x="333" y="485176"/>
                    </a:lnTo>
                    <a:lnTo>
                      <a:pt x="429" y="486253"/>
                    </a:lnTo>
                    <a:lnTo>
                      <a:pt x="532" y="487262"/>
                    </a:lnTo>
                    <a:lnTo>
                      <a:pt x="658" y="488271"/>
                    </a:lnTo>
                    <a:lnTo>
                      <a:pt x="784" y="489247"/>
                    </a:lnTo>
                    <a:lnTo>
                      <a:pt x="924" y="490189"/>
                    </a:lnTo>
                    <a:lnTo>
                      <a:pt x="1079" y="491131"/>
                    </a:lnTo>
                    <a:lnTo>
                      <a:pt x="1234" y="492005"/>
                    </a:lnTo>
                    <a:lnTo>
                      <a:pt x="1404" y="492846"/>
                    </a:lnTo>
                    <a:lnTo>
                      <a:pt x="1589" y="493654"/>
                    </a:lnTo>
                    <a:lnTo>
                      <a:pt x="1774" y="494428"/>
                    </a:lnTo>
                    <a:lnTo>
                      <a:pt x="1966" y="495168"/>
                    </a:lnTo>
                    <a:lnTo>
                      <a:pt x="2173" y="495874"/>
                    </a:lnTo>
                    <a:lnTo>
                      <a:pt x="2387" y="496513"/>
                    </a:lnTo>
                    <a:lnTo>
                      <a:pt x="2602" y="497119"/>
                    </a:lnTo>
                    <a:lnTo>
                      <a:pt x="2831" y="497691"/>
                    </a:lnTo>
                    <a:lnTo>
                      <a:pt x="3060" y="498195"/>
                    </a:lnTo>
                    <a:lnTo>
                      <a:pt x="3304" y="498666"/>
                    </a:lnTo>
                    <a:lnTo>
                      <a:pt x="3548" y="499104"/>
                    </a:lnTo>
                    <a:lnTo>
                      <a:pt x="3799" y="499474"/>
                    </a:lnTo>
                    <a:lnTo>
                      <a:pt x="4050" y="499777"/>
                    </a:lnTo>
                    <a:lnTo>
                      <a:pt x="4316" y="500046"/>
                    </a:lnTo>
                    <a:lnTo>
                      <a:pt x="4582" y="500248"/>
                    </a:lnTo>
                    <a:lnTo>
                      <a:pt x="4848" y="500382"/>
                    </a:lnTo>
                    <a:lnTo>
                      <a:pt x="5122" y="500483"/>
                    </a:lnTo>
                    <a:lnTo>
                      <a:pt x="5403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74"/>
                    </a:lnTo>
                    <a:lnTo>
                      <a:pt x="8824" y="495168"/>
                    </a:lnTo>
                    <a:lnTo>
                      <a:pt x="9024" y="494428"/>
                    </a:lnTo>
                    <a:lnTo>
                      <a:pt x="9209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9" y="491131"/>
                    </a:lnTo>
                    <a:lnTo>
                      <a:pt x="9874" y="490189"/>
                    </a:lnTo>
                    <a:lnTo>
                      <a:pt x="10014" y="489247"/>
                    </a:lnTo>
                    <a:lnTo>
                      <a:pt x="10140" y="488271"/>
                    </a:lnTo>
                    <a:lnTo>
                      <a:pt x="10266" y="487262"/>
                    </a:lnTo>
                    <a:lnTo>
                      <a:pt x="10369" y="486253"/>
                    </a:lnTo>
                    <a:lnTo>
                      <a:pt x="10465" y="485176"/>
                    </a:lnTo>
                    <a:lnTo>
                      <a:pt x="10554" y="484100"/>
                    </a:lnTo>
                    <a:lnTo>
                      <a:pt x="10628" y="482989"/>
                    </a:lnTo>
                    <a:lnTo>
                      <a:pt x="10687" y="481879"/>
                    </a:lnTo>
                    <a:lnTo>
                      <a:pt x="10731" y="480702"/>
                    </a:lnTo>
                    <a:lnTo>
                      <a:pt x="10768" y="479558"/>
                    </a:lnTo>
                    <a:lnTo>
                      <a:pt x="10790" y="478381"/>
                    </a:lnTo>
                    <a:lnTo>
                      <a:pt x="10798" y="477170"/>
                    </a:lnTo>
                    <a:lnTo>
                      <a:pt x="10790" y="475958"/>
                    </a:lnTo>
                    <a:lnTo>
                      <a:pt x="10768" y="474747"/>
                    </a:lnTo>
                    <a:lnTo>
                      <a:pt x="10731" y="473570"/>
                    </a:lnTo>
                    <a:lnTo>
                      <a:pt x="10687" y="472426"/>
                    </a:lnTo>
                    <a:lnTo>
                      <a:pt x="10628" y="471282"/>
                    </a:lnTo>
                    <a:lnTo>
                      <a:pt x="10554" y="470172"/>
                    </a:lnTo>
                    <a:lnTo>
                      <a:pt x="10465" y="469062"/>
                    </a:lnTo>
                    <a:lnTo>
                      <a:pt x="10369" y="468019"/>
                    </a:lnTo>
                    <a:lnTo>
                      <a:pt x="10266" y="466976"/>
                    </a:lnTo>
                    <a:lnTo>
                      <a:pt x="10140" y="465967"/>
                    </a:lnTo>
                    <a:lnTo>
                      <a:pt x="10014" y="464991"/>
                    </a:lnTo>
                    <a:lnTo>
                      <a:pt x="9874" y="464049"/>
                    </a:lnTo>
                    <a:lnTo>
                      <a:pt x="9719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9" y="460584"/>
                    </a:lnTo>
                    <a:lnTo>
                      <a:pt x="9024" y="459811"/>
                    </a:lnTo>
                    <a:lnTo>
                      <a:pt x="8824" y="459104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403" y="453822"/>
                    </a:lnTo>
                    <a:close/>
                    <a:moveTo>
                      <a:pt x="5122" y="567059"/>
                    </a:moveTo>
                    <a:lnTo>
                      <a:pt x="4848" y="567160"/>
                    </a:lnTo>
                    <a:lnTo>
                      <a:pt x="4582" y="567328"/>
                    </a:lnTo>
                    <a:lnTo>
                      <a:pt x="4316" y="567530"/>
                    </a:lnTo>
                    <a:lnTo>
                      <a:pt x="4050" y="567766"/>
                    </a:lnTo>
                    <a:lnTo>
                      <a:pt x="3799" y="568102"/>
                    </a:lnTo>
                    <a:lnTo>
                      <a:pt x="3548" y="568472"/>
                    </a:lnTo>
                    <a:lnTo>
                      <a:pt x="3304" y="568876"/>
                    </a:lnTo>
                    <a:lnTo>
                      <a:pt x="3060" y="569347"/>
                    </a:lnTo>
                    <a:lnTo>
                      <a:pt x="2831" y="569885"/>
                    </a:lnTo>
                    <a:lnTo>
                      <a:pt x="2602" y="570423"/>
                    </a:lnTo>
                    <a:lnTo>
                      <a:pt x="2387" y="571029"/>
                    </a:lnTo>
                    <a:lnTo>
                      <a:pt x="2173" y="571702"/>
                    </a:lnTo>
                    <a:lnTo>
                      <a:pt x="1966" y="572408"/>
                    </a:lnTo>
                    <a:lnTo>
                      <a:pt x="1774" y="573115"/>
                    </a:lnTo>
                    <a:lnTo>
                      <a:pt x="1589" y="573889"/>
                    </a:lnTo>
                    <a:lnTo>
                      <a:pt x="1404" y="574730"/>
                    </a:lnTo>
                    <a:lnTo>
                      <a:pt x="1234" y="575571"/>
                    </a:lnTo>
                    <a:lnTo>
                      <a:pt x="1079" y="576445"/>
                    </a:lnTo>
                    <a:lnTo>
                      <a:pt x="924" y="577354"/>
                    </a:lnTo>
                    <a:lnTo>
                      <a:pt x="784" y="578296"/>
                    </a:lnTo>
                    <a:lnTo>
                      <a:pt x="658" y="579271"/>
                    </a:lnTo>
                    <a:lnTo>
                      <a:pt x="532" y="580280"/>
                    </a:lnTo>
                    <a:lnTo>
                      <a:pt x="429" y="581323"/>
                    </a:lnTo>
                    <a:lnTo>
                      <a:pt x="333" y="582400"/>
                    </a:lnTo>
                    <a:lnTo>
                      <a:pt x="244" y="583476"/>
                    </a:lnTo>
                    <a:lnTo>
                      <a:pt x="170" y="584586"/>
                    </a:lnTo>
                    <a:lnTo>
                      <a:pt x="111" y="585697"/>
                    </a:lnTo>
                    <a:lnTo>
                      <a:pt x="67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7" y="593972"/>
                    </a:lnTo>
                    <a:lnTo>
                      <a:pt x="111" y="595150"/>
                    </a:lnTo>
                    <a:lnTo>
                      <a:pt x="170" y="596294"/>
                    </a:lnTo>
                    <a:lnTo>
                      <a:pt x="244" y="597404"/>
                    </a:lnTo>
                    <a:lnTo>
                      <a:pt x="333" y="598480"/>
                    </a:lnTo>
                    <a:lnTo>
                      <a:pt x="429" y="599557"/>
                    </a:lnTo>
                    <a:lnTo>
                      <a:pt x="532" y="600600"/>
                    </a:lnTo>
                    <a:lnTo>
                      <a:pt x="658" y="601609"/>
                    </a:lnTo>
                    <a:lnTo>
                      <a:pt x="784" y="602585"/>
                    </a:lnTo>
                    <a:lnTo>
                      <a:pt x="924" y="603527"/>
                    </a:lnTo>
                    <a:lnTo>
                      <a:pt x="1079" y="604435"/>
                    </a:lnTo>
                    <a:lnTo>
                      <a:pt x="1234" y="605310"/>
                    </a:lnTo>
                    <a:lnTo>
                      <a:pt x="1404" y="606151"/>
                    </a:lnTo>
                    <a:lnTo>
                      <a:pt x="1589" y="606958"/>
                    </a:lnTo>
                    <a:lnTo>
                      <a:pt x="1774" y="607732"/>
                    </a:lnTo>
                    <a:lnTo>
                      <a:pt x="1966" y="608472"/>
                    </a:lnTo>
                    <a:lnTo>
                      <a:pt x="2173" y="609145"/>
                    </a:lnTo>
                    <a:lnTo>
                      <a:pt x="2387" y="609784"/>
                    </a:lnTo>
                    <a:lnTo>
                      <a:pt x="2602" y="610389"/>
                    </a:lnTo>
                    <a:lnTo>
                      <a:pt x="2831" y="610961"/>
                    </a:lnTo>
                    <a:lnTo>
                      <a:pt x="3060" y="611466"/>
                    </a:lnTo>
                    <a:lnTo>
                      <a:pt x="3304" y="611937"/>
                    </a:lnTo>
                    <a:lnTo>
                      <a:pt x="3548" y="612341"/>
                    </a:lnTo>
                    <a:lnTo>
                      <a:pt x="3799" y="612711"/>
                    </a:lnTo>
                    <a:lnTo>
                      <a:pt x="4050" y="613013"/>
                    </a:lnTo>
                    <a:lnTo>
                      <a:pt x="4316" y="613249"/>
                    </a:lnTo>
                    <a:lnTo>
                      <a:pt x="4582" y="613451"/>
                    </a:lnTo>
                    <a:lnTo>
                      <a:pt x="4848" y="613619"/>
                    </a:lnTo>
                    <a:lnTo>
                      <a:pt x="5122" y="613686"/>
                    </a:lnTo>
                    <a:lnTo>
                      <a:pt x="5403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4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4" y="602585"/>
                    </a:lnTo>
                    <a:lnTo>
                      <a:pt x="10140" y="601609"/>
                    </a:lnTo>
                    <a:lnTo>
                      <a:pt x="10266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8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66" y="580280"/>
                    </a:lnTo>
                    <a:lnTo>
                      <a:pt x="10140" y="579271"/>
                    </a:lnTo>
                    <a:lnTo>
                      <a:pt x="10014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4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Google Shape;37;p3"/>
              <p:cNvSpPr/>
              <p:nvPr/>
            </p:nvSpPr>
            <p:spPr>
              <a:xfrm>
                <a:off x="11120740" y="2593559"/>
                <a:ext cx="55636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302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82" y="1850"/>
                    </a:lnTo>
                    <a:lnTo>
                      <a:pt x="3038" y="2321"/>
                    </a:lnTo>
                    <a:lnTo>
                      <a:pt x="2809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7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10" y="10328"/>
                    </a:lnTo>
                    <a:lnTo>
                      <a:pt x="769" y="11270"/>
                    </a:lnTo>
                    <a:lnTo>
                      <a:pt x="644" y="12245"/>
                    </a:lnTo>
                    <a:lnTo>
                      <a:pt x="525" y="13255"/>
                    </a:lnTo>
                    <a:lnTo>
                      <a:pt x="422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1" y="18671"/>
                    </a:lnTo>
                    <a:lnTo>
                      <a:pt x="60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60" y="26879"/>
                    </a:lnTo>
                    <a:lnTo>
                      <a:pt x="111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22" y="32397"/>
                    </a:lnTo>
                    <a:lnTo>
                      <a:pt x="525" y="33440"/>
                    </a:lnTo>
                    <a:lnTo>
                      <a:pt x="644" y="34449"/>
                    </a:lnTo>
                    <a:lnTo>
                      <a:pt x="769" y="35424"/>
                    </a:lnTo>
                    <a:lnTo>
                      <a:pt x="910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7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9" y="43868"/>
                    </a:lnTo>
                    <a:lnTo>
                      <a:pt x="3038" y="44373"/>
                    </a:lnTo>
                    <a:lnTo>
                      <a:pt x="3282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302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6999" y="45651"/>
                    </a:lnTo>
                    <a:lnTo>
                      <a:pt x="7251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7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25" y="42052"/>
                    </a:lnTo>
                    <a:lnTo>
                      <a:pt x="8825" y="41345"/>
                    </a:lnTo>
                    <a:lnTo>
                      <a:pt x="9024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74" y="36366"/>
                    </a:lnTo>
                    <a:lnTo>
                      <a:pt x="10015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54" y="30277"/>
                    </a:lnTo>
                    <a:lnTo>
                      <a:pt x="10628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15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5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1" y="1413"/>
                    </a:lnTo>
                    <a:lnTo>
                      <a:pt x="6999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302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82" y="115323"/>
                    </a:lnTo>
                    <a:lnTo>
                      <a:pt x="3038" y="115794"/>
                    </a:lnTo>
                    <a:lnTo>
                      <a:pt x="2809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7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10" y="123800"/>
                    </a:lnTo>
                    <a:lnTo>
                      <a:pt x="769" y="124742"/>
                    </a:lnTo>
                    <a:lnTo>
                      <a:pt x="644" y="125718"/>
                    </a:lnTo>
                    <a:lnTo>
                      <a:pt x="525" y="126727"/>
                    </a:lnTo>
                    <a:lnTo>
                      <a:pt x="422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1" y="132110"/>
                    </a:lnTo>
                    <a:lnTo>
                      <a:pt x="60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0" y="140352"/>
                    </a:lnTo>
                    <a:lnTo>
                      <a:pt x="111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22" y="145869"/>
                    </a:lnTo>
                    <a:lnTo>
                      <a:pt x="525" y="146912"/>
                    </a:lnTo>
                    <a:lnTo>
                      <a:pt x="644" y="147921"/>
                    </a:lnTo>
                    <a:lnTo>
                      <a:pt x="769" y="148897"/>
                    </a:lnTo>
                    <a:lnTo>
                      <a:pt x="910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7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9" y="157341"/>
                    </a:lnTo>
                    <a:lnTo>
                      <a:pt x="3038" y="157845"/>
                    </a:lnTo>
                    <a:lnTo>
                      <a:pt x="3282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302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6999" y="159090"/>
                    </a:lnTo>
                    <a:lnTo>
                      <a:pt x="7251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5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5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15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5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1" y="114885"/>
                    </a:lnTo>
                    <a:lnTo>
                      <a:pt x="6999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302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82" y="228761"/>
                    </a:lnTo>
                    <a:lnTo>
                      <a:pt x="3038" y="229232"/>
                    </a:lnTo>
                    <a:lnTo>
                      <a:pt x="2809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7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10" y="237239"/>
                    </a:lnTo>
                    <a:lnTo>
                      <a:pt x="769" y="238181"/>
                    </a:lnTo>
                    <a:lnTo>
                      <a:pt x="644" y="239157"/>
                    </a:lnTo>
                    <a:lnTo>
                      <a:pt x="525" y="240166"/>
                    </a:lnTo>
                    <a:lnTo>
                      <a:pt x="422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1" y="245582"/>
                    </a:lnTo>
                    <a:lnTo>
                      <a:pt x="60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0" y="253824"/>
                    </a:lnTo>
                    <a:lnTo>
                      <a:pt x="111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22" y="259341"/>
                    </a:lnTo>
                    <a:lnTo>
                      <a:pt x="525" y="260384"/>
                    </a:lnTo>
                    <a:lnTo>
                      <a:pt x="644" y="261360"/>
                    </a:lnTo>
                    <a:lnTo>
                      <a:pt x="769" y="262336"/>
                    </a:lnTo>
                    <a:lnTo>
                      <a:pt x="910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7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9" y="270780"/>
                    </a:lnTo>
                    <a:lnTo>
                      <a:pt x="3038" y="271318"/>
                    </a:lnTo>
                    <a:lnTo>
                      <a:pt x="3282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302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6999" y="272563"/>
                    </a:lnTo>
                    <a:lnTo>
                      <a:pt x="7251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5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5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15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5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1" y="228358"/>
                    </a:lnTo>
                    <a:lnTo>
                      <a:pt x="6999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5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302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82" y="342200"/>
                    </a:lnTo>
                    <a:lnTo>
                      <a:pt x="3038" y="342671"/>
                    </a:lnTo>
                    <a:lnTo>
                      <a:pt x="2809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7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10" y="350678"/>
                    </a:lnTo>
                    <a:lnTo>
                      <a:pt x="769" y="351620"/>
                    </a:lnTo>
                    <a:lnTo>
                      <a:pt x="644" y="352595"/>
                    </a:lnTo>
                    <a:lnTo>
                      <a:pt x="525" y="353605"/>
                    </a:lnTo>
                    <a:lnTo>
                      <a:pt x="422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1" y="359021"/>
                    </a:lnTo>
                    <a:lnTo>
                      <a:pt x="60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0" y="367263"/>
                    </a:lnTo>
                    <a:lnTo>
                      <a:pt x="111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22" y="372780"/>
                    </a:lnTo>
                    <a:lnTo>
                      <a:pt x="525" y="373823"/>
                    </a:lnTo>
                    <a:lnTo>
                      <a:pt x="644" y="374799"/>
                    </a:lnTo>
                    <a:lnTo>
                      <a:pt x="769" y="375808"/>
                    </a:lnTo>
                    <a:lnTo>
                      <a:pt x="910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7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9" y="384218"/>
                    </a:lnTo>
                    <a:lnTo>
                      <a:pt x="3038" y="384757"/>
                    </a:lnTo>
                    <a:lnTo>
                      <a:pt x="3282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302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5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6999" y="386001"/>
                    </a:lnTo>
                    <a:lnTo>
                      <a:pt x="7251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5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5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15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5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1" y="341797"/>
                    </a:lnTo>
                    <a:lnTo>
                      <a:pt x="6999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302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82" y="455639"/>
                    </a:lnTo>
                    <a:lnTo>
                      <a:pt x="3038" y="456110"/>
                    </a:lnTo>
                    <a:lnTo>
                      <a:pt x="2809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7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10" y="463982"/>
                    </a:lnTo>
                    <a:lnTo>
                      <a:pt x="769" y="464924"/>
                    </a:lnTo>
                    <a:lnTo>
                      <a:pt x="644" y="465900"/>
                    </a:lnTo>
                    <a:lnTo>
                      <a:pt x="525" y="466875"/>
                    </a:lnTo>
                    <a:lnTo>
                      <a:pt x="422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1" y="472258"/>
                    </a:lnTo>
                    <a:lnTo>
                      <a:pt x="60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60" y="480534"/>
                    </a:lnTo>
                    <a:lnTo>
                      <a:pt x="111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22" y="486152"/>
                    </a:lnTo>
                    <a:lnTo>
                      <a:pt x="525" y="487195"/>
                    </a:lnTo>
                    <a:lnTo>
                      <a:pt x="644" y="488204"/>
                    </a:lnTo>
                    <a:lnTo>
                      <a:pt x="769" y="489179"/>
                    </a:lnTo>
                    <a:lnTo>
                      <a:pt x="910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7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9" y="497691"/>
                    </a:lnTo>
                    <a:lnTo>
                      <a:pt x="3038" y="498195"/>
                    </a:lnTo>
                    <a:lnTo>
                      <a:pt x="3282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302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6999" y="499474"/>
                    </a:lnTo>
                    <a:lnTo>
                      <a:pt x="7251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40"/>
                    </a:lnTo>
                    <a:lnTo>
                      <a:pt x="8825" y="495134"/>
                    </a:lnTo>
                    <a:lnTo>
                      <a:pt x="9024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74" y="490155"/>
                    </a:lnTo>
                    <a:lnTo>
                      <a:pt x="10015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54" y="483965"/>
                    </a:lnTo>
                    <a:lnTo>
                      <a:pt x="10628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8" y="471148"/>
                    </a:lnTo>
                    <a:lnTo>
                      <a:pt x="10554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15" y="464924"/>
                    </a:lnTo>
                    <a:lnTo>
                      <a:pt x="9874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24" y="459811"/>
                    </a:lnTo>
                    <a:lnTo>
                      <a:pt x="8825" y="459070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1" y="455235"/>
                    </a:lnTo>
                    <a:lnTo>
                      <a:pt x="6999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302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82" y="568876"/>
                    </a:lnTo>
                    <a:lnTo>
                      <a:pt x="3038" y="569347"/>
                    </a:lnTo>
                    <a:lnTo>
                      <a:pt x="2809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7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10" y="577354"/>
                    </a:lnTo>
                    <a:lnTo>
                      <a:pt x="769" y="578296"/>
                    </a:lnTo>
                    <a:lnTo>
                      <a:pt x="644" y="579271"/>
                    </a:lnTo>
                    <a:lnTo>
                      <a:pt x="525" y="580280"/>
                    </a:lnTo>
                    <a:lnTo>
                      <a:pt x="422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1" y="585697"/>
                    </a:lnTo>
                    <a:lnTo>
                      <a:pt x="60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0" y="593972"/>
                    </a:lnTo>
                    <a:lnTo>
                      <a:pt x="111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22" y="599557"/>
                    </a:lnTo>
                    <a:lnTo>
                      <a:pt x="525" y="600600"/>
                    </a:lnTo>
                    <a:lnTo>
                      <a:pt x="644" y="601609"/>
                    </a:lnTo>
                    <a:lnTo>
                      <a:pt x="769" y="602585"/>
                    </a:lnTo>
                    <a:lnTo>
                      <a:pt x="910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7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9" y="610961"/>
                    </a:lnTo>
                    <a:lnTo>
                      <a:pt x="3038" y="611466"/>
                    </a:lnTo>
                    <a:lnTo>
                      <a:pt x="3282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302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6999" y="612711"/>
                    </a:lnTo>
                    <a:lnTo>
                      <a:pt x="7251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5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5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15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5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1" y="568472"/>
                    </a:lnTo>
                    <a:lnTo>
                      <a:pt x="6999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79" name="Google Shape;39;p3"/>
            <p:cNvSpPr/>
            <p:nvPr/>
          </p:nvSpPr>
          <p:spPr>
            <a:xfrm>
              <a:off x="5024027" y="12334"/>
              <a:ext cx="2743200" cy="274200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80" name="Google Shape;40;p3"/>
            <p:cNvGrpSpPr/>
            <p:nvPr/>
          </p:nvGrpSpPr>
          <p:grpSpPr>
            <a:xfrm>
              <a:off x="600276" y="4540436"/>
              <a:ext cx="326769" cy="405540"/>
              <a:chOff x="11108696" y="3272898"/>
              <a:chExt cx="598150" cy="876085"/>
            </a:xfrm>
          </p:grpSpPr>
          <p:sp>
            <p:nvSpPr>
              <p:cNvPr id="81" name="Google Shape;41;p3"/>
              <p:cNvSpPr/>
              <p:nvPr/>
            </p:nvSpPr>
            <p:spPr>
              <a:xfrm>
                <a:off x="11108696" y="3272898"/>
                <a:ext cx="5559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0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33" y="135"/>
                    </a:lnTo>
                    <a:lnTo>
                      <a:pt x="4560" y="269"/>
                    </a:lnTo>
                    <a:lnTo>
                      <a:pt x="4294" y="471"/>
                    </a:lnTo>
                    <a:lnTo>
                      <a:pt x="4028" y="740"/>
                    </a:lnTo>
                    <a:lnTo>
                      <a:pt x="3769" y="1043"/>
                    </a:lnTo>
                    <a:lnTo>
                      <a:pt x="3518" y="1413"/>
                    </a:lnTo>
                    <a:lnTo>
                      <a:pt x="3274" y="1850"/>
                    </a:lnTo>
                    <a:lnTo>
                      <a:pt x="3037" y="2321"/>
                    </a:lnTo>
                    <a:lnTo>
                      <a:pt x="2801" y="2826"/>
                    </a:lnTo>
                    <a:lnTo>
                      <a:pt x="2572" y="3398"/>
                    </a:lnTo>
                    <a:lnTo>
                      <a:pt x="2358" y="4003"/>
                    </a:lnTo>
                    <a:lnTo>
                      <a:pt x="2143" y="4643"/>
                    </a:lnTo>
                    <a:lnTo>
                      <a:pt x="1944" y="5349"/>
                    </a:lnTo>
                    <a:lnTo>
                      <a:pt x="1744" y="6089"/>
                    </a:lnTo>
                    <a:lnTo>
                      <a:pt x="1559" y="6863"/>
                    </a:lnTo>
                    <a:lnTo>
                      <a:pt x="1382" y="7670"/>
                    </a:lnTo>
                    <a:lnTo>
                      <a:pt x="1212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36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3" y="18671"/>
                    </a:lnTo>
                    <a:lnTo>
                      <a:pt x="59" y="19815"/>
                    </a:lnTo>
                    <a:lnTo>
                      <a:pt x="22" y="20959"/>
                    </a:lnTo>
                    <a:lnTo>
                      <a:pt x="0" y="22136"/>
                    </a:lnTo>
                    <a:lnTo>
                      <a:pt x="0" y="23347"/>
                    </a:lnTo>
                    <a:lnTo>
                      <a:pt x="0" y="24558"/>
                    </a:lnTo>
                    <a:lnTo>
                      <a:pt x="22" y="25736"/>
                    </a:lnTo>
                    <a:lnTo>
                      <a:pt x="59" y="26879"/>
                    </a:lnTo>
                    <a:lnTo>
                      <a:pt x="103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36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12" y="38183"/>
                    </a:lnTo>
                    <a:lnTo>
                      <a:pt x="1382" y="39024"/>
                    </a:lnTo>
                    <a:lnTo>
                      <a:pt x="1559" y="39831"/>
                    </a:lnTo>
                    <a:lnTo>
                      <a:pt x="1744" y="40605"/>
                    </a:lnTo>
                    <a:lnTo>
                      <a:pt x="1944" y="41345"/>
                    </a:lnTo>
                    <a:lnTo>
                      <a:pt x="2143" y="42052"/>
                    </a:lnTo>
                    <a:lnTo>
                      <a:pt x="2358" y="42691"/>
                    </a:lnTo>
                    <a:lnTo>
                      <a:pt x="2572" y="43296"/>
                    </a:lnTo>
                    <a:lnTo>
                      <a:pt x="2801" y="43868"/>
                    </a:lnTo>
                    <a:lnTo>
                      <a:pt x="3037" y="44373"/>
                    </a:lnTo>
                    <a:lnTo>
                      <a:pt x="3274" y="44844"/>
                    </a:lnTo>
                    <a:lnTo>
                      <a:pt x="3518" y="45281"/>
                    </a:lnTo>
                    <a:lnTo>
                      <a:pt x="3769" y="45651"/>
                    </a:lnTo>
                    <a:lnTo>
                      <a:pt x="4028" y="45954"/>
                    </a:lnTo>
                    <a:lnTo>
                      <a:pt x="4294" y="46223"/>
                    </a:lnTo>
                    <a:lnTo>
                      <a:pt x="4560" y="46425"/>
                    </a:lnTo>
                    <a:lnTo>
                      <a:pt x="4833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68" y="46661"/>
                    </a:lnTo>
                    <a:lnTo>
                      <a:pt x="5942" y="46560"/>
                    </a:lnTo>
                    <a:lnTo>
                      <a:pt x="6215" y="46425"/>
                    </a:lnTo>
                    <a:lnTo>
                      <a:pt x="6474" y="46223"/>
                    </a:lnTo>
                    <a:lnTo>
                      <a:pt x="6740" y="45954"/>
                    </a:lnTo>
                    <a:lnTo>
                      <a:pt x="6991" y="45651"/>
                    </a:lnTo>
                    <a:lnTo>
                      <a:pt x="7243" y="45281"/>
                    </a:lnTo>
                    <a:lnTo>
                      <a:pt x="7486" y="44844"/>
                    </a:lnTo>
                    <a:lnTo>
                      <a:pt x="7730" y="44373"/>
                    </a:lnTo>
                    <a:lnTo>
                      <a:pt x="7959" y="43868"/>
                    </a:lnTo>
                    <a:lnTo>
                      <a:pt x="8189" y="43296"/>
                    </a:lnTo>
                    <a:lnTo>
                      <a:pt x="8403" y="42691"/>
                    </a:lnTo>
                    <a:lnTo>
                      <a:pt x="8617" y="42052"/>
                    </a:lnTo>
                    <a:lnTo>
                      <a:pt x="8824" y="41345"/>
                    </a:lnTo>
                    <a:lnTo>
                      <a:pt x="9016" y="40605"/>
                    </a:lnTo>
                    <a:lnTo>
                      <a:pt x="9208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1" y="37275"/>
                    </a:lnTo>
                    <a:lnTo>
                      <a:pt x="9866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1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79" y="28023"/>
                    </a:lnTo>
                    <a:lnTo>
                      <a:pt x="10731" y="26879"/>
                    </a:lnTo>
                    <a:lnTo>
                      <a:pt x="10760" y="25736"/>
                    </a:lnTo>
                    <a:lnTo>
                      <a:pt x="10783" y="24558"/>
                    </a:lnTo>
                    <a:lnTo>
                      <a:pt x="10790" y="23347"/>
                    </a:lnTo>
                    <a:lnTo>
                      <a:pt x="10783" y="22136"/>
                    </a:lnTo>
                    <a:lnTo>
                      <a:pt x="10760" y="20959"/>
                    </a:lnTo>
                    <a:lnTo>
                      <a:pt x="10731" y="19815"/>
                    </a:lnTo>
                    <a:lnTo>
                      <a:pt x="10679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1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6" y="10328"/>
                    </a:lnTo>
                    <a:lnTo>
                      <a:pt x="9711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8" y="6863"/>
                    </a:lnTo>
                    <a:lnTo>
                      <a:pt x="9016" y="6089"/>
                    </a:lnTo>
                    <a:lnTo>
                      <a:pt x="8824" y="5349"/>
                    </a:lnTo>
                    <a:lnTo>
                      <a:pt x="8617" y="4643"/>
                    </a:lnTo>
                    <a:lnTo>
                      <a:pt x="8403" y="4003"/>
                    </a:lnTo>
                    <a:lnTo>
                      <a:pt x="8189" y="3398"/>
                    </a:lnTo>
                    <a:lnTo>
                      <a:pt x="7959" y="2826"/>
                    </a:lnTo>
                    <a:lnTo>
                      <a:pt x="7730" y="2321"/>
                    </a:lnTo>
                    <a:lnTo>
                      <a:pt x="7486" y="1850"/>
                    </a:lnTo>
                    <a:lnTo>
                      <a:pt x="7243" y="1413"/>
                    </a:lnTo>
                    <a:lnTo>
                      <a:pt x="6991" y="1043"/>
                    </a:lnTo>
                    <a:lnTo>
                      <a:pt x="6740" y="740"/>
                    </a:lnTo>
                    <a:lnTo>
                      <a:pt x="6474" y="471"/>
                    </a:lnTo>
                    <a:lnTo>
                      <a:pt x="6215" y="269"/>
                    </a:lnTo>
                    <a:lnTo>
                      <a:pt x="5942" y="135"/>
                    </a:lnTo>
                    <a:lnTo>
                      <a:pt x="5668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33" y="113573"/>
                    </a:lnTo>
                    <a:lnTo>
                      <a:pt x="4560" y="113742"/>
                    </a:lnTo>
                    <a:lnTo>
                      <a:pt x="4294" y="113943"/>
                    </a:lnTo>
                    <a:lnTo>
                      <a:pt x="4028" y="114213"/>
                    </a:lnTo>
                    <a:lnTo>
                      <a:pt x="3769" y="114515"/>
                    </a:lnTo>
                    <a:lnTo>
                      <a:pt x="3518" y="114885"/>
                    </a:lnTo>
                    <a:lnTo>
                      <a:pt x="3274" y="115323"/>
                    </a:lnTo>
                    <a:lnTo>
                      <a:pt x="3037" y="115794"/>
                    </a:lnTo>
                    <a:lnTo>
                      <a:pt x="2801" y="116298"/>
                    </a:lnTo>
                    <a:lnTo>
                      <a:pt x="2572" y="116870"/>
                    </a:lnTo>
                    <a:lnTo>
                      <a:pt x="2358" y="117476"/>
                    </a:lnTo>
                    <a:lnTo>
                      <a:pt x="2143" y="118115"/>
                    </a:lnTo>
                    <a:lnTo>
                      <a:pt x="1944" y="118821"/>
                    </a:lnTo>
                    <a:lnTo>
                      <a:pt x="1744" y="119562"/>
                    </a:lnTo>
                    <a:lnTo>
                      <a:pt x="1559" y="120335"/>
                    </a:lnTo>
                    <a:lnTo>
                      <a:pt x="1382" y="121143"/>
                    </a:lnTo>
                    <a:lnTo>
                      <a:pt x="1212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36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3" y="132110"/>
                    </a:lnTo>
                    <a:lnTo>
                      <a:pt x="59" y="133254"/>
                    </a:lnTo>
                    <a:lnTo>
                      <a:pt x="22" y="134431"/>
                    </a:lnTo>
                    <a:lnTo>
                      <a:pt x="0" y="135608"/>
                    </a:lnTo>
                    <a:lnTo>
                      <a:pt x="0" y="136820"/>
                    </a:lnTo>
                    <a:lnTo>
                      <a:pt x="0" y="137997"/>
                    </a:lnTo>
                    <a:lnTo>
                      <a:pt x="22" y="139174"/>
                    </a:lnTo>
                    <a:lnTo>
                      <a:pt x="59" y="140352"/>
                    </a:lnTo>
                    <a:lnTo>
                      <a:pt x="103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36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12" y="151622"/>
                    </a:lnTo>
                    <a:lnTo>
                      <a:pt x="1382" y="152496"/>
                    </a:lnTo>
                    <a:lnTo>
                      <a:pt x="1559" y="153304"/>
                    </a:lnTo>
                    <a:lnTo>
                      <a:pt x="1744" y="154078"/>
                    </a:lnTo>
                    <a:lnTo>
                      <a:pt x="1944" y="154818"/>
                    </a:lnTo>
                    <a:lnTo>
                      <a:pt x="2143" y="155491"/>
                    </a:lnTo>
                    <a:lnTo>
                      <a:pt x="2358" y="156163"/>
                    </a:lnTo>
                    <a:lnTo>
                      <a:pt x="2572" y="156769"/>
                    </a:lnTo>
                    <a:lnTo>
                      <a:pt x="2801" y="157341"/>
                    </a:lnTo>
                    <a:lnTo>
                      <a:pt x="3037" y="157845"/>
                    </a:lnTo>
                    <a:lnTo>
                      <a:pt x="3274" y="158316"/>
                    </a:lnTo>
                    <a:lnTo>
                      <a:pt x="3518" y="158720"/>
                    </a:lnTo>
                    <a:lnTo>
                      <a:pt x="3769" y="159090"/>
                    </a:lnTo>
                    <a:lnTo>
                      <a:pt x="4028" y="159427"/>
                    </a:lnTo>
                    <a:lnTo>
                      <a:pt x="4294" y="159696"/>
                    </a:lnTo>
                    <a:lnTo>
                      <a:pt x="4560" y="159898"/>
                    </a:lnTo>
                    <a:lnTo>
                      <a:pt x="4833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68" y="160133"/>
                    </a:lnTo>
                    <a:lnTo>
                      <a:pt x="5942" y="160032"/>
                    </a:lnTo>
                    <a:lnTo>
                      <a:pt x="6215" y="159898"/>
                    </a:lnTo>
                    <a:lnTo>
                      <a:pt x="6474" y="159696"/>
                    </a:lnTo>
                    <a:lnTo>
                      <a:pt x="6740" y="159427"/>
                    </a:lnTo>
                    <a:lnTo>
                      <a:pt x="6991" y="159090"/>
                    </a:lnTo>
                    <a:lnTo>
                      <a:pt x="7243" y="158720"/>
                    </a:lnTo>
                    <a:lnTo>
                      <a:pt x="7486" y="158316"/>
                    </a:lnTo>
                    <a:lnTo>
                      <a:pt x="7730" y="157845"/>
                    </a:lnTo>
                    <a:lnTo>
                      <a:pt x="7959" y="157341"/>
                    </a:lnTo>
                    <a:lnTo>
                      <a:pt x="8189" y="156769"/>
                    </a:lnTo>
                    <a:lnTo>
                      <a:pt x="8403" y="156163"/>
                    </a:lnTo>
                    <a:lnTo>
                      <a:pt x="8617" y="155491"/>
                    </a:lnTo>
                    <a:lnTo>
                      <a:pt x="8824" y="154818"/>
                    </a:lnTo>
                    <a:lnTo>
                      <a:pt x="9016" y="154078"/>
                    </a:lnTo>
                    <a:lnTo>
                      <a:pt x="9208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1" y="150747"/>
                    </a:lnTo>
                    <a:lnTo>
                      <a:pt x="9866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1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79" y="141496"/>
                    </a:lnTo>
                    <a:lnTo>
                      <a:pt x="10731" y="140352"/>
                    </a:lnTo>
                    <a:lnTo>
                      <a:pt x="10760" y="139174"/>
                    </a:lnTo>
                    <a:lnTo>
                      <a:pt x="10783" y="137997"/>
                    </a:lnTo>
                    <a:lnTo>
                      <a:pt x="10790" y="136820"/>
                    </a:lnTo>
                    <a:lnTo>
                      <a:pt x="10783" y="135608"/>
                    </a:lnTo>
                    <a:lnTo>
                      <a:pt x="10760" y="134431"/>
                    </a:lnTo>
                    <a:lnTo>
                      <a:pt x="10731" y="133254"/>
                    </a:lnTo>
                    <a:lnTo>
                      <a:pt x="10679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1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6" y="123800"/>
                    </a:lnTo>
                    <a:lnTo>
                      <a:pt x="9711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8" y="120335"/>
                    </a:lnTo>
                    <a:lnTo>
                      <a:pt x="9016" y="119562"/>
                    </a:lnTo>
                    <a:lnTo>
                      <a:pt x="8824" y="118821"/>
                    </a:lnTo>
                    <a:lnTo>
                      <a:pt x="8617" y="118115"/>
                    </a:lnTo>
                    <a:lnTo>
                      <a:pt x="8403" y="117476"/>
                    </a:lnTo>
                    <a:lnTo>
                      <a:pt x="8189" y="116870"/>
                    </a:lnTo>
                    <a:lnTo>
                      <a:pt x="7959" y="116298"/>
                    </a:lnTo>
                    <a:lnTo>
                      <a:pt x="7730" y="115794"/>
                    </a:lnTo>
                    <a:lnTo>
                      <a:pt x="7486" y="115323"/>
                    </a:lnTo>
                    <a:lnTo>
                      <a:pt x="7243" y="114885"/>
                    </a:lnTo>
                    <a:lnTo>
                      <a:pt x="6991" y="114515"/>
                    </a:lnTo>
                    <a:lnTo>
                      <a:pt x="6740" y="114213"/>
                    </a:lnTo>
                    <a:lnTo>
                      <a:pt x="6474" y="113943"/>
                    </a:lnTo>
                    <a:lnTo>
                      <a:pt x="6215" y="113742"/>
                    </a:lnTo>
                    <a:lnTo>
                      <a:pt x="5942" y="113573"/>
                    </a:lnTo>
                    <a:lnTo>
                      <a:pt x="5668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33" y="227046"/>
                    </a:lnTo>
                    <a:lnTo>
                      <a:pt x="4560" y="227214"/>
                    </a:lnTo>
                    <a:lnTo>
                      <a:pt x="4294" y="227416"/>
                    </a:lnTo>
                    <a:lnTo>
                      <a:pt x="4028" y="227651"/>
                    </a:lnTo>
                    <a:lnTo>
                      <a:pt x="3769" y="227988"/>
                    </a:lnTo>
                    <a:lnTo>
                      <a:pt x="3518" y="228358"/>
                    </a:lnTo>
                    <a:lnTo>
                      <a:pt x="3274" y="228761"/>
                    </a:lnTo>
                    <a:lnTo>
                      <a:pt x="3037" y="229232"/>
                    </a:lnTo>
                    <a:lnTo>
                      <a:pt x="2801" y="229771"/>
                    </a:lnTo>
                    <a:lnTo>
                      <a:pt x="2572" y="230309"/>
                    </a:lnTo>
                    <a:lnTo>
                      <a:pt x="2358" y="230915"/>
                    </a:lnTo>
                    <a:lnTo>
                      <a:pt x="2143" y="231587"/>
                    </a:lnTo>
                    <a:lnTo>
                      <a:pt x="1944" y="232260"/>
                    </a:lnTo>
                    <a:lnTo>
                      <a:pt x="1744" y="233000"/>
                    </a:lnTo>
                    <a:lnTo>
                      <a:pt x="1559" y="233774"/>
                    </a:lnTo>
                    <a:lnTo>
                      <a:pt x="1382" y="234581"/>
                    </a:lnTo>
                    <a:lnTo>
                      <a:pt x="1212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36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3" y="245582"/>
                    </a:lnTo>
                    <a:lnTo>
                      <a:pt x="59" y="246726"/>
                    </a:lnTo>
                    <a:lnTo>
                      <a:pt x="22" y="247903"/>
                    </a:lnTo>
                    <a:lnTo>
                      <a:pt x="0" y="249081"/>
                    </a:lnTo>
                    <a:lnTo>
                      <a:pt x="0" y="250258"/>
                    </a:lnTo>
                    <a:lnTo>
                      <a:pt x="0" y="251469"/>
                    </a:lnTo>
                    <a:lnTo>
                      <a:pt x="22" y="252647"/>
                    </a:lnTo>
                    <a:lnTo>
                      <a:pt x="59" y="253824"/>
                    </a:lnTo>
                    <a:lnTo>
                      <a:pt x="103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36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12" y="265094"/>
                    </a:lnTo>
                    <a:lnTo>
                      <a:pt x="1382" y="265935"/>
                    </a:lnTo>
                    <a:lnTo>
                      <a:pt x="1559" y="266743"/>
                    </a:lnTo>
                    <a:lnTo>
                      <a:pt x="1744" y="267516"/>
                    </a:lnTo>
                    <a:lnTo>
                      <a:pt x="1944" y="268256"/>
                    </a:lnTo>
                    <a:lnTo>
                      <a:pt x="2143" y="268963"/>
                    </a:lnTo>
                    <a:lnTo>
                      <a:pt x="2358" y="269602"/>
                    </a:lnTo>
                    <a:lnTo>
                      <a:pt x="2572" y="270208"/>
                    </a:lnTo>
                    <a:lnTo>
                      <a:pt x="2801" y="270780"/>
                    </a:lnTo>
                    <a:lnTo>
                      <a:pt x="3037" y="271318"/>
                    </a:lnTo>
                    <a:lnTo>
                      <a:pt x="3274" y="271789"/>
                    </a:lnTo>
                    <a:lnTo>
                      <a:pt x="3518" y="272193"/>
                    </a:lnTo>
                    <a:lnTo>
                      <a:pt x="3769" y="272563"/>
                    </a:lnTo>
                    <a:lnTo>
                      <a:pt x="4028" y="272865"/>
                    </a:lnTo>
                    <a:lnTo>
                      <a:pt x="4294" y="273134"/>
                    </a:lnTo>
                    <a:lnTo>
                      <a:pt x="4560" y="273336"/>
                    </a:lnTo>
                    <a:lnTo>
                      <a:pt x="4833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68" y="273572"/>
                    </a:lnTo>
                    <a:lnTo>
                      <a:pt x="5942" y="273505"/>
                    </a:lnTo>
                    <a:lnTo>
                      <a:pt x="6215" y="273336"/>
                    </a:lnTo>
                    <a:lnTo>
                      <a:pt x="6474" y="273134"/>
                    </a:lnTo>
                    <a:lnTo>
                      <a:pt x="6740" y="272865"/>
                    </a:lnTo>
                    <a:lnTo>
                      <a:pt x="6991" y="272563"/>
                    </a:lnTo>
                    <a:lnTo>
                      <a:pt x="7243" y="272193"/>
                    </a:lnTo>
                    <a:lnTo>
                      <a:pt x="7486" y="271789"/>
                    </a:lnTo>
                    <a:lnTo>
                      <a:pt x="7730" y="271318"/>
                    </a:lnTo>
                    <a:lnTo>
                      <a:pt x="7959" y="270780"/>
                    </a:lnTo>
                    <a:lnTo>
                      <a:pt x="8189" y="270208"/>
                    </a:lnTo>
                    <a:lnTo>
                      <a:pt x="8403" y="269602"/>
                    </a:lnTo>
                    <a:lnTo>
                      <a:pt x="8617" y="268963"/>
                    </a:lnTo>
                    <a:lnTo>
                      <a:pt x="8824" y="268256"/>
                    </a:lnTo>
                    <a:lnTo>
                      <a:pt x="9016" y="267516"/>
                    </a:lnTo>
                    <a:lnTo>
                      <a:pt x="9208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1" y="264220"/>
                    </a:lnTo>
                    <a:lnTo>
                      <a:pt x="9866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1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79" y="254968"/>
                    </a:lnTo>
                    <a:lnTo>
                      <a:pt x="10731" y="253824"/>
                    </a:lnTo>
                    <a:lnTo>
                      <a:pt x="10760" y="252647"/>
                    </a:lnTo>
                    <a:lnTo>
                      <a:pt x="10783" y="251469"/>
                    </a:lnTo>
                    <a:lnTo>
                      <a:pt x="10790" y="250258"/>
                    </a:lnTo>
                    <a:lnTo>
                      <a:pt x="10783" y="249081"/>
                    </a:lnTo>
                    <a:lnTo>
                      <a:pt x="10760" y="247903"/>
                    </a:lnTo>
                    <a:lnTo>
                      <a:pt x="10731" y="246726"/>
                    </a:lnTo>
                    <a:lnTo>
                      <a:pt x="10679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1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6" y="237239"/>
                    </a:lnTo>
                    <a:lnTo>
                      <a:pt x="9711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8" y="233774"/>
                    </a:lnTo>
                    <a:lnTo>
                      <a:pt x="9016" y="233000"/>
                    </a:lnTo>
                    <a:lnTo>
                      <a:pt x="8824" y="232260"/>
                    </a:lnTo>
                    <a:lnTo>
                      <a:pt x="8617" y="231587"/>
                    </a:lnTo>
                    <a:lnTo>
                      <a:pt x="8403" y="230915"/>
                    </a:lnTo>
                    <a:lnTo>
                      <a:pt x="8189" y="230309"/>
                    </a:lnTo>
                    <a:lnTo>
                      <a:pt x="7959" y="229771"/>
                    </a:lnTo>
                    <a:lnTo>
                      <a:pt x="7730" y="229232"/>
                    </a:lnTo>
                    <a:lnTo>
                      <a:pt x="7486" y="228761"/>
                    </a:lnTo>
                    <a:lnTo>
                      <a:pt x="7243" y="228358"/>
                    </a:lnTo>
                    <a:lnTo>
                      <a:pt x="6991" y="227988"/>
                    </a:lnTo>
                    <a:lnTo>
                      <a:pt x="6740" y="227651"/>
                    </a:lnTo>
                    <a:lnTo>
                      <a:pt x="6474" y="227416"/>
                    </a:lnTo>
                    <a:lnTo>
                      <a:pt x="6215" y="227214"/>
                    </a:lnTo>
                    <a:lnTo>
                      <a:pt x="5942" y="227046"/>
                    </a:lnTo>
                    <a:lnTo>
                      <a:pt x="5668" y="226945"/>
                    </a:lnTo>
                    <a:close/>
                    <a:moveTo>
                      <a:pt x="5114" y="340384"/>
                    </a:moveTo>
                    <a:lnTo>
                      <a:pt x="4833" y="340485"/>
                    </a:lnTo>
                    <a:lnTo>
                      <a:pt x="4560" y="340653"/>
                    </a:lnTo>
                    <a:lnTo>
                      <a:pt x="4294" y="340855"/>
                    </a:lnTo>
                    <a:lnTo>
                      <a:pt x="4028" y="341124"/>
                    </a:lnTo>
                    <a:lnTo>
                      <a:pt x="3769" y="341426"/>
                    </a:lnTo>
                    <a:lnTo>
                      <a:pt x="3518" y="341797"/>
                    </a:lnTo>
                    <a:lnTo>
                      <a:pt x="3274" y="342200"/>
                    </a:lnTo>
                    <a:lnTo>
                      <a:pt x="3037" y="342671"/>
                    </a:lnTo>
                    <a:lnTo>
                      <a:pt x="2801" y="343209"/>
                    </a:lnTo>
                    <a:lnTo>
                      <a:pt x="2572" y="343748"/>
                    </a:lnTo>
                    <a:lnTo>
                      <a:pt x="2358" y="344387"/>
                    </a:lnTo>
                    <a:lnTo>
                      <a:pt x="2143" y="345026"/>
                    </a:lnTo>
                    <a:lnTo>
                      <a:pt x="1944" y="345733"/>
                    </a:lnTo>
                    <a:lnTo>
                      <a:pt x="1744" y="346439"/>
                    </a:lnTo>
                    <a:lnTo>
                      <a:pt x="1559" y="347213"/>
                    </a:lnTo>
                    <a:lnTo>
                      <a:pt x="1382" y="348054"/>
                    </a:lnTo>
                    <a:lnTo>
                      <a:pt x="1212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36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3" y="359021"/>
                    </a:lnTo>
                    <a:lnTo>
                      <a:pt x="59" y="360165"/>
                    </a:lnTo>
                    <a:lnTo>
                      <a:pt x="22" y="361342"/>
                    </a:lnTo>
                    <a:lnTo>
                      <a:pt x="0" y="362520"/>
                    </a:lnTo>
                    <a:lnTo>
                      <a:pt x="0" y="363697"/>
                    </a:lnTo>
                    <a:lnTo>
                      <a:pt x="0" y="364908"/>
                    </a:lnTo>
                    <a:lnTo>
                      <a:pt x="22" y="366086"/>
                    </a:lnTo>
                    <a:lnTo>
                      <a:pt x="59" y="367263"/>
                    </a:lnTo>
                    <a:lnTo>
                      <a:pt x="103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36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12" y="378533"/>
                    </a:lnTo>
                    <a:lnTo>
                      <a:pt x="1382" y="379374"/>
                    </a:lnTo>
                    <a:lnTo>
                      <a:pt x="1559" y="380215"/>
                    </a:lnTo>
                    <a:lnTo>
                      <a:pt x="1744" y="380989"/>
                    </a:lnTo>
                    <a:lnTo>
                      <a:pt x="1944" y="381695"/>
                    </a:lnTo>
                    <a:lnTo>
                      <a:pt x="2143" y="382402"/>
                    </a:lnTo>
                    <a:lnTo>
                      <a:pt x="2358" y="383041"/>
                    </a:lnTo>
                    <a:lnTo>
                      <a:pt x="2572" y="383680"/>
                    </a:lnTo>
                    <a:lnTo>
                      <a:pt x="2801" y="384218"/>
                    </a:lnTo>
                    <a:lnTo>
                      <a:pt x="3037" y="384757"/>
                    </a:lnTo>
                    <a:lnTo>
                      <a:pt x="3274" y="385228"/>
                    </a:lnTo>
                    <a:lnTo>
                      <a:pt x="3518" y="385631"/>
                    </a:lnTo>
                    <a:lnTo>
                      <a:pt x="3769" y="386001"/>
                    </a:lnTo>
                    <a:lnTo>
                      <a:pt x="4028" y="386304"/>
                    </a:lnTo>
                    <a:lnTo>
                      <a:pt x="4294" y="386573"/>
                    </a:lnTo>
                    <a:lnTo>
                      <a:pt x="4560" y="386775"/>
                    </a:lnTo>
                    <a:lnTo>
                      <a:pt x="4833" y="386943"/>
                    </a:lnTo>
                    <a:lnTo>
                      <a:pt x="5114" y="387044"/>
                    </a:lnTo>
                    <a:lnTo>
                      <a:pt x="5668" y="387044"/>
                    </a:lnTo>
                    <a:lnTo>
                      <a:pt x="5942" y="386943"/>
                    </a:lnTo>
                    <a:lnTo>
                      <a:pt x="6215" y="386775"/>
                    </a:lnTo>
                    <a:lnTo>
                      <a:pt x="6474" y="386573"/>
                    </a:lnTo>
                    <a:lnTo>
                      <a:pt x="6740" y="386304"/>
                    </a:lnTo>
                    <a:lnTo>
                      <a:pt x="6991" y="386001"/>
                    </a:lnTo>
                    <a:lnTo>
                      <a:pt x="7243" y="385631"/>
                    </a:lnTo>
                    <a:lnTo>
                      <a:pt x="7486" y="385228"/>
                    </a:lnTo>
                    <a:lnTo>
                      <a:pt x="7730" y="384757"/>
                    </a:lnTo>
                    <a:lnTo>
                      <a:pt x="7959" y="384218"/>
                    </a:lnTo>
                    <a:lnTo>
                      <a:pt x="8189" y="383680"/>
                    </a:lnTo>
                    <a:lnTo>
                      <a:pt x="8403" y="383041"/>
                    </a:lnTo>
                    <a:lnTo>
                      <a:pt x="8617" y="382402"/>
                    </a:lnTo>
                    <a:lnTo>
                      <a:pt x="8824" y="381695"/>
                    </a:lnTo>
                    <a:lnTo>
                      <a:pt x="9016" y="380989"/>
                    </a:lnTo>
                    <a:lnTo>
                      <a:pt x="9208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1" y="377658"/>
                    </a:lnTo>
                    <a:lnTo>
                      <a:pt x="9866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1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79" y="368407"/>
                    </a:lnTo>
                    <a:lnTo>
                      <a:pt x="10731" y="367263"/>
                    </a:lnTo>
                    <a:lnTo>
                      <a:pt x="10760" y="366086"/>
                    </a:lnTo>
                    <a:lnTo>
                      <a:pt x="10783" y="364908"/>
                    </a:lnTo>
                    <a:lnTo>
                      <a:pt x="10790" y="363697"/>
                    </a:lnTo>
                    <a:lnTo>
                      <a:pt x="10783" y="362520"/>
                    </a:lnTo>
                    <a:lnTo>
                      <a:pt x="10760" y="361342"/>
                    </a:lnTo>
                    <a:lnTo>
                      <a:pt x="10731" y="360165"/>
                    </a:lnTo>
                    <a:lnTo>
                      <a:pt x="10679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1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6" y="350678"/>
                    </a:lnTo>
                    <a:lnTo>
                      <a:pt x="9711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8" y="347213"/>
                    </a:lnTo>
                    <a:lnTo>
                      <a:pt x="9016" y="346439"/>
                    </a:lnTo>
                    <a:lnTo>
                      <a:pt x="8824" y="345733"/>
                    </a:lnTo>
                    <a:lnTo>
                      <a:pt x="8617" y="345026"/>
                    </a:lnTo>
                    <a:lnTo>
                      <a:pt x="8403" y="344387"/>
                    </a:lnTo>
                    <a:lnTo>
                      <a:pt x="8189" y="343748"/>
                    </a:lnTo>
                    <a:lnTo>
                      <a:pt x="7959" y="343209"/>
                    </a:lnTo>
                    <a:lnTo>
                      <a:pt x="7730" y="342671"/>
                    </a:lnTo>
                    <a:lnTo>
                      <a:pt x="7486" y="342200"/>
                    </a:lnTo>
                    <a:lnTo>
                      <a:pt x="7243" y="341797"/>
                    </a:lnTo>
                    <a:lnTo>
                      <a:pt x="6991" y="341426"/>
                    </a:lnTo>
                    <a:lnTo>
                      <a:pt x="6740" y="341124"/>
                    </a:lnTo>
                    <a:lnTo>
                      <a:pt x="6474" y="340855"/>
                    </a:lnTo>
                    <a:lnTo>
                      <a:pt x="6215" y="340653"/>
                    </a:lnTo>
                    <a:lnTo>
                      <a:pt x="5942" y="340485"/>
                    </a:lnTo>
                    <a:lnTo>
                      <a:pt x="5668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33" y="453957"/>
                    </a:lnTo>
                    <a:lnTo>
                      <a:pt x="4560" y="454092"/>
                    </a:lnTo>
                    <a:lnTo>
                      <a:pt x="4294" y="454293"/>
                    </a:lnTo>
                    <a:lnTo>
                      <a:pt x="4028" y="454562"/>
                    </a:lnTo>
                    <a:lnTo>
                      <a:pt x="3769" y="454865"/>
                    </a:lnTo>
                    <a:lnTo>
                      <a:pt x="3518" y="455235"/>
                    </a:lnTo>
                    <a:lnTo>
                      <a:pt x="3274" y="455639"/>
                    </a:lnTo>
                    <a:lnTo>
                      <a:pt x="3037" y="456110"/>
                    </a:lnTo>
                    <a:lnTo>
                      <a:pt x="2801" y="456615"/>
                    </a:lnTo>
                    <a:lnTo>
                      <a:pt x="2572" y="457153"/>
                    </a:lnTo>
                    <a:lnTo>
                      <a:pt x="2358" y="457758"/>
                    </a:lnTo>
                    <a:lnTo>
                      <a:pt x="2143" y="458398"/>
                    </a:lnTo>
                    <a:lnTo>
                      <a:pt x="1944" y="459104"/>
                    </a:lnTo>
                    <a:lnTo>
                      <a:pt x="1744" y="459811"/>
                    </a:lnTo>
                    <a:lnTo>
                      <a:pt x="1559" y="460584"/>
                    </a:lnTo>
                    <a:lnTo>
                      <a:pt x="1382" y="461392"/>
                    </a:lnTo>
                    <a:lnTo>
                      <a:pt x="1212" y="462233"/>
                    </a:lnTo>
                    <a:lnTo>
                      <a:pt x="1057" y="463141"/>
                    </a:lnTo>
                    <a:lnTo>
                      <a:pt x="909" y="464049"/>
                    </a:lnTo>
                    <a:lnTo>
                      <a:pt x="769" y="464991"/>
                    </a:lnTo>
                    <a:lnTo>
                      <a:pt x="636" y="465967"/>
                    </a:lnTo>
                    <a:lnTo>
                      <a:pt x="525" y="466976"/>
                    </a:lnTo>
                    <a:lnTo>
                      <a:pt x="414" y="468019"/>
                    </a:lnTo>
                    <a:lnTo>
                      <a:pt x="318" y="469062"/>
                    </a:lnTo>
                    <a:lnTo>
                      <a:pt x="237" y="470172"/>
                    </a:lnTo>
                    <a:lnTo>
                      <a:pt x="163" y="471282"/>
                    </a:lnTo>
                    <a:lnTo>
                      <a:pt x="103" y="472426"/>
                    </a:lnTo>
                    <a:lnTo>
                      <a:pt x="59" y="473570"/>
                    </a:lnTo>
                    <a:lnTo>
                      <a:pt x="22" y="474747"/>
                    </a:lnTo>
                    <a:lnTo>
                      <a:pt x="0" y="475958"/>
                    </a:lnTo>
                    <a:lnTo>
                      <a:pt x="0" y="477170"/>
                    </a:lnTo>
                    <a:lnTo>
                      <a:pt x="0" y="478381"/>
                    </a:lnTo>
                    <a:lnTo>
                      <a:pt x="22" y="479558"/>
                    </a:lnTo>
                    <a:lnTo>
                      <a:pt x="59" y="480702"/>
                    </a:lnTo>
                    <a:lnTo>
                      <a:pt x="103" y="481879"/>
                    </a:lnTo>
                    <a:lnTo>
                      <a:pt x="163" y="482989"/>
                    </a:lnTo>
                    <a:lnTo>
                      <a:pt x="237" y="484100"/>
                    </a:lnTo>
                    <a:lnTo>
                      <a:pt x="318" y="485176"/>
                    </a:lnTo>
                    <a:lnTo>
                      <a:pt x="414" y="486253"/>
                    </a:lnTo>
                    <a:lnTo>
                      <a:pt x="525" y="487262"/>
                    </a:lnTo>
                    <a:lnTo>
                      <a:pt x="636" y="488271"/>
                    </a:lnTo>
                    <a:lnTo>
                      <a:pt x="769" y="489247"/>
                    </a:lnTo>
                    <a:lnTo>
                      <a:pt x="909" y="490189"/>
                    </a:lnTo>
                    <a:lnTo>
                      <a:pt x="1057" y="491131"/>
                    </a:lnTo>
                    <a:lnTo>
                      <a:pt x="1212" y="492005"/>
                    </a:lnTo>
                    <a:lnTo>
                      <a:pt x="1382" y="492846"/>
                    </a:lnTo>
                    <a:lnTo>
                      <a:pt x="1559" y="493654"/>
                    </a:lnTo>
                    <a:lnTo>
                      <a:pt x="1744" y="494428"/>
                    </a:lnTo>
                    <a:lnTo>
                      <a:pt x="1944" y="495168"/>
                    </a:lnTo>
                    <a:lnTo>
                      <a:pt x="2143" y="495874"/>
                    </a:lnTo>
                    <a:lnTo>
                      <a:pt x="2358" y="496513"/>
                    </a:lnTo>
                    <a:lnTo>
                      <a:pt x="2572" y="497119"/>
                    </a:lnTo>
                    <a:lnTo>
                      <a:pt x="2801" y="497691"/>
                    </a:lnTo>
                    <a:lnTo>
                      <a:pt x="3037" y="498195"/>
                    </a:lnTo>
                    <a:lnTo>
                      <a:pt x="3274" y="498666"/>
                    </a:lnTo>
                    <a:lnTo>
                      <a:pt x="3518" y="499104"/>
                    </a:lnTo>
                    <a:lnTo>
                      <a:pt x="3769" y="499474"/>
                    </a:lnTo>
                    <a:lnTo>
                      <a:pt x="4028" y="499777"/>
                    </a:lnTo>
                    <a:lnTo>
                      <a:pt x="4294" y="500046"/>
                    </a:lnTo>
                    <a:lnTo>
                      <a:pt x="4560" y="500248"/>
                    </a:lnTo>
                    <a:lnTo>
                      <a:pt x="4833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68" y="500483"/>
                    </a:lnTo>
                    <a:lnTo>
                      <a:pt x="5942" y="500382"/>
                    </a:lnTo>
                    <a:lnTo>
                      <a:pt x="6215" y="500248"/>
                    </a:lnTo>
                    <a:lnTo>
                      <a:pt x="6474" y="500046"/>
                    </a:lnTo>
                    <a:lnTo>
                      <a:pt x="6740" y="499777"/>
                    </a:lnTo>
                    <a:lnTo>
                      <a:pt x="6991" y="499474"/>
                    </a:lnTo>
                    <a:lnTo>
                      <a:pt x="7243" y="499104"/>
                    </a:lnTo>
                    <a:lnTo>
                      <a:pt x="7486" y="498666"/>
                    </a:lnTo>
                    <a:lnTo>
                      <a:pt x="7730" y="498195"/>
                    </a:lnTo>
                    <a:lnTo>
                      <a:pt x="7959" y="497691"/>
                    </a:lnTo>
                    <a:lnTo>
                      <a:pt x="8189" y="497119"/>
                    </a:lnTo>
                    <a:lnTo>
                      <a:pt x="8403" y="496513"/>
                    </a:lnTo>
                    <a:lnTo>
                      <a:pt x="8617" y="495874"/>
                    </a:lnTo>
                    <a:lnTo>
                      <a:pt x="8824" y="495168"/>
                    </a:lnTo>
                    <a:lnTo>
                      <a:pt x="9016" y="494428"/>
                    </a:lnTo>
                    <a:lnTo>
                      <a:pt x="9208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1" y="491131"/>
                    </a:lnTo>
                    <a:lnTo>
                      <a:pt x="9866" y="490189"/>
                    </a:lnTo>
                    <a:lnTo>
                      <a:pt x="10007" y="489247"/>
                    </a:lnTo>
                    <a:lnTo>
                      <a:pt x="10140" y="488271"/>
                    </a:lnTo>
                    <a:lnTo>
                      <a:pt x="10258" y="487262"/>
                    </a:lnTo>
                    <a:lnTo>
                      <a:pt x="10361" y="486253"/>
                    </a:lnTo>
                    <a:lnTo>
                      <a:pt x="10465" y="485176"/>
                    </a:lnTo>
                    <a:lnTo>
                      <a:pt x="10546" y="484100"/>
                    </a:lnTo>
                    <a:lnTo>
                      <a:pt x="10620" y="482989"/>
                    </a:lnTo>
                    <a:lnTo>
                      <a:pt x="10679" y="481879"/>
                    </a:lnTo>
                    <a:lnTo>
                      <a:pt x="10731" y="480702"/>
                    </a:lnTo>
                    <a:lnTo>
                      <a:pt x="10760" y="479558"/>
                    </a:lnTo>
                    <a:lnTo>
                      <a:pt x="10783" y="478381"/>
                    </a:lnTo>
                    <a:lnTo>
                      <a:pt x="10790" y="477170"/>
                    </a:lnTo>
                    <a:lnTo>
                      <a:pt x="10783" y="475958"/>
                    </a:lnTo>
                    <a:lnTo>
                      <a:pt x="10760" y="474747"/>
                    </a:lnTo>
                    <a:lnTo>
                      <a:pt x="10731" y="473570"/>
                    </a:lnTo>
                    <a:lnTo>
                      <a:pt x="10679" y="472426"/>
                    </a:lnTo>
                    <a:lnTo>
                      <a:pt x="10620" y="471282"/>
                    </a:lnTo>
                    <a:lnTo>
                      <a:pt x="10546" y="470172"/>
                    </a:lnTo>
                    <a:lnTo>
                      <a:pt x="10465" y="469062"/>
                    </a:lnTo>
                    <a:lnTo>
                      <a:pt x="10361" y="468019"/>
                    </a:lnTo>
                    <a:lnTo>
                      <a:pt x="10258" y="466976"/>
                    </a:lnTo>
                    <a:lnTo>
                      <a:pt x="10140" y="465967"/>
                    </a:lnTo>
                    <a:lnTo>
                      <a:pt x="10007" y="464991"/>
                    </a:lnTo>
                    <a:lnTo>
                      <a:pt x="9866" y="464049"/>
                    </a:lnTo>
                    <a:lnTo>
                      <a:pt x="9711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8" y="460584"/>
                    </a:lnTo>
                    <a:lnTo>
                      <a:pt x="9016" y="459811"/>
                    </a:lnTo>
                    <a:lnTo>
                      <a:pt x="8824" y="459104"/>
                    </a:lnTo>
                    <a:lnTo>
                      <a:pt x="8617" y="458398"/>
                    </a:lnTo>
                    <a:lnTo>
                      <a:pt x="8403" y="457758"/>
                    </a:lnTo>
                    <a:lnTo>
                      <a:pt x="8189" y="457153"/>
                    </a:lnTo>
                    <a:lnTo>
                      <a:pt x="7959" y="456615"/>
                    </a:lnTo>
                    <a:lnTo>
                      <a:pt x="7730" y="456110"/>
                    </a:lnTo>
                    <a:lnTo>
                      <a:pt x="7486" y="455639"/>
                    </a:lnTo>
                    <a:lnTo>
                      <a:pt x="7243" y="455235"/>
                    </a:lnTo>
                    <a:lnTo>
                      <a:pt x="6991" y="454865"/>
                    </a:lnTo>
                    <a:lnTo>
                      <a:pt x="6740" y="454562"/>
                    </a:lnTo>
                    <a:lnTo>
                      <a:pt x="6474" y="454293"/>
                    </a:lnTo>
                    <a:lnTo>
                      <a:pt x="6215" y="454092"/>
                    </a:lnTo>
                    <a:lnTo>
                      <a:pt x="5942" y="453957"/>
                    </a:lnTo>
                    <a:lnTo>
                      <a:pt x="5668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33" y="567160"/>
                    </a:lnTo>
                    <a:lnTo>
                      <a:pt x="4560" y="567328"/>
                    </a:lnTo>
                    <a:lnTo>
                      <a:pt x="4294" y="567530"/>
                    </a:lnTo>
                    <a:lnTo>
                      <a:pt x="4028" y="567766"/>
                    </a:lnTo>
                    <a:lnTo>
                      <a:pt x="3769" y="568102"/>
                    </a:lnTo>
                    <a:lnTo>
                      <a:pt x="3518" y="568472"/>
                    </a:lnTo>
                    <a:lnTo>
                      <a:pt x="3274" y="568876"/>
                    </a:lnTo>
                    <a:lnTo>
                      <a:pt x="3037" y="569347"/>
                    </a:lnTo>
                    <a:lnTo>
                      <a:pt x="2801" y="569885"/>
                    </a:lnTo>
                    <a:lnTo>
                      <a:pt x="2572" y="570423"/>
                    </a:lnTo>
                    <a:lnTo>
                      <a:pt x="2358" y="571029"/>
                    </a:lnTo>
                    <a:lnTo>
                      <a:pt x="2143" y="571702"/>
                    </a:lnTo>
                    <a:lnTo>
                      <a:pt x="1944" y="572408"/>
                    </a:lnTo>
                    <a:lnTo>
                      <a:pt x="1744" y="573115"/>
                    </a:lnTo>
                    <a:lnTo>
                      <a:pt x="1559" y="573889"/>
                    </a:lnTo>
                    <a:lnTo>
                      <a:pt x="1382" y="574730"/>
                    </a:lnTo>
                    <a:lnTo>
                      <a:pt x="1212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36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3" y="585697"/>
                    </a:lnTo>
                    <a:lnTo>
                      <a:pt x="59" y="586840"/>
                    </a:lnTo>
                    <a:lnTo>
                      <a:pt x="22" y="588018"/>
                    </a:lnTo>
                    <a:lnTo>
                      <a:pt x="0" y="589195"/>
                    </a:lnTo>
                    <a:lnTo>
                      <a:pt x="0" y="590373"/>
                    </a:lnTo>
                    <a:lnTo>
                      <a:pt x="0" y="591618"/>
                    </a:lnTo>
                    <a:lnTo>
                      <a:pt x="22" y="592795"/>
                    </a:lnTo>
                    <a:lnTo>
                      <a:pt x="59" y="593972"/>
                    </a:lnTo>
                    <a:lnTo>
                      <a:pt x="103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36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12" y="605310"/>
                    </a:lnTo>
                    <a:lnTo>
                      <a:pt x="1382" y="606151"/>
                    </a:lnTo>
                    <a:lnTo>
                      <a:pt x="1559" y="606958"/>
                    </a:lnTo>
                    <a:lnTo>
                      <a:pt x="1744" y="607732"/>
                    </a:lnTo>
                    <a:lnTo>
                      <a:pt x="1944" y="608472"/>
                    </a:lnTo>
                    <a:lnTo>
                      <a:pt x="2143" y="609145"/>
                    </a:lnTo>
                    <a:lnTo>
                      <a:pt x="2358" y="609784"/>
                    </a:lnTo>
                    <a:lnTo>
                      <a:pt x="2572" y="610389"/>
                    </a:lnTo>
                    <a:lnTo>
                      <a:pt x="2801" y="610961"/>
                    </a:lnTo>
                    <a:lnTo>
                      <a:pt x="3037" y="611466"/>
                    </a:lnTo>
                    <a:lnTo>
                      <a:pt x="3274" y="611937"/>
                    </a:lnTo>
                    <a:lnTo>
                      <a:pt x="3518" y="612341"/>
                    </a:lnTo>
                    <a:lnTo>
                      <a:pt x="3769" y="612711"/>
                    </a:lnTo>
                    <a:lnTo>
                      <a:pt x="4028" y="613013"/>
                    </a:lnTo>
                    <a:lnTo>
                      <a:pt x="4294" y="613249"/>
                    </a:lnTo>
                    <a:lnTo>
                      <a:pt x="4560" y="613451"/>
                    </a:lnTo>
                    <a:lnTo>
                      <a:pt x="4833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68" y="613686"/>
                    </a:lnTo>
                    <a:lnTo>
                      <a:pt x="5942" y="613619"/>
                    </a:lnTo>
                    <a:lnTo>
                      <a:pt x="6215" y="613451"/>
                    </a:lnTo>
                    <a:lnTo>
                      <a:pt x="6474" y="613249"/>
                    </a:lnTo>
                    <a:lnTo>
                      <a:pt x="6740" y="613013"/>
                    </a:lnTo>
                    <a:lnTo>
                      <a:pt x="6991" y="612711"/>
                    </a:lnTo>
                    <a:lnTo>
                      <a:pt x="7243" y="612341"/>
                    </a:lnTo>
                    <a:lnTo>
                      <a:pt x="7486" y="611937"/>
                    </a:lnTo>
                    <a:lnTo>
                      <a:pt x="7730" y="611466"/>
                    </a:lnTo>
                    <a:lnTo>
                      <a:pt x="7959" y="610961"/>
                    </a:lnTo>
                    <a:lnTo>
                      <a:pt x="8189" y="610389"/>
                    </a:lnTo>
                    <a:lnTo>
                      <a:pt x="8403" y="609784"/>
                    </a:lnTo>
                    <a:lnTo>
                      <a:pt x="8617" y="609145"/>
                    </a:lnTo>
                    <a:lnTo>
                      <a:pt x="8824" y="608472"/>
                    </a:lnTo>
                    <a:lnTo>
                      <a:pt x="9016" y="607732"/>
                    </a:lnTo>
                    <a:lnTo>
                      <a:pt x="9208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1" y="604435"/>
                    </a:lnTo>
                    <a:lnTo>
                      <a:pt x="9866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1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79" y="595150"/>
                    </a:lnTo>
                    <a:lnTo>
                      <a:pt x="10731" y="593972"/>
                    </a:lnTo>
                    <a:lnTo>
                      <a:pt x="10760" y="592795"/>
                    </a:lnTo>
                    <a:lnTo>
                      <a:pt x="10783" y="591618"/>
                    </a:lnTo>
                    <a:lnTo>
                      <a:pt x="10790" y="590373"/>
                    </a:lnTo>
                    <a:lnTo>
                      <a:pt x="10783" y="589195"/>
                    </a:lnTo>
                    <a:lnTo>
                      <a:pt x="10760" y="588018"/>
                    </a:lnTo>
                    <a:lnTo>
                      <a:pt x="10731" y="586840"/>
                    </a:lnTo>
                    <a:lnTo>
                      <a:pt x="10679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1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6" y="577354"/>
                    </a:lnTo>
                    <a:lnTo>
                      <a:pt x="9711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8" y="573889"/>
                    </a:lnTo>
                    <a:lnTo>
                      <a:pt x="9016" y="573115"/>
                    </a:lnTo>
                    <a:lnTo>
                      <a:pt x="8824" y="572408"/>
                    </a:lnTo>
                    <a:lnTo>
                      <a:pt x="8617" y="571702"/>
                    </a:lnTo>
                    <a:lnTo>
                      <a:pt x="8403" y="571029"/>
                    </a:lnTo>
                    <a:lnTo>
                      <a:pt x="8189" y="570423"/>
                    </a:lnTo>
                    <a:lnTo>
                      <a:pt x="7959" y="569885"/>
                    </a:lnTo>
                    <a:lnTo>
                      <a:pt x="7730" y="569347"/>
                    </a:lnTo>
                    <a:lnTo>
                      <a:pt x="7486" y="568876"/>
                    </a:lnTo>
                    <a:lnTo>
                      <a:pt x="7243" y="568472"/>
                    </a:lnTo>
                    <a:lnTo>
                      <a:pt x="6991" y="568102"/>
                    </a:lnTo>
                    <a:lnTo>
                      <a:pt x="6740" y="567766"/>
                    </a:lnTo>
                    <a:lnTo>
                      <a:pt x="6474" y="567530"/>
                    </a:lnTo>
                    <a:lnTo>
                      <a:pt x="6215" y="567328"/>
                    </a:lnTo>
                    <a:lnTo>
                      <a:pt x="5942" y="567160"/>
                    </a:lnTo>
                    <a:lnTo>
                      <a:pt x="5668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Google Shape;42;p3"/>
              <p:cNvSpPr/>
              <p:nvPr/>
            </p:nvSpPr>
            <p:spPr>
              <a:xfrm>
                <a:off x="11244103" y="3272898"/>
                <a:ext cx="5563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403" y="0"/>
                    </a:moveTo>
                    <a:lnTo>
                      <a:pt x="5122" y="34"/>
                    </a:lnTo>
                    <a:lnTo>
                      <a:pt x="4848" y="135"/>
                    </a:lnTo>
                    <a:lnTo>
                      <a:pt x="4582" y="269"/>
                    </a:lnTo>
                    <a:lnTo>
                      <a:pt x="4316" y="471"/>
                    </a:lnTo>
                    <a:lnTo>
                      <a:pt x="4050" y="740"/>
                    </a:lnTo>
                    <a:lnTo>
                      <a:pt x="3799" y="1043"/>
                    </a:lnTo>
                    <a:lnTo>
                      <a:pt x="3548" y="1413"/>
                    </a:lnTo>
                    <a:lnTo>
                      <a:pt x="3304" y="1850"/>
                    </a:lnTo>
                    <a:lnTo>
                      <a:pt x="3060" y="2321"/>
                    </a:lnTo>
                    <a:lnTo>
                      <a:pt x="2831" y="2826"/>
                    </a:lnTo>
                    <a:lnTo>
                      <a:pt x="2602" y="3398"/>
                    </a:lnTo>
                    <a:lnTo>
                      <a:pt x="2387" y="4003"/>
                    </a:lnTo>
                    <a:lnTo>
                      <a:pt x="2173" y="4643"/>
                    </a:lnTo>
                    <a:lnTo>
                      <a:pt x="1966" y="5349"/>
                    </a:lnTo>
                    <a:lnTo>
                      <a:pt x="1774" y="6089"/>
                    </a:lnTo>
                    <a:lnTo>
                      <a:pt x="1589" y="6863"/>
                    </a:lnTo>
                    <a:lnTo>
                      <a:pt x="1404" y="7670"/>
                    </a:lnTo>
                    <a:lnTo>
                      <a:pt x="1234" y="8511"/>
                    </a:lnTo>
                    <a:lnTo>
                      <a:pt x="1079" y="9420"/>
                    </a:lnTo>
                    <a:lnTo>
                      <a:pt x="924" y="10328"/>
                    </a:lnTo>
                    <a:lnTo>
                      <a:pt x="784" y="11270"/>
                    </a:lnTo>
                    <a:lnTo>
                      <a:pt x="658" y="12245"/>
                    </a:lnTo>
                    <a:lnTo>
                      <a:pt x="532" y="13255"/>
                    </a:lnTo>
                    <a:lnTo>
                      <a:pt x="429" y="14298"/>
                    </a:lnTo>
                    <a:lnTo>
                      <a:pt x="333" y="15340"/>
                    </a:lnTo>
                    <a:lnTo>
                      <a:pt x="244" y="16417"/>
                    </a:lnTo>
                    <a:lnTo>
                      <a:pt x="170" y="17527"/>
                    </a:lnTo>
                    <a:lnTo>
                      <a:pt x="111" y="18671"/>
                    </a:lnTo>
                    <a:lnTo>
                      <a:pt x="67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69"/>
                    </a:lnTo>
                    <a:lnTo>
                      <a:pt x="67" y="26947"/>
                    </a:lnTo>
                    <a:lnTo>
                      <a:pt x="111" y="28091"/>
                    </a:lnTo>
                    <a:lnTo>
                      <a:pt x="170" y="29234"/>
                    </a:lnTo>
                    <a:lnTo>
                      <a:pt x="244" y="30345"/>
                    </a:lnTo>
                    <a:lnTo>
                      <a:pt x="333" y="31455"/>
                    </a:lnTo>
                    <a:lnTo>
                      <a:pt x="429" y="32531"/>
                    </a:lnTo>
                    <a:lnTo>
                      <a:pt x="532" y="33540"/>
                    </a:lnTo>
                    <a:lnTo>
                      <a:pt x="658" y="34550"/>
                    </a:lnTo>
                    <a:lnTo>
                      <a:pt x="784" y="35525"/>
                    </a:lnTo>
                    <a:lnTo>
                      <a:pt x="924" y="36501"/>
                    </a:lnTo>
                    <a:lnTo>
                      <a:pt x="1079" y="37409"/>
                    </a:lnTo>
                    <a:lnTo>
                      <a:pt x="1234" y="38284"/>
                    </a:lnTo>
                    <a:lnTo>
                      <a:pt x="1404" y="39125"/>
                    </a:lnTo>
                    <a:lnTo>
                      <a:pt x="1589" y="39932"/>
                    </a:lnTo>
                    <a:lnTo>
                      <a:pt x="1774" y="40706"/>
                    </a:lnTo>
                    <a:lnTo>
                      <a:pt x="1966" y="41413"/>
                    </a:lnTo>
                    <a:lnTo>
                      <a:pt x="2173" y="42119"/>
                    </a:lnTo>
                    <a:lnTo>
                      <a:pt x="2387" y="42758"/>
                    </a:lnTo>
                    <a:lnTo>
                      <a:pt x="2602" y="43364"/>
                    </a:lnTo>
                    <a:lnTo>
                      <a:pt x="2831" y="43902"/>
                    </a:lnTo>
                    <a:lnTo>
                      <a:pt x="3060" y="44407"/>
                    </a:lnTo>
                    <a:lnTo>
                      <a:pt x="3304" y="44878"/>
                    </a:lnTo>
                    <a:lnTo>
                      <a:pt x="3548" y="45281"/>
                    </a:lnTo>
                    <a:lnTo>
                      <a:pt x="3799" y="45651"/>
                    </a:lnTo>
                    <a:lnTo>
                      <a:pt x="4050" y="45954"/>
                    </a:lnTo>
                    <a:lnTo>
                      <a:pt x="4316" y="46223"/>
                    </a:lnTo>
                    <a:lnTo>
                      <a:pt x="4582" y="46425"/>
                    </a:lnTo>
                    <a:lnTo>
                      <a:pt x="4848" y="46560"/>
                    </a:lnTo>
                    <a:lnTo>
                      <a:pt x="5122" y="46661"/>
                    </a:lnTo>
                    <a:lnTo>
                      <a:pt x="5403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78"/>
                    </a:lnTo>
                    <a:lnTo>
                      <a:pt x="7731" y="44407"/>
                    </a:lnTo>
                    <a:lnTo>
                      <a:pt x="7967" y="43902"/>
                    </a:lnTo>
                    <a:lnTo>
                      <a:pt x="8189" y="43364"/>
                    </a:lnTo>
                    <a:lnTo>
                      <a:pt x="8411" y="42758"/>
                    </a:lnTo>
                    <a:lnTo>
                      <a:pt x="8625" y="42119"/>
                    </a:lnTo>
                    <a:lnTo>
                      <a:pt x="8824" y="41413"/>
                    </a:lnTo>
                    <a:lnTo>
                      <a:pt x="9024" y="40706"/>
                    </a:lnTo>
                    <a:lnTo>
                      <a:pt x="9209" y="39932"/>
                    </a:lnTo>
                    <a:lnTo>
                      <a:pt x="9386" y="39125"/>
                    </a:lnTo>
                    <a:lnTo>
                      <a:pt x="9556" y="38284"/>
                    </a:lnTo>
                    <a:lnTo>
                      <a:pt x="9719" y="37409"/>
                    </a:lnTo>
                    <a:lnTo>
                      <a:pt x="9874" y="36501"/>
                    </a:lnTo>
                    <a:lnTo>
                      <a:pt x="10014" y="35525"/>
                    </a:lnTo>
                    <a:lnTo>
                      <a:pt x="10140" y="34550"/>
                    </a:lnTo>
                    <a:lnTo>
                      <a:pt x="10266" y="33540"/>
                    </a:lnTo>
                    <a:lnTo>
                      <a:pt x="10369" y="32531"/>
                    </a:lnTo>
                    <a:lnTo>
                      <a:pt x="10465" y="31455"/>
                    </a:lnTo>
                    <a:lnTo>
                      <a:pt x="10554" y="30345"/>
                    </a:lnTo>
                    <a:lnTo>
                      <a:pt x="10628" y="29234"/>
                    </a:lnTo>
                    <a:lnTo>
                      <a:pt x="10687" y="28091"/>
                    </a:lnTo>
                    <a:lnTo>
                      <a:pt x="10731" y="26947"/>
                    </a:lnTo>
                    <a:lnTo>
                      <a:pt x="10768" y="25769"/>
                    </a:lnTo>
                    <a:lnTo>
                      <a:pt x="10790" y="24558"/>
                    </a:lnTo>
                    <a:lnTo>
                      <a:pt x="10798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66" y="13255"/>
                    </a:lnTo>
                    <a:lnTo>
                      <a:pt x="10140" y="12245"/>
                    </a:lnTo>
                    <a:lnTo>
                      <a:pt x="10014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4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403" y="0"/>
                    </a:lnTo>
                    <a:close/>
                    <a:moveTo>
                      <a:pt x="5403" y="113472"/>
                    </a:moveTo>
                    <a:lnTo>
                      <a:pt x="5122" y="113506"/>
                    </a:lnTo>
                    <a:lnTo>
                      <a:pt x="4848" y="113573"/>
                    </a:lnTo>
                    <a:lnTo>
                      <a:pt x="4582" y="113742"/>
                    </a:lnTo>
                    <a:lnTo>
                      <a:pt x="4316" y="113943"/>
                    </a:lnTo>
                    <a:lnTo>
                      <a:pt x="4050" y="114213"/>
                    </a:lnTo>
                    <a:lnTo>
                      <a:pt x="3799" y="114515"/>
                    </a:lnTo>
                    <a:lnTo>
                      <a:pt x="3548" y="114885"/>
                    </a:lnTo>
                    <a:lnTo>
                      <a:pt x="3304" y="115323"/>
                    </a:lnTo>
                    <a:lnTo>
                      <a:pt x="3060" y="115794"/>
                    </a:lnTo>
                    <a:lnTo>
                      <a:pt x="2831" y="116298"/>
                    </a:lnTo>
                    <a:lnTo>
                      <a:pt x="2602" y="116870"/>
                    </a:lnTo>
                    <a:lnTo>
                      <a:pt x="2387" y="117476"/>
                    </a:lnTo>
                    <a:lnTo>
                      <a:pt x="2173" y="118115"/>
                    </a:lnTo>
                    <a:lnTo>
                      <a:pt x="1966" y="118821"/>
                    </a:lnTo>
                    <a:lnTo>
                      <a:pt x="1774" y="119562"/>
                    </a:lnTo>
                    <a:lnTo>
                      <a:pt x="1589" y="120335"/>
                    </a:lnTo>
                    <a:lnTo>
                      <a:pt x="1404" y="121143"/>
                    </a:lnTo>
                    <a:lnTo>
                      <a:pt x="1234" y="121984"/>
                    </a:lnTo>
                    <a:lnTo>
                      <a:pt x="1079" y="122858"/>
                    </a:lnTo>
                    <a:lnTo>
                      <a:pt x="924" y="123800"/>
                    </a:lnTo>
                    <a:lnTo>
                      <a:pt x="784" y="124742"/>
                    </a:lnTo>
                    <a:lnTo>
                      <a:pt x="658" y="125718"/>
                    </a:lnTo>
                    <a:lnTo>
                      <a:pt x="532" y="126727"/>
                    </a:lnTo>
                    <a:lnTo>
                      <a:pt x="429" y="127736"/>
                    </a:lnTo>
                    <a:lnTo>
                      <a:pt x="333" y="128813"/>
                    </a:lnTo>
                    <a:lnTo>
                      <a:pt x="244" y="129889"/>
                    </a:lnTo>
                    <a:lnTo>
                      <a:pt x="170" y="131000"/>
                    </a:lnTo>
                    <a:lnTo>
                      <a:pt x="111" y="132110"/>
                    </a:lnTo>
                    <a:lnTo>
                      <a:pt x="67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7" y="140352"/>
                    </a:lnTo>
                    <a:lnTo>
                      <a:pt x="111" y="141496"/>
                    </a:lnTo>
                    <a:lnTo>
                      <a:pt x="170" y="142640"/>
                    </a:lnTo>
                    <a:lnTo>
                      <a:pt x="244" y="143716"/>
                    </a:lnTo>
                    <a:lnTo>
                      <a:pt x="333" y="144826"/>
                    </a:lnTo>
                    <a:lnTo>
                      <a:pt x="429" y="145869"/>
                    </a:lnTo>
                    <a:lnTo>
                      <a:pt x="532" y="146912"/>
                    </a:lnTo>
                    <a:lnTo>
                      <a:pt x="658" y="147921"/>
                    </a:lnTo>
                    <a:lnTo>
                      <a:pt x="784" y="148897"/>
                    </a:lnTo>
                    <a:lnTo>
                      <a:pt x="924" y="149839"/>
                    </a:lnTo>
                    <a:lnTo>
                      <a:pt x="1079" y="150747"/>
                    </a:lnTo>
                    <a:lnTo>
                      <a:pt x="1234" y="151622"/>
                    </a:lnTo>
                    <a:lnTo>
                      <a:pt x="1404" y="152496"/>
                    </a:lnTo>
                    <a:lnTo>
                      <a:pt x="1589" y="153304"/>
                    </a:lnTo>
                    <a:lnTo>
                      <a:pt x="1774" y="154078"/>
                    </a:lnTo>
                    <a:lnTo>
                      <a:pt x="1966" y="154818"/>
                    </a:lnTo>
                    <a:lnTo>
                      <a:pt x="2173" y="155491"/>
                    </a:lnTo>
                    <a:lnTo>
                      <a:pt x="2387" y="156163"/>
                    </a:lnTo>
                    <a:lnTo>
                      <a:pt x="2602" y="156769"/>
                    </a:lnTo>
                    <a:lnTo>
                      <a:pt x="2831" y="157341"/>
                    </a:lnTo>
                    <a:lnTo>
                      <a:pt x="3060" y="157845"/>
                    </a:lnTo>
                    <a:lnTo>
                      <a:pt x="3304" y="158316"/>
                    </a:lnTo>
                    <a:lnTo>
                      <a:pt x="3548" y="158720"/>
                    </a:lnTo>
                    <a:lnTo>
                      <a:pt x="3799" y="159090"/>
                    </a:lnTo>
                    <a:lnTo>
                      <a:pt x="4050" y="159427"/>
                    </a:lnTo>
                    <a:lnTo>
                      <a:pt x="4316" y="159696"/>
                    </a:lnTo>
                    <a:lnTo>
                      <a:pt x="4582" y="159898"/>
                    </a:lnTo>
                    <a:lnTo>
                      <a:pt x="4848" y="160032"/>
                    </a:lnTo>
                    <a:lnTo>
                      <a:pt x="5122" y="160133"/>
                    </a:lnTo>
                    <a:lnTo>
                      <a:pt x="5403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4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4" y="148897"/>
                    </a:lnTo>
                    <a:lnTo>
                      <a:pt x="10140" y="147921"/>
                    </a:lnTo>
                    <a:lnTo>
                      <a:pt x="10266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8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66" y="126727"/>
                    </a:lnTo>
                    <a:lnTo>
                      <a:pt x="10140" y="125718"/>
                    </a:lnTo>
                    <a:lnTo>
                      <a:pt x="10014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4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403" y="113472"/>
                    </a:lnTo>
                    <a:close/>
                    <a:moveTo>
                      <a:pt x="5122" y="226945"/>
                    </a:moveTo>
                    <a:lnTo>
                      <a:pt x="4848" y="227046"/>
                    </a:lnTo>
                    <a:lnTo>
                      <a:pt x="4582" y="227214"/>
                    </a:lnTo>
                    <a:lnTo>
                      <a:pt x="4316" y="227416"/>
                    </a:lnTo>
                    <a:lnTo>
                      <a:pt x="4050" y="227651"/>
                    </a:lnTo>
                    <a:lnTo>
                      <a:pt x="3799" y="227988"/>
                    </a:lnTo>
                    <a:lnTo>
                      <a:pt x="3548" y="228358"/>
                    </a:lnTo>
                    <a:lnTo>
                      <a:pt x="3304" y="228761"/>
                    </a:lnTo>
                    <a:lnTo>
                      <a:pt x="3060" y="229232"/>
                    </a:lnTo>
                    <a:lnTo>
                      <a:pt x="2831" y="229771"/>
                    </a:lnTo>
                    <a:lnTo>
                      <a:pt x="2602" y="230309"/>
                    </a:lnTo>
                    <a:lnTo>
                      <a:pt x="2387" y="230915"/>
                    </a:lnTo>
                    <a:lnTo>
                      <a:pt x="2173" y="231587"/>
                    </a:lnTo>
                    <a:lnTo>
                      <a:pt x="1966" y="232260"/>
                    </a:lnTo>
                    <a:lnTo>
                      <a:pt x="1774" y="233000"/>
                    </a:lnTo>
                    <a:lnTo>
                      <a:pt x="1589" y="233774"/>
                    </a:lnTo>
                    <a:lnTo>
                      <a:pt x="1404" y="234581"/>
                    </a:lnTo>
                    <a:lnTo>
                      <a:pt x="1234" y="235422"/>
                    </a:lnTo>
                    <a:lnTo>
                      <a:pt x="1079" y="236331"/>
                    </a:lnTo>
                    <a:lnTo>
                      <a:pt x="924" y="237239"/>
                    </a:lnTo>
                    <a:lnTo>
                      <a:pt x="784" y="238181"/>
                    </a:lnTo>
                    <a:lnTo>
                      <a:pt x="658" y="239157"/>
                    </a:lnTo>
                    <a:lnTo>
                      <a:pt x="532" y="240166"/>
                    </a:lnTo>
                    <a:lnTo>
                      <a:pt x="429" y="241209"/>
                    </a:lnTo>
                    <a:lnTo>
                      <a:pt x="333" y="242252"/>
                    </a:lnTo>
                    <a:lnTo>
                      <a:pt x="244" y="243328"/>
                    </a:lnTo>
                    <a:lnTo>
                      <a:pt x="170" y="244438"/>
                    </a:lnTo>
                    <a:lnTo>
                      <a:pt x="111" y="245582"/>
                    </a:lnTo>
                    <a:lnTo>
                      <a:pt x="67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7" y="253824"/>
                    </a:lnTo>
                    <a:lnTo>
                      <a:pt x="111" y="254968"/>
                    </a:lnTo>
                    <a:lnTo>
                      <a:pt x="170" y="256078"/>
                    </a:lnTo>
                    <a:lnTo>
                      <a:pt x="244" y="257188"/>
                    </a:lnTo>
                    <a:lnTo>
                      <a:pt x="333" y="258265"/>
                    </a:lnTo>
                    <a:lnTo>
                      <a:pt x="429" y="259341"/>
                    </a:lnTo>
                    <a:lnTo>
                      <a:pt x="532" y="260384"/>
                    </a:lnTo>
                    <a:lnTo>
                      <a:pt x="658" y="261360"/>
                    </a:lnTo>
                    <a:lnTo>
                      <a:pt x="784" y="262336"/>
                    </a:lnTo>
                    <a:lnTo>
                      <a:pt x="924" y="263311"/>
                    </a:lnTo>
                    <a:lnTo>
                      <a:pt x="1079" y="264220"/>
                    </a:lnTo>
                    <a:lnTo>
                      <a:pt x="1234" y="265094"/>
                    </a:lnTo>
                    <a:lnTo>
                      <a:pt x="1404" y="265935"/>
                    </a:lnTo>
                    <a:lnTo>
                      <a:pt x="1589" y="266743"/>
                    </a:lnTo>
                    <a:lnTo>
                      <a:pt x="1774" y="267516"/>
                    </a:lnTo>
                    <a:lnTo>
                      <a:pt x="1966" y="268256"/>
                    </a:lnTo>
                    <a:lnTo>
                      <a:pt x="2173" y="268963"/>
                    </a:lnTo>
                    <a:lnTo>
                      <a:pt x="2387" y="269602"/>
                    </a:lnTo>
                    <a:lnTo>
                      <a:pt x="2602" y="270208"/>
                    </a:lnTo>
                    <a:lnTo>
                      <a:pt x="2831" y="270780"/>
                    </a:lnTo>
                    <a:lnTo>
                      <a:pt x="3060" y="271318"/>
                    </a:lnTo>
                    <a:lnTo>
                      <a:pt x="3304" y="271789"/>
                    </a:lnTo>
                    <a:lnTo>
                      <a:pt x="3548" y="272193"/>
                    </a:lnTo>
                    <a:lnTo>
                      <a:pt x="3799" y="272563"/>
                    </a:lnTo>
                    <a:lnTo>
                      <a:pt x="4050" y="272865"/>
                    </a:lnTo>
                    <a:lnTo>
                      <a:pt x="4316" y="273134"/>
                    </a:lnTo>
                    <a:lnTo>
                      <a:pt x="4582" y="273336"/>
                    </a:lnTo>
                    <a:lnTo>
                      <a:pt x="4848" y="273505"/>
                    </a:lnTo>
                    <a:lnTo>
                      <a:pt x="5122" y="273572"/>
                    </a:lnTo>
                    <a:lnTo>
                      <a:pt x="5403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4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4" y="262336"/>
                    </a:lnTo>
                    <a:lnTo>
                      <a:pt x="10140" y="261360"/>
                    </a:lnTo>
                    <a:lnTo>
                      <a:pt x="10266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8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66" y="240166"/>
                    </a:lnTo>
                    <a:lnTo>
                      <a:pt x="10140" y="239157"/>
                    </a:lnTo>
                    <a:lnTo>
                      <a:pt x="10014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4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22" y="340384"/>
                    </a:moveTo>
                    <a:lnTo>
                      <a:pt x="4848" y="340485"/>
                    </a:lnTo>
                    <a:lnTo>
                      <a:pt x="4582" y="340653"/>
                    </a:lnTo>
                    <a:lnTo>
                      <a:pt x="4316" y="340855"/>
                    </a:lnTo>
                    <a:lnTo>
                      <a:pt x="4050" y="341124"/>
                    </a:lnTo>
                    <a:lnTo>
                      <a:pt x="3799" y="341426"/>
                    </a:lnTo>
                    <a:lnTo>
                      <a:pt x="3548" y="341797"/>
                    </a:lnTo>
                    <a:lnTo>
                      <a:pt x="3304" y="342200"/>
                    </a:lnTo>
                    <a:lnTo>
                      <a:pt x="3060" y="342671"/>
                    </a:lnTo>
                    <a:lnTo>
                      <a:pt x="2831" y="343209"/>
                    </a:lnTo>
                    <a:lnTo>
                      <a:pt x="2602" y="343748"/>
                    </a:lnTo>
                    <a:lnTo>
                      <a:pt x="2387" y="344387"/>
                    </a:lnTo>
                    <a:lnTo>
                      <a:pt x="2173" y="345026"/>
                    </a:lnTo>
                    <a:lnTo>
                      <a:pt x="1966" y="345733"/>
                    </a:lnTo>
                    <a:lnTo>
                      <a:pt x="1774" y="346439"/>
                    </a:lnTo>
                    <a:lnTo>
                      <a:pt x="1589" y="347213"/>
                    </a:lnTo>
                    <a:lnTo>
                      <a:pt x="1404" y="348054"/>
                    </a:lnTo>
                    <a:lnTo>
                      <a:pt x="1234" y="348895"/>
                    </a:lnTo>
                    <a:lnTo>
                      <a:pt x="1079" y="349770"/>
                    </a:lnTo>
                    <a:lnTo>
                      <a:pt x="924" y="350678"/>
                    </a:lnTo>
                    <a:lnTo>
                      <a:pt x="784" y="351620"/>
                    </a:lnTo>
                    <a:lnTo>
                      <a:pt x="658" y="352595"/>
                    </a:lnTo>
                    <a:lnTo>
                      <a:pt x="532" y="353605"/>
                    </a:lnTo>
                    <a:lnTo>
                      <a:pt x="429" y="354648"/>
                    </a:lnTo>
                    <a:lnTo>
                      <a:pt x="333" y="355724"/>
                    </a:lnTo>
                    <a:lnTo>
                      <a:pt x="244" y="356801"/>
                    </a:lnTo>
                    <a:lnTo>
                      <a:pt x="170" y="357911"/>
                    </a:lnTo>
                    <a:lnTo>
                      <a:pt x="111" y="359021"/>
                    </a:lnTo>
                    <a:lnTo>
                      <a:pt x="67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7" y="367263"/>
                    </a:lnTo>
                    <a:lnTo>
                      <a:pt x="111" y="368407"/>
                    </a:lnTo>
                    <a:lnTo>
                      <a:pt x="170" y="369517"/>
                    </a:lnTo>
                    <a:lnTo>
                      <a:pt x="244" y="370627"/>
                    </a:lnTo>
                    <a:lnTo>
                      <a:pt x="333" y="371704"/>
                    </a:lnTo>
                    <a:lnTo>
                      <a:pt x="429" y="372780"/>
                    </a:lnTo>
                    <a:lnTo>
                      <a:pt x="532" y="373823"/>
                    </a:lnTo>
                    <a:lnTo>
                      <a:pt x="658" y="374799"/>
                    </a:lnTo>
                    <a:lnTo>
                      <a:pt x="784" y="375808"/>
                    </a:lnTo>
                    <a:lnTo>
                      <a:pt x="924" y="376750"/>
                    </a:lnTo>
                    <a:lnTo>
                      <a:pt x="1079" y="377658"/>
                    </a:lnTo>
                    <a:lnTo>
                      <a:pt x="1234" y="378533"/>
                    </a:lnTo>
                    <a:lnTo>
                      <a:pt x="1404" y="379374"/>
                    </a:lnTo>
                    <a:lnTo>
                      <a:pt x="1589" y="380215"/>
                    </a:lnTo>
                    <a:lnTo>
                      <a:pt x="1774" y="380989"/>
                    </a:lnTo>
                    <a:lnTo>
                      <a:pt x="1966" y="381695"/>
                    </a:lnTo>
                    <a:lnTo>
                      <a:pt x="2173" y="382402"/>
                    </a:lnTo>
                    <a:lnTo>
                      <a:pt x="2387" y="383041"/>
                    </a:lnTo>
                    <a:lnTo>
                      <a:pt x="2602" y="383680"/>
                    </a:lnTo>
                    <a:lnTo>
                      <a:pt x="2831" y="384218"/>
                    </a:lnTo>
                    <a:lnTo>
                      <a:pt x="3060" y="384757"/>
                    </a:lnTo>
                    <a:lnTo>
                      <a:pt x="3304" y="385228"/>
                    </a:lnTo>
                    <a:lnTo>
                      <a:pt x="3548" y="385631"/>
                    </a:lnTo>
                    <a:lnTo>
                      <a:pt x="3799" y="386001"/>
                    </a:lnTo>
                    <a:lnTo>
                      <a:pt x="4050" y="386304"/>
                    </a:lnTo>
                    <a:lnTo>
                      <a:pt x="4316" y="386573"/>
                    </a:lnTo>
                    <a:lnTo>
                      <a:pt x="4582" y="386775"/>
                    </a:lnTo>
                    <a:lnTo>
                      <a:pt x="4848" y="386943"/>
                    </a:lnTo>
                    <a:lnTo>
                      <a:pt x="5122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4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4" y="375808"/>
                    </a:lnTo>
                    <a:lnTo>
                      <a:pt x="10140" y="374799"/>
                    </a:lnTo>
                    <a:lnTo>
                      <a:pt x="10266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8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66" y="353605"/>
                    </a:lnTo>
                    <a:lnTo>
                      <a:pt x="10140" y="352595"/>
                    </a:lnTo>
                    <a:lnTo>
                      <a:pt x="10014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4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403" y="453822"/>
                    </a:moveTo>
                    <a:lnTo>
                      <a:pt x="5122" y="453856"/>
                    </a:lnTo>
                    <a:lnTo>
                      <a:pt x="4848" y="453957"/>
                    </a:lnTo>
                    <a:lnTo>
                      <a:pt x="4582" y="454092"/>
                    </a:lnTo>
                    <a:lnTo>
                      <a:pt x="4316" y="454293"/>
                    </a:lnTo>
                    <a:lnTo>
                      <a:pt x="4050" y="454562"/>
                    </a:lnTo>
                    <a:lnTo>
                      <a:pt x="3799" y="454865"/>
                    </a:lnTo>
                    <a:lnTo>
                      <a:pt x="3548" y="455235"/>
                    </a:lnTo>
                    <a:lnTo>
                      <a:pt x="3304" y="455639"/>
                    </a:lnTo>
                    <a:lnTo>
                      <a:pt x="3060" y="456110"/>
                    </a:lnTo>
                    <a:lnTo>
                      <a:pt x="2831" y="456615"/>
                    </a:lnTo>
                    <a:lnTo>
                      <a:pt x="2602" y="457153"/>
                    </a:lnTo>
                    <a:lnTo>
                      <a:pt x="2387" y="457758"/>
                    </a:lnTo>
                    <a:lnTo>
                      <a:pt x="2173" y="458398"/>
                    </a:lnTo>
                    <a:lnTo>
                      <a:pt x="1966" y="459104"/>
                    </a:lnTo>
                    <a:lnTo>
                      <a:pt x="1774" y="459811"/>
                    </a:lnTo>
                    <a:lnTo>
                      <a:pt x="1589" y="460584"/>
                    </a:lnTo>
                    <a:lnTo>
                      <a:pt x="1404" y="461392"/>
                    </a:lnTo>
                    <a:lnTo>
                      <a:pt x="1234" y="462233"/>
                    </a:lnTo>
                    <a:lnTo>
                      <a:pt x="1079" y="463141"/>
                    </a:lnTo>
                    <a:lnTo>
                      <a:pt x="924" y="464049"/>
                    </a:lnTo>
                    <a:lnTo>
                      <a:pt x="784" y="464991"/>
                    </a:lnTo>
                    <a:lnTo>
                      <a:pt x="658" y="465967"/>
                    </a:lnTo>
                    <a:lnTo>
                      <a:pt x="532" y="466976"/>
                    </a:lnTo>
                    <a:lnTo>
                      <a:pt x="429" y="468019"/>
                    </a:lnTo>
                    <a:lnTo>
                      <a:pt x="333" y="469062"/>
                    </a:lnTo>
                    <a:lnTo>
                      <a:pt x="244" y="470172"/>
                    </a:lnTo>
                    <a:lnTo>
                      <a:pt x="170" y="471282"/>
                    </a:lnTo>
                    <a:lnTo>
                      <a:pt x="111" y="472426"/>
                    </a:lnTo>
                    <a:lnTo>
                      <a:pt x="67" y="473570"/>
                    </a:lnTo>
                    <a:lnTo>
                      <a:pt x="30" y="474747"/>
                    </a:lnTo>
                    <a:lnTo>
                      <a:pt x="8" y="475958"/>
                    </a:lnTo>
                    <a:lnTo>
                      <a:pt x="0" y="477170"/>
                    </a:lnTo>
                    <a:lnTo>
                      <a:pt x="8" y="478381"/>
                    </a:lnTo>
                    <a:lnTo>
                      <a:pt x="30" y="479558"/>
                    </a:lnTo>
                    <a:lnTo>
                      <a:pt x="67" y="480702"/>
                    </a:lnTo>
                    <a:lnTo>
                      <a:pt x="111" y="481879"/>
                    </a:lnTo>
                    <a:lnTo>
                      <a:pt x="170" y="482989"/>
                    </a:lnTo>
                    <a:lnTo>
                      <a:pt x="244" y="484100"/>
                    </a:lnTo>
                    <a:lnTo>
                      <a:pt x="333" y="485176"/>
                    </a:lnTo>
                    <a:lnTo>
                      <a:pt x="429" y="486253"/>
                    </a:lnTo>
                    <a:lnTo>
                      <a:pt x="532" y="487262"/>
                    </a:lnTo>
                    <a:lnTo>
                      <a:pt x="658" y="488271"/>
                    </a:lnTo>
                    <a:lnTo>
                      <a:pt x="784" y="489247"/>
                    </a:lnTo>
                    <a:lnTo>
                      <a:pt x="924" y="490189"/>
                    </a:lnTo>
                    <a:lnTo>
                      <a:pt x="1079" y="491131"/>
                    </a:lnTo>
                    <a:lnTo>
                      <a:pt x="1234" y="492005"/>
                    </a:lnTo>
                    <a:lnTo>
                      <a:pt x="1404" y="492846"/>
                    </a:lnTo>
                    <a:lnTo>
                      <a:pt x="1589" y="493654"/>
                    </a:lnTo>
                    <a:lnTo>
                      <a:pt x="1774" y="494428"/>
                    </a:lnTo>
                    <a:lnTo>
                      <a:pt x="1966" y="495168"/>
                    </a:lnTo>
                    <a:lnTo>
                      <a:pt x="2173" y="495874"/>
                    </a:lnTo>
                    <a:lnTo>
                      <a:pt x="2387" y="496513"/>
                    </a:lnTo>
                    <a:lnTo>
                      <a:pt x="2602" y="497119"/>
                    </a:lnTo>
                    <a:lnTo>
                      <a:pt x="2831" y="497691"/>
                    </a:lnTo>
                    <a:lnTo>
                      <a:pt x="3060" y="498195"/>
                    </a:lnTo>
                    <a:lnTo>
                      <a:pt x="3304" y="498666"/>
                    </a:lnTo>
                    <a:lnTo>
                      <a:pt x="3548" y="499104"/>
                    </a:lnTo>
                    <a:lnTo>
                      <a:pt x="3799" y="499474"/>
                    </a:lnTo>
                    <a:lnTo>
                      <a:pt x="4050" y="499777"/>
                    </a:lnTo>
                    <a:lnTo>
                      <a:pt x="4316" y="500046"/>
                    </a:lnTo>
                    <a:lnTo>
                      <a:pt x="4582" y="500248"/>
                    </a:lnTo>
                    <a:lnTo>
                      <a:pt x="4848" y="500382"/>
                    </a:lnTo>
                    <a:lnTo>
                      <a:pt x="5122" y="500483"/>
                    </a:lnTo>
                    <a:lnTo>
                      <a:pt x="5403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74"/>
                    </a:lnTo>
                    <a:lnTo>
                      <a:pt x="8824" y="495168"/>
                    </a:lnTo>
                    <a:lnTo>
                      <a:pt x="9024" y="494428"/>
                    </a:lnTo>
                    <a:lnTo>
                      <a:pt x="9209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9" y="491131"/>
                    </a:lnTo>
                    <a:lnTo>
                      <a:pt x="9874" y="490189"/>
                    </a:lnTo>
                    <a:lnTo>
                      <a:pt x="10014" y="489247"/>
                    </a:lnTo>
                    <a:lnTo>
                      <a:pt x="10140" y="488271"/>
                    </a:lnTo>
                    <a:lnTo>
                      <a:pt x="10266" y="487262"/>
                    </a:lnTo>
                    <a:lnTo>
                      <a:pt x="10369" y="486253"/>
                    </a:lnTo>
                    <a:lnTo>
                      <a:pt x="10465" y="485176"/>
                    </a:lnTo>
                    <a:lnTo>
                      <a:pt x="10554" y="484100"/>
                    </a:lnTo>
                    <a:lnTo>
                      <a:pt x="10628" y="482989"/>
                    </a:lnTo>
                    <a:lnTo>
                      <a:pt x="10687" y="481879"/>
                    </a:lnTo>
                    <a:lnTo>
                      <a:pt x="10731" y="480702"/>
                    </a:lnTo>
                    <a:lnTo>
                      <a:pt x="10768" y="479558"/>
                    </a:lnTo>
                    <a:lnTo>
                      <a:pt x="10790" y="478381"/>
                    </a:lnTo>
                    <a:lnTo>
                      <a:pt x="10798" y="477170"/>
                    </a:lnTo>
                    <a:lnTo>
                      <a:pt x="10790" y="475958"/>
                    </a:lnTo>
                    <a:lnTo>
                      <a:pt x="10768" y="474747"/>
                    </a:lnTo>
                    <a:lnTo>
                      <a:pt x="10731" y="473570"/>
                    </a:lnTo>
                    <a:lnTo>
                      <a:pt x="10687" y="472426"/>
                    </a:lnTo>
                    <a:lnTo>
                      <a:pt x="10628" y="471282"/>
                    </a:lnTo>
                    <a:lnTo>
                      <a:pt x="10554" y="470172"/>
                    </a:lnTo>
                    <a:lnTo>
                      <a:pt x="10465" y="469062"/>
                    </a:lnTo>
                    <a:lnTo>
                      <a:pt x="10369" y="468019"/>
                    </a:lnTo>
                    <a:lnTo>
                      <a:pt x="10266" y="466976"/>
                    </a:lnTo>
                    <a:lnTo>
                      <a:pt x="10140" y="465967"/>
                    </a:lnTo>
                    <a:lnTo>
                      <a:pt x="10014" y="464991"/>
                    </a:lnTo>
                    <a:lnTo>
                      <a:pt x="9874" y="464049"/>
                    </a:lnTo>
                    <a:lnTo>
                      <a:pt x="9719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9" y="460584"/>
                    </a:lnTo>
                    <a:lnTo>
                      <a:pt x="9024" y="459811"/>
                    </a:lnTo>
                    <a:lnTo>
                      <a:pt x="8824" y="459104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403" y="453822"/>
                    </a:lnTo>
                    <a:close/>
                    <a:moveTo>
                      <a:pt x="5122" y="567059"/>
                    </a:moveTo>
                    <a:lnTo>
                      <a:pt x="4848" y="567160"/>
                    </a:lnTo>
                    <a:lnTo>
                      <a:pt x="4582" y="567328"/>
                    </a:lnTo>
                    <a:lnTo>
                      <a:pt x="4316" y="567530"/>
                    </a:lnTo>
                    <a:lnTo>
                      <a:pt x="4050" y="567766"/>
                    </a:lnTo>
                    <a:lnTo>
                      <a:pt x="3799" y="568102"/>
                    </a:lnTo>
                    <a:lnTo>
                      <a:pt x="3548" y="568472"/>
                    </a:lnTo>
                    <a:lnTo>
                      <a:pt x="3304" y="568876"/>
                    </a:lnTo>
                    <a:lnTo>
                      <a:pt x="3060" y="569347"/>
                    </a:lnTo>
                    <a:lnTo>
                      <a:pt x="2831" y="569885"/>
                    </a:lnTo>
                    <a:lnTo>
                      <a:pt x="2602" y="570423"/>
                    </a:lnTo>
                    <a:lnTo>
                      <a:pt x="2387" y="571029"/>
                    </a:lnTo>
                    <a:lnTo>
                      <a:pt x="2173" y="571702"/>
                    </a:lnTo>
                    <a:lnTo>
                      <a:pt x="1966" y="572408"/>
                    </a:lnTo>
                    <a:lnTo>
                      <a:pt x="1774" y="573115"/>
                    </a:lnTo>
                    <a:lnTo>
                      <a:pt x="1589" y="573889"/>
                    </a:lnTo>
                    <a:lnTo>
                      <a:pt x="1404" y="574730"/>
                    </a:lnTo>
                    <a:lnTo>
                      <a:pt x="1234" y="575571"/>
                    </a:lnTo>
                    <a:lnTo>
                      <a:pt x="1079" y="576445"/>
                    </a:lnTo>
                    <a:lnTo>
                      <a:pt x="924" y="577354"/>
                    </a:lnTo>
                    <a:lnTo>
                      <a:pt x="784" y="578296"/>
                    </a:lnTo>
                    <a:lnTo>
                      <a:pt x="658" y="579271"/>
                    </a:lnTo>
                    <a:lnTo>
                      <a:pt x="532" y="580280"/>
                    </a:lnTo>
                    <a:lnTo>
                      <a:pt x="429" y="581323"/>
                    </a:lnTo>
                    <a:lnTo>
                      <a:pt x="333" y="582400"/>
                    </a:lnTo>
                    <a:lnTo>
                      <a:pt x="244" y="583476"/>
                    </a:lnTo>
                    <a:lnTo>
                      <a:pt x="170" y="584586"/>
                    </a:lnTo>
                    <a:lnTo>
                      <a:pt x="111" y="585697"/>
                    </a:lnTo>
                    <a:lnTo>
                      <a:pt x="67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7" y="593972"/>
                    </a:lnTo>
                    <a:lnTo>
                      <a:pt x="111" y="595150"/>
                    </a:lnTo>
                    <a:lnTo>
                      <a:pt x="170" y="596294"/>
                    </a:lnTo>
                    <a:lnTo>
                      <a:pt x="244" y="597404"/>
                    </a:lnTo>
                    <a:lnTo>
                      <a:pt x="333" y="598480"/>
                    </a:lnTo>
                    <a:lnTo>
                      <a:pt x="429" y="599557"/>
                    </a:lnTo>
                    <a:lnTo>
                      <a:pt x="532" y="600600"/>
                    </a:lnTo>
                    <a:lnTo>
                      <a:pt x="658" y="601609"/>
                    </a:lnTo>
                    <a:lnTo>
                      <a:pt x="784" y="602585"/>
                    </a:lnTo>
                    <a:lnTo>
                      <a:pt x="924" y="603527"/>
                    </a:lnTo>
                    <a:lnTo>
                      <a:pt x="1079" y="604435"/>
                    </a:lnTo>
                    <a:lnTo>
                      <a:pt x="1234" y="605310"/>
                    </a:lnTo>
                    <a:lnTo>
                      <a:pt x="1404" y="606151"/>
                    </a:lnTo>
                    <a:lnTo>
                      <a:pt x="1589" y="606958"/>
                    </a:lnTo>
                    <a:lnTo>
                      <a:pt x="1774" y="607732"/>
                    </a:lnTo>
                    <a:lnTo>
                      <a:pt x="1966" y="608472"/>
                    </a:lnTo>
                    <a:lnTo>
                      <a:pt x="2173" y="609145"/>
                    </a:lnTo>
                    <a:lnTo>
                      <a:pt x="2387" y="609784"/>
                    </a:lnTo>
                    <a:lnTo>
                      <a:pt x="2602" y="610389"/>
                    </a:lnTo>
                    <a:lnTo>
                      <a:pt x="2831" y="610961"/>
                    </a:lnTo>
                    <a:lnTo>
                      <a:pt x="3060" y="611466"/>
                    </a:lnTo>
                    <a:lnTo>
                      <a:pt x="3304" y="611937"/>
                    </a:lnTo>
                    <a:lnTo>
                      <a:pt x="3548" y="612341"/>
                    </a:lnTo>
                    <a:lnTo>
                      <a:pt x="3799" y="612711"/>
                    </a:lnTo>
                    <a:lnTo>
                      <a:pt x="4050" y="613013"/>
                    </a:lnTo>
                    <a:lnTo>
                      <a:pt x="4316" y="613249"/>
                    </a:lnTo>
                    <a:lnTo>
                      <a:pt x="4582" y="613451"/>
                    </a:lnTo>
                    <a:lnTo>
                      <a:pt x="4848" y="613619"/>
                    </a:lnTo>
                    <a:lnTo>
                      <a:pt x="5122" y="613686"/>
                    </a:lnTo>
                    <a:lnTo>
                      <a:pt x="5403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4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4" y="602585"/>
                    </a:lnTo>
                    <a:lnTo>
                      <a:pt x="10140" y="601609"/>
                    </a:lnTo>
                    <a:lnTo>
                      <a:pt x="10266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8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66" y="580280"/>
                    </a:lnTo>
                    <a:lnTo>
                      <a:pt x="10140" y="579271"/>
                    </a:lnTo>
                    <a:lnTo>
                      <a:pt x="10014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4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" name="Google Shape;43;p3"/>
              <p:cNvSpPr/>
              <p:nvPr/>
            </p:nvSpPr>
            <p:spPr>
              <a:xfrm>
                <a:off x="11379817" y="3272898"/>
                <a:ext cx="5563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302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82" y="1850"/>
                    </a:lnTo>
                    <a:lnTo>
                      <a:pt x="3038" y="2321"/>
                    </a:lnTo>
                    <a:lnTo>
                      <a:pt x="2809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7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10" y="10328"/>
                    </a:lnTo>
                    <a:lnTo>
                      <a:pt x="769" y="11270"/>
                    </a:lnTo>
                    <a:lnTo>
                      <a:pt x="644" y="12245"/>
                    </a:lnTo>
                    <a:lnTo>
                      <a:pt x="525" y="13255"/>
                    </a:lnTo>
                    <a:lnTo>
                      <a:pt x="422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1" y="18671"/>
                    </a:lnTo>
                    <a:lnTo>
                      <a:pt x="60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60" y="26879"/>
                    </a:lnTo>
                    <a:lnTo>
                      <a:pt x="111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22" y="32397"/>
                    </a:lnTo>
                    <a:lnTo>
                      <a:pt x="525" y="33440"/>
                    </a:lnTo>
                    <a:lnTo>
                      <a:pt x="644" y="34449"/>
                    </a:lnTo>
                    <a:lnTo>
                      <a:pt x="769" y="35424"/>
                    </a:lnTo>
                    <a:lnTo>
                      <a:pt x="910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7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9" y="43868"/>
                    </a:lnTo>
                    <a:lnTo>
                      <a:pt x="3038" y="44373"/>
                    </a:lnTo>
                    <a:lnTo>
                      <a:pt x="3282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302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6999" y="45651"/>
                    </a:lnTo>
                    <a:lnTo>
                      <a:pt x="7251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7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25" y="42052"/>
                    </a:lnTo>
                    <a:lnTo>
                      <a:pt x="8825" y="41345"/>
                    </a:lnTo>
                    <a:lnTo>
                      <a:pt x="9024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74" y="36366"/>
                    </a:lnTo>
                    <a:lnTo>
                      <a:pt x="10015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54" y="30277"/>
                    </a:lnTo>
                    <a:lnTo>
                      <a:pt x="10628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15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5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1" y="1413"/>
                    </a:lnTo>
                    <a:lnTo>
                      <a:pt x="6999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302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82" y="115323"/>
                    </a:lnTo>
                    <a:lnTo>
                      <a:pt x="3038" y="115794"/>
                    </a:lnTo>
                    <a:lnTo>
                      <a:pt x="2809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7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10" y="123800"/>
                    </a:lnTo>
                    <a:lnTo>
                      <a:pt x="769" y="124742"/>
                    </a:lnTo>
                    <a:lnTo>
                      <a:pt x="644" y="125718"/>
                    </a:lnTo>
                    <a:lnTo>
                      <a:pt x="525" y="126727"/>
                    </a:lnTo>
                    <a:lnTo>
                      <a:pt x="422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1" y="132110"/>
                    </a:lnTo>
                    <a:lnTo>
                      <a:pt x="60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0" y="140352"/>
                    </a:lnTo>
                    <a:lnTo>
                      <a:pt x="111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22" y="145869"/>
                    </a:lnTo>
                    <a:lnTo>
                      <a:pt x="525" y="146912"/>
                    </a:lnTo>
                    <a:lnTo>
                      <a:pt x="644" y="147921"/>
                    </a:lnTo>
                    <a:lnTo>
                      <a:pt x="769" y="148897"/>
                    </a:lnTo>
                    <a:lnTo>
                      <a:pt x="910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7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9" y="157341"/>
                    </a:lnTo>
                    <a:lnTo>
                      <a:pt x="3038" y="157845"/>
                    </a:lnTo>
                    <a:lnTo>
                      <a:pt x="3282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302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6999" y="159090"/>
                    </a:lnTo>
                    <a:lnTo>
                      <a:pt x="7251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5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5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15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5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1" y="114885"/>
                    </a:lnTo>
                    <a:lnTo>
                      <a:pt x="6999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302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82" y="228761"/>
                    </a:lnTo>
                    <a:lnTo>
                      <a:pt x="3038" y="229232"/>
                    </a:lnTo>
                    <a:lnTo>
                      <a:pt x="2809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7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10" y="237239"/>
                    </a:lnTo>
                    <a:lnTo>
                      <a:pt x="769" y="238181"/>
                    </a:lnTo>
                    <a:lnTo>
                      <a:pt x="644" y="239157"/>
                    </a:lnTo>
                    <a:lnTo>
                      <a:pt x="525" y="240166"/>
                    </a:lnTo>
                    <a:lnTo>
                      <a:pt x="422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1" y="245582"/>
                    </a:lnTo>
                    <a:lnTo>
                      <a:pt x="60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0" y="253824"/>
                    </a:lnTo>
                    <a:lnTo>
                      <a:pt x="111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22" y="259341"/>
                    </a:lnTo>
                    <a:lnTo>
                      <a:pt x="525" y="260384"/>
                    </a:lnTo>
                    <a:lnTo>
                      <a:pt x="644" y="261360"/>
                    </a:lnTo>
                    <a:lnTo>
                      <a:pt x="769" y="262336"/>
                    </a:lnTo>
                    <a:lnTo>
                      <a:pt x="910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7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9" y="270780"/>
                    </a:lnTo>
                    <a:lnTo>
                      <a:pt x="3038" y="271318"/>
                    </a:lnTo>
                    <a:lnTo>
                      <a:pt x="3282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302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6999" y="272563"/>
                    </a:lnTo>
                    <a:lnTo>
                      <a:pt x="7251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5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5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15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5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1" y="228358"/>
                    </a:lnTo>
                    <a:lnTo>
                      <a:pt x="6999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5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302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82" y="342200"/>
                    </a:lnTo>
                    <a:lnTo>
                      <a:pt x="3038" y="342671"/>
                    </a:lnTo>
                    <a:lnTo>
                      <a:pt x="2809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7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10" y="350678"/>
                    </a:lnTo>
                    <a:lnTo>
                      <a:pt x="769" y="351620"/>
                    </a:lnTo>
                    <a:lnTo>
                      <a:pt x="644" y="352595"/>
                    </a:lnTo>
                    <a:lnTo>
                      <a:pt x="525" y="353605"/>
                    </a:lnTo>
                    <a:lnTo>
                      <a:pt x="422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1" y="359021"/>
                    </a:lnTo>
                    <a:lnTo>
                      <a:pt x="60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0" y="367263"/>
                    </a:lnTo>
                    <a:lnTo>
                      <a:pt x="111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22" y="372780"/>
                    </a:lnTo>
                    <a:lnTo>
                      <a:pt x="525" y="373823"/>
                    </a:lnTo>
                    <a:lnTo>
                      <a:pt x="644" y="374799"/>
                    </a:lnTo>
                    <a:lnTo>
                      <a:pt x="769" y="375808"/>
                    </a:lnTo>
                    <a:lnTo>
                      <a:pt x="910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7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9" y="384218"/>
                    </a:lnTo>
                    <a:lnTo>
                      <a:pt x="3038" y="384757"/>
                    </a:lnTo>
                    <a:lnTo>
                      <a:pt x="3282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302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5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6999" y="386001"/>
                    </a:lnTo>
                    <a:lnTo>
                      <a:pt x="7251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5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5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15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5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1" y="341797"/>
                    </a:lnTo>
                    <a:lnTo>
                      <a:pt x="6999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302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82" y="455639"/>
                    </a:lnTo>
                    <a:lnTo>
                      <a:pt x="3038" y="456110"/>
                    </a:lnTo>
                    <a:lnTo>
                      <a:pt x="2809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7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10" y="463982"/>
                    </a:lnTo>
                    <a:lnTo>
                      <a:pt x="769" y="464924"/>
                    </a:lnTo>
                    <a:lnTo>
                      <a:pt x="644" y="465900"/>
                    </a:lnTo>
                    <a:lnTo>
                      <a:pt x="525" y="466875"/>
                    </a:lnTo>
                    <a:lnTo>
                      <a:pt x="422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1" y="472258"/>
                    </a:lnTo>
                    <a:lnTo>
                      <a:pt x="60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60" y="480534"/>
                    </a:lnTo>
                    <a:lnTo>
                      <a:pt x="111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22" y="486152"/>
                    </a:lnTo>
                    <a:lnTo>
                      <a:pt x="525" y="487195"/>
                    </a:lnTo>
                    <a:lnTo>
                      <a:pt x="644" y="488204"/>
                    </a:lnTo>
                    <a:lnTo>
                      <a:pt x="769" y="489179"/>
                    </a:lnTo>
                    <a:lnTo>
                      <a:pt x="910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7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9" y="497691"/>
                    </a:lnTo>
                    <a:lnTo>
                      <a:pt x="3038" y="498195"/>
                    </a:lnTo>
                    <a:lnTo>
                      <a:pt x="3282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302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6999" y="499474"/>
                    </a:lnTo>
                    <a:lnTo>
                      <a:pt x="7251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40"/>
                    </a:lnTo>
                    <a:lnTo>
                      <a:pt x="8825" y="495134"/>
                    </a:lnTo>
                    <a:lnTo>
                      <a:pt x="9024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74" y="490155"/>
                    </a:lnTo>
                    <a:lnTo>
                      <a:pt x="10015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54" y="483965"/>
                    </a:lnTo>
                    <a:lnTo>
                      <a:pt x="10628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8" y="471148"/>
                    </a:lnTo>
                    <a:lnTo>
                      <a:pt x="10554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15" y="464924"/>
                    </a:lnTo>
                    <a:lnTo>
                      <a:pt x="9874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24" y="459811"/>
                    </a:lnTo>
                    <a:lnTo>
                      <a:pt x="8825" y="459070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1" y="455235"/>
                    </a:lnTo>
                    <a:lnTo>
                      <a:pt x="6999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302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82" y="568876"/>
                    </a:lnTo>
                    <a:lnTo>
                      <a:pt x="3038" y="569347"/>
                    </a:lnTo>
                    <a:lnTo>
                      <a:pt x="2809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7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10" y="577354"/>
                    </a:lnTo>
                    <a:lnTo>
                      <a:pt x="769" y="578296"/>
                    </a:lnTo>
                    <a:lnTo>
                      <a:pt x="644" y="579271"/>
                    </a:lnTo>
                    <a:lnTo>
                      <a:pt x="525" y="580280"/>
                    </a:lnTo>
                    <a:lnTo>
                      <a:pt x="422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1" y="585697"/>
                    </a:lnTo>
                    <a:lnTo>
                      <a:pt x="60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0" y="593972"/>
                    </a:lnTo>
                    <a:lnTo>
                      <a:pt x="111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22" y="599557"/>
                    </a:lnTo>
                    <a:lnTo>
                      <a:pt x="525" y="600600"/>
                    </a:lnTo>
                    <a:lnTo>
                      <a:pt x="644" y="601609"/>
                    </a:lnTo>
                    <a:lnTo>
                      <a:pt x="769" y="602585"/>
                    </a:lnTo>
                    <a:lnTo>
                      <a:pt x="910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7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9" y="610961"/>
                    </a:lnTo>
                    <a:lnTo>
                      <a:pt x="3038" y="611466"/>
                    </a:lnTo>
                    <a:lnTo>
                      <a:pt x="3282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302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6999" y="612711"/>
                    </a:lnTo>
                    <a:lnTo>
                      <a:pt x="7251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5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5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15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5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1" y="568472"/>
                    </a:lnTo>
                    <a:lnTo>
                      <a:pt x="6999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Google Shape;44;p3"/>
              <p:cNvSpPr/>
              <p:nvPr/>
            </p:nvSpPr>
            <p:spPr>
              <a:xfrm>
                <a:off x="11515528" y="3272898"/>
                <a:ext cx="55642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9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2" y="135"/>
                    </a:lnTo>
                    <a:lnTo>
                      <a:pt x="4568" y="269"/>
                    </a:lnTo>
                    <a:lnTo>
                      <a:pt x="4295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75" y="1850"/>
                    </a:lnTo>
                    <a:lnTo>
                      <a:pt x="3038" y="2321"/>
                    </a:lnTo>
                    <a:lnTo>
                      <a:pt x="2802" y="2826"/>
                    </a:lnTo>
                    <a:lnTo>
                      <a:pt x="2580" y="3398"/>
                    </a:lnTo>
                    <a:lnTo>
                      <a:pt x="2359" y="4003"/>
                    </a:lnTo>
                    <a:lnTo>
                      <a:pt x="2152" y="4643"/>
                    </a:lnTo>
                    <a:lnTo>
                      <a:pt x="1945" y="5349"/>
                    </a:lnTo>
                    <a:lnTo>
                      <a:pt x="1752" y="6089"/>
                    </a:lnTo>
                    <a:lnTo>
                      <a:pt x="1568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8" y="9420"/>
                    </a:lnTo>
                    <a:lnTo>
                      <a:pt x="910" y="10328"/>
                    </a:lnTo>
                    <a:lnTo>
                      <a:pt x="770" y="11270"/>
                    </a:lnTo>
                    <a:lnTo>
                      <a:pt x="644" y="12245"/>
                    </a:lnTo>
                    <a:lnTo>
                      <a:pt x="526" y="13255"/>
                    </a:lnTo>
                    <a:lnTo>
                      <a:pt x="415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2" y="18671"/>
                    </a:lnTo>
                    <a:lnTo>
                      <a:pt x="60" y="19815"/>
                    </a:lnTo>
                    <a:lnTo>
                      <a:pt x="31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1" y="25736"/>
                    </a:lnTo>
                    <a:lnTo>
                      <a:pt x="60" y="26879"/>
                    </a:lnTo>
                    <a:lnTo>
                      <a:pt x="112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15" y="32397"/>
                    </a:lnTo>
                    <a:lnTo>
                      <a:pt x="526" y="33440"/>
                    </a:lnTo>
                    <a:lnTo>
                      <a:pt x="644" y="34449"/>
                    </a:lnTo>
                    <a:lnTo>
                      <a:pt x="770" y="35424"/>
                    </a:lnTo>
                    <a:lnTo>
                      <a:pt x="910" y="36366"/>
                    </a:lnTo>
                    <a:lnTo>
                      <a:pt x="1058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8" y="39831"/>
                    </a:lnTo>
                    <a:lnTo>
                      <a:pt x="1752" y="40605"/>
                    </a:lnTo>
                    <a:lnTo>
                      <a:pt x="1945" y="41345"/>
                    </a:lnTo>
                    <a:lnTo>
                      <a:pt x="2152" y="42052"/>
                    </a:lnTo>
                    <a:lnTo>
                      <a:pt x="2359" y="42691"/>
                    </a:lnTo>
                    <a:lnTo>
                      <a:pt x="2580" y="43296"/>
                    </a:lnTo>
                    <a:lnTo>
                      <a:pt x="2802" y="43868"/>
                    </a:lnTo>
                    <a:lnTo>
                      <a:pt x="3038" y="44373"/>
                    </a:lnTo>
                    <a:lnTo>
                      <a:pt x="3275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295" y="46223"/>
                    </a:lnTo>
                    <a:lnTo>
                      <a:pt x="4568" y="46425"/>
                    </a:lnTo>
                    <a:lnTo>
                      <a:pt x="4842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7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7000" y="45651"/>
                    </a:lnTo>
                    <a:lnTo>
                      <a:pt x="7251" y="45281"/>
                    </a:lnTo>
                    <a:lnTo>
                      <a:pt x="7495" y="44844"/>
                    </a:lnTo>
                    <a:lnTo>
                      <a:pt x="7731" y="44373"/>
                    </a:lnTo>
                    <a:lnTo>
                      <a:pt x="7968" y="43868"/>
                    </a:lnTo>
                    <a:lnTo>
                      <a:pt x="8190" y="43296"/>
                    </a:lnTo>
                    <a:lnTo>
                      <a:pt x="8411" y="42691"/>
                    </a:lnTo>
                    <a:lnTo>
                      <a:pt x="8618" y="42052"/>
                    </a:lnTo>
                    <a:lnTo>
                      <a:pt x="8825" y="41345"/>
                    </a:lnTo>
                    <a:lnTo>
                      <a:pt x="9025" y="40605"/>
                    </a:lnTo>
                    <a:lnTo>
                      <a:pt x="9209" y="39831"/>
                    </a:lnTo>
                    <a:lnTo>
                      <a:pt x="9387" y="39024"/>
                    </a:lnTo>
                    <a:lnTo>
                      <a:pt x="9557" y="38183"/>
                    </a:lnTo>
                    <a:lnTo>
                      <a:pt x="9719" y="37275"/>
                    </a:lnTo>
                    <a:lnTo>
                      <a:pt x="9867" y="36366"/>
                    </a:lnTo>
                    <a:lnTo>
                      <a:pt x="10008" y="35424"/>
                    </a:lnTo>
                    <a:lnTo>
                      <a:pt x="10141" y="34449"/>
                    </a:lnTo>
                    <a:lnTo>
                      <a:pt x="10259" y="33440"/>
                    </a:lnTo>
                    <a:lnTo>
                      <a:pt x="10370" y="32397"/>
                    </a:lnTo>
                    <a:lnTo>
                      <a:pt x="10466" y="31354"/>
                    </a:lnTo>
                    <a:lnTo>
                      <a:pt x="10554" y="30277"/>
                    </a:lnTo>
                    <a:lnTo>
                      <a:pt x="10621" y="29167"/>
                    </a:lnTo>
                    <a:lnTo>
                      <a:pt x="10687" y="28023"/>
                    </a:lnTo>
                    <a:lnTo>
                      <a:pt x="10732" y="26879"/>
                    </a:lnTo>
                    <a:lnTo>
                      <a:pt x="10769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9" y="20959"/>
                    </a:lnTo>
                    <a:lnTo>
                      <a:pt x="10732" y="19815"/>
                    </a:lnTo>
                    <a:lnTo>
                      <a:pt x="10687" y="18671"/>
                    </a:lnTo>
                    <a:lnTo>
                      <a:pt x="10621" y="17527"/>
                    </a:lnTo>
                    <a:lnTo>
                      <a:pt x="10554" y="16417"/>
                    </a:lnTo>
                    <a:lnTo>
                      <a:pt x="10466" y="15340"/>
                    </a:lnTo>
                    <a:lnTo>
                      <a:pt x="10370" y="14298"/>
                    </a:lnTo>
                    <a:lnTo>
                      <a:pt x="10259" y="13255"/>
                    </a:lnTo>
                    <a:lnTo>
                      <a:pt x="10141" y="12245"/>
                    </a:lnTo>
                    <a:lnTo>
                      <a:pt x="10008" y="11270"/>
                    </a:lnTo>
                    <a:lnTo>
                      <a:pt x="9867" y="10328"/>
                    </a:lnTo>
                    <a:lnTo>
                      <a:pt x="9719" y="9420"/>
                    </a:lnTo>
                    <a:lnTo>
                      <a:pt x="9557" y="8511"/>
                    </a:lnTo>
                    <a:lnTo>
                      <a:pt x="9387" y="7670"/>
                    </a:lnTo>
                    <a:lnTo>
                      <a:pt x="9209" y="6863"/>
                    </a:lnTo>
                    <a:lnTo>
                      <a:pt x="9025" y="6089"/>
                    </a:lnTo>
                    <a:lnTo>
                      <a:pt x="8825" y="5349"/>
                    </a:lnTo>
                    <a:lnTo>
                      <a:pt x="8618" y="4643"/>
                    </a:lnTo>
                    <a:lnTo>
                      <a:pt x="8411" y="4003"/>
                    </a:lnTo>
                    <a:lnTo>
                      <a:pt x="8190" y="3398"/>
                    </a:lnTo>
                    <a:lnTo>
                      <a:pt x="7968" y="2826"/>
                    </a:lnTo>
                    <a:lnTo>
                      <a:pt x="7731" y="2321"/>
                    </a:lnTo>
                    <a:lnTo>
                      <a:pt x="7495" y="1850"/>
                    </a:lnTo>
                    <a:lnTo>
                      <a:pt x="7251" y="1413"/>
                    </a:lnTo>
                    <a:lnTo>
                      <a:pt x="7000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7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2" y="113573"/>
                    </a:lnTo>
                    <a:lnTo>
                      <a:pt x="4568" y="113742"/>
                    </a:lnTo>
                    <a:lnTo>
                      <a:pt x="4295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75" y="115323"/>
                    </a:lnTo>
                    <a:lnTo>
                      <a:pt x="3038" y="115794"/>
                    </a:lnTo>
                    <a:lnTo>
                      <a:pt x="2802" y="116298"/>
                    </a:lnTo>
                    <a:lnTo>
                      <a:pt x="2580" y="116870"/>
                    </a:lnTo>
                    <a:lnTo>
                      <a:pt x="2359" y="117476"/>
                    </a:lnTo>
                    <a:lnTo>
                      <a:pt x="2152" y="118115"/>
                    </a:lnTo>
                    <a:lnTo>
                      <a:pt x="1945" y="118821"/>
                    </a:lnTo>
                    <a:lnTo>
                      <a:pt x="1752" y="119562"/>
                    </a:lnTo>
                    <a:lnTo>
                      <a:pt x="1568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8" y="122858"/>
                    </a:lnTo>
                    <a:lnTo>
                      <a:pt x="910" y="123800"/>
                    </a:lnTo>
                    <a:lnTo>
                      <a:pt x="770" y="124742"/>
                    </a:lnTo>
                    <a:lnTo>
                      <a:pt x="644" y="125718"/>
                    </a:lnTo>
                    <a:lnTo>
                      <a:pt x="526" y="126727"/>
                    </a:lnTo>
                    <a:lnTo>
                      <a:pt x="415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2" y="132110"/>
                    </a:lnTo>
                    <a:lnTo>
                      <a:pt x="60" y="133254"/>
                    </a:lnTo>
                    <a:lnTo>
                      <a:pt x="31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1" y="139174"/>
                    </a:lnTo>
                    <a:lnTo>
                      <a:pt x="60" y="140352"/>
                    </a:lnTo>
                    <a:lnTo>
                      <a:pt x="112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15" y="145869"/>
                    </a:lnTo>
                    <a:lnTo>
                      <a:pt x="526" y="146912"/>
                    </a:lnTo>
                    <a:lnTo>
                      <a:pt x="644" y="147921"/>
                    </a:lnTo>
                    <a:lnTo>
                      <a:pt x="770" y="148897"/>
                    </a:lnTo>
                    <a:lnTo>
                      <a:pt x="910" y="149839"/>
                    </a:lnTo>
                    <a:lnTo>
                      <a:pt x="1058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8" y="153304"/>
                    </a:lnTo>
                    <a:lnTo>
                      <a:pt x="1752" y="154078"/>
                    </a:lnTo>
                    <a:lnTo>
                      <a:pt x="1945" y="154818"/>
                    </a:lnTo>
                    <a:lnTo>
                      <a:pt x="2152" y="155491"/>
                    </a:lnTo>
                    <a:lnTo>
                      <a:pt x="2359" y="156163"/>
                    </a:lnTo>
                    <a:lnTo>
                      <a:pt x="2580" y="156769"/>
                    </a:lnTo>
                    <a:lnTo>
                      <a:pt x="2802" y="157341"/>
                    </a:lnTo>
                    <a:lnTo>
                      <a:pt x="3038" y="157845"/>
                    </a:lnTo>
                    <a:lnTo>
                      <a:pt x="3275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295" y="159696"/>
                    </a:lnTo>
                    <a:lnTo>
                      <a:pt x="4568" y="159898"/>
                    </a:lnTo>
                    <a:lnTo>
                      <a:pt x="4842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7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7000" y="159090"/>
                    </a:lnTo>
                    <a:lnTo>
                      <a:pt x="7251" y="158720"/>
                    </a:lnTo>
                    <a:lnTo>
                      <a:pt x="7495" y="158316"/>
                    </a:lnTo>
                    <a:lnTo>
                      <a:pt x="7731" y="157845"/>
                    </a:lnTo>
                    <a:lnTo>
                      <a:pt x="7968" y="157341"/>
                    </a:lnTo>
                    <a:lnTo>
                      <a:pt x="8190" y="156769"/>
                    </a:lnTo>
                    <a:lnTo>
                      <a:pt x="8411" y="156163"/>
                    </a:lnTo>
                    <a:lnTo>
                      <a:pt x="8618" y="155491"/>
                    </a:lnTo>
                    <a:lnTo>
                      <a:pt x="8825" y="154818"/>
                    </a:lnTo>
                    <a:lnTo>
                      <a:pt x="9025" y="154078"/>
                    </a:lnTo>
                    <a:lnTo>
                      <a:pt x="9209" y="153304"/>
                    </a:lnTo>
                    <a:lnTo>
                      <a:pt x="9387" y="152496"/>
                    </a:lnTo>
                    <a:lnTo>
                      <a:pt x="9557" y="151622"/>
                    </a:lnTo>
                    <a:lnTo>
                      <a:pt x="9719" y="150747"/>
                    </a:lnTo>
                    <a:lnTo>
                      <a:pt x="9867" y="149839"/>
                    </a:lnTo>
                    <a:lnTo>
                      <a:pt x="10008" y="148897"/>
                    </a:lnTo>
                    <a:lnTo>
                      <a:pt x="10141" y="147921"/>
                    </a:lnTo>
                    <a:lnTo>
                      <a:pt x="10259" y="146912"/>
                    </a:lnTo>
                    <a:lnTo>
                      <a:pt x="10370" y="145869"/>
                    </a:lnTo>
                    <a:lnTo>
                      <a:pt x="10466" y="144826"/>
                    </a:lnTo>
                    <a:lnTo>
                      <a:pt x="10554" y="143716"/>
                    </a:lnTo>
                    <a:lnTo>
                      <a:pt x="10621" y="142640"/>
                    </a:lnTo>
                    <a:lnTo>
                      <a:pt x="10687" y="141496"/>
                    </a:lnTo>
                    <a:lnTo>
                      <a:pt x="10732" y="140352"/>
                    </a:lnTo>
                    <a:lnTo>
                      <a:pt x="10769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9" y="134431"/>
                    </a:lnTo>
                    <a:lnTo>
                      <a:pt x="10732" y="133254"/>
                    </a:lnTo>
                    <a:lnTo>
                      <a:pt x="10687" y="132110"/>
                    </a:lnTo>
                    <a:lnTo>
                      <a:pt x="10621" y="131000"/>
                    </a:lnTo>
                    <a:lnTo>
                      <a:pt x="10554" y="129889"/>
                    </a:lnTo>
                    <a:lnTo>
                      <a:pt x="10466" y="128813"/>
                    </a:lnTo>
                    <a:lnTo>
                      <a:pt x="10370" y="127736"/>
                    </a:lnTo>
                    <a:lnTo>
                      <a:pt x="10259" y="126727"/>
                    </a:lnTo>
                    <a:lnTo>
                      <a:pt x="10141" y="125718"/>
                    </a:lnTo>
                    <a:lnTo>
                      <a:pt x="10008" y="124742"/>
                    </a:lnTo>
                    <a:lnTo>
                      <a:pt x="9867" y="123800"/>
                    </a:lnTo>
                    <a:lnTo>
                      <a:pt x="9719" y="122858"/>
                    </a:lnTo>
                    <a:lnTo>
                      <a:pt x="9557" y="121984"/>
                    </a:lnTo>
                    <a:lnTo>
                      <a:pt x="9387" y="121143"/>
                    </a:lnTo>
                    <a:lnTo>
                      <a:pt x="9209" y="120335"/>
                    </a:lnTo>
                    <a:lnTo>
                      <a:pt x="9025" y="119562"/>
                    </a:lnTo>
                    <a:lnTo>
                      <a:pt x="8825" y="118821"/>
                    </a:lnTo>
                    <a:lnTo>
                      <a:pt x="8618" y="118115"/>
                    </a:lnTo>
                    <a:lnTo>
                      <a:pt x="8411" y="117476"/>
                    </a:lnTo>
                    <a:lnTo>
                      <a:pt x="8190" y="116870"/>
                    </a:lnTo>
                    <a:lnTo>
                      <a:pt x="7968" y="116298"/>
                    </a:lnTo>
                    <a:lnTo>
                      <a:pt x="7731" y="115794"/>
                    </a:lnTo>
                    <a:lnTo>
                      <a:pt x="7495" y="115323"/>
                    </a:lnTo>
                    <a:lnTo>
                      <a:pt x="7251" y="114885"/>
                    </a:lnTo>
                    <a:lnTo>
                      <a:pt x="7000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7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2" y="227046"/>
                    </a:lnTo>
                    <a:lnTo>
                      <a:pt x="4568" y="227214"/>
                    </a:lnTo>
                    <a:lnTo>
                      <a:pt x="4295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75" y="228761"/>
                    </a:lnTo>
                    <a:lnTo>
                      <a:pt x="3038" y="229232"/>
                    </a:lnTo>
                    <a:lnTo>
                      <a:pt x="2802" y="229771"/>
                    </a:lnTo>
                    <a:lnTo>
                      <a:pt x="2580" y="230309"/>
                    </a:lnTo>
                    <a:lnTo>
                      <a:pt x="2359" y="230915"/>
                    </a:lnTo>
                    <a:lnTo>
                      <a:pt x="2152" y="231587"/>
                    </a:lnTo>
                    <a:lnTo>
                      <a:pt x="1945" y="232260"/>
                    </a:lnTo>
                    <a:lnTo>
                      <a:pt x="1752" y="233000"/>
                    </a:lnTo>
                    <a:lnTo>
                      <a:pt x="1568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8" y="236331"/>
                    </a:lnTo>
                    <a:lnTo>
                      <a:pt x="910" y="237239"/>
                    </a:lnTo>
                    <a:lnTo>
                      <a:pt x="770" y="238181"/>
                    </a:lnTo>
                    <a:lnTo>
                      <a:pt x="644" y="239157"/>
                    </a:lnTo>
                    <a:lnTo>
                      <a:pt x="526" y="240166"/>
                    </a:lnTo>
                    <a:lnTo>
                      <a:pt x="415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2" y="245582"/>
                    </a:lnTo>
                    <a:lnTo>
                      <a:pt x="60" y="246726"/>
                    </a:lnTo>
                    <a:lnTo>
                      <a:pt x="31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1" y="252647"/>
                    </a:lnTo>
                    <a:lnTo>
                      <a:pt x="60" y="253824"/>
                    </a:lnTo>
                    <a:lnTo>
                      <a:pt x="112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15" y="259341"/>
                    </a:lnTo>
                    <a:lnTo>
                      <a:pt x="526" y="260384"/>
                    </a:lnTo>
                    <a:lnTo>
                      <a:pt x="644" y="261360"/>
                    </a:lnTo>
                    <a:lnTo>
                      <a:pt x="770" y="262336"/>
                    </a:lnTo>
                    <a:lnTo>
                      <a:pt x="910" y="263311"/>
                    </a:lnTo>
                    <a:lnTo>
                      <a:pt x="1058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8" y="266743"/>
                    </a:lnTo>
                    <a:lnTo>
                      <a:pt x="1752" y="267516"/>
                    </a:lnTo>
                    <a:lnTo>
                      <a:pt x="1945" y="268256"/>
                    </a:lnTo>
                    <a:lnTo>
                      <a:pt x="2152" y="268963"/>
                    </a:lnTo>
                    <a:lnTo>
                      <a:pt x="2359" y="269602"/>
                    </a:lnTo>
                    <a:lnTo>
                      <a:pt x="2580" y="270208"/>
                    </a:lnTo>
                    <a:lnTo>
                      <a:pt x="2802" y="270780"/>
                    </a:lnTo>
                    <a:lnTo>
                      <a:pt x="3038" y="271318"/>
                    </a:lnTo>
                    <a:lnTo>
                      <a:pt x="3275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295" y="273134"/>
                    </a:lnTo>
                    <a:lnTo>
                      <a:pt x="4568" y="273336"/>
                    </a:lnTo>
                    <a:lnTo>
                      <a:pt x="4842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7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7000" y="272563"/>
                    </a:lnTo>
                    <a:lnTo>
                      <a:pt x="7251" y="272193"/>
                    </a:lnTo>
                    <a:lnTo>
                      <a:pt x="7495" y="271789"/>
                    </a:lnTo>
                    <a:lnTo>
                      <a:pt x="7731" y="271318"/>
                    </a:lnTo>
                    <a:lnTo>
                      <a:pt x="7968" y="270780"/>
                    </a:lnTo>
                    <a:lnTo>
                      <a:pt x="8190" y="270208"/>
                    </a:lnTo>
                    <a:lnTo>
                      <a:pt x="8411" y="269602"/>
                    </a:lnTo>
                    <a:lnTo>
                      <a:pt x="8618" y="268963"/>
                    </a:lnTo>
                    <a:lnTo>
                      <a:pt x="8825" y="268256"/>
                    </a:lnTo>
                    <a:lnTo>
                      <a:pt x="9025" y="267516"/>
                    </a:lnTo>
                    <a:lnTo>
                      <a:pt x="9209" y="266743"/>
                    </a:lnTo>
                    <a:lnTo>
                      <a:pt x="9387" y="265935"/>
                    </a:lnTo>
                    <a:lnTo>
                      <a:pt x="9557" y="265094"/>
                    </a:lnTo>
                    <a:lnTo>
                      <a:pt x="9719" y="264220"/>
                    </a:lnTo>
                    <a:lnTo>
                      <a:pt x="9867" y="263311"/>
                    </a:lnTo>
                    <a:lnTo>
                      <a:pt x="10008" y="262336"/>
                    </a:lnTo>
                    <a:lnTo>
                      <a:pt x="10141" y="261360"/>
                    </a:lnTo>
                    <a:lnTo>
                      <a:pt x="10259" y="260384"/>
                    </a:lnTo>
                    <a:lnTo>
                      <a:pt x="10370" y="259341"/>
                    </a:lnTo>
                    <a:lnTo>
                      <a:pt x="10466" y="258265"/>
                    </a:lnTo>
                    <a:lnTo>
                      <a:pt x="10554" y="257188"/>
                    </a:lnTo>
                    <a:lnTo>
                      <a:pt x="10621" y="256078"/>
                    </a:lnTo>
                    <a:lnTo>
                      <a:pt x="10687" y="254968"/>
                    </a:lnTo>
                    <a:lnTo>
                      <a:pt x="10732" y="253824"/>
                    </a:lnTo>
                    <a:lnTo>
                      <a:pt x="10769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9" y="247903"/>
                    </a:lnTo>
                    <a:lnTo>
                      <a:pt x="10732" y="246726"/>
                    </a:lnTo>
                    <a:lnTo>
                      <a:pt x="10687" y="245582"/>
                    </a:lnTo>
                    <a:lnTo>
                      <a:pt x="10621" y="244438"/>
                    </a:lnTo>
                    <a:lnTo>
                      <a:pt x="10554" y="243328"/>
                    </a:lnTo>
                    <a:lnTo>
                      <a:pt x="10466" y="242252"/>
                    </a:lnTo>
                    <a:lnTo>
                      <a:pt x="10370" y="241209"/>
                    </a:lnTo>
                    <a:lnTo>
                      <a:pt x="10259" y="240166"/>
                    </a:lnTo>
                    <a:lnTo>
                      <a:pt x="10141" y="239157"/>
                    </a:lnTo>
                    <a:lnTo>
                      <a:pt x="10008" y="238181"/>
                    </a:lnTo>
                    <a:lnTo>
                      <a:pt x="9867" y="237239"/>
                    </a:lnTo>
                    <a:lnTo>
                      <a:pt x="9719" y="236331"/>
                    </a:lnTo>
                    <a:lnTo>
                      <a:pt x="9557" y="235422"/>
                    </a:lnTo>
                    <a:lnTo>
                      <a:pt x="9387" y="234581"/>
                    </a:lnTo>
                    <a:lnTo>
                      <a:pt x="9209" y="233774"/>
                    </a:lnTo>
                    <a:lnTo>
                      <a:pt x="9025" y="233000"/>
                    </a:lnTo>
                    <a:lnTo>
                      <a:pt x="8825" y="232260"/>
                    </a:lnTo>
                    <a:lnTo>
                      <a:pt x="8618" y="231587"/>
                    </a:lnTo>
                    <a:lnTo>
                      <a:pt x="8411" y="230915"/>
                    </a:lnTo>
                    <a:lnTo>
                      <a:pt x="8190" y="230309"/>
                    </a:lnTo>
                    <a:lnTo>
                      <a:pt x="7968" y="229771"/>
                    </a:lnTo>
                    <a:lnTo>
                      <a:pt x="7731" y="229232"/>
                    </a:lnTo>
                    <a:lnTo>
                      <a:pt x="7495" y="228761"/>
                    </a:lnTo>
                    <a:lnTo>
                      <a:pt x="7251" y="228358"/>
                    </a:lnTo>
                    <a:lnTo>
                      <a:pt x="7000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7" y="226945"/>
                    </a:lnTo>
                    <a:close/>
                    <a:moveTo>
                      <a:pt x="5115" y="340384"/>
                    </a:moveTo>
                    <a:lnTo>
                      <a:pt x="4842" y="340485"/>
                    </a:lnTo>
                    <a:lnTo>
                      <a:pt x="4568" y="340653"/>
                    </a:lnTo>
                    <a:lnTo>
                      <a:pt x="4295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75" y="342200"/>
                    </a:lnTo>
                    <a:lnTo>
                      <a:pt x="3038" y="342671"/>
                    </a:lnTo>
                    <a:lnTo>
                      <a:pt x="2802" y="343209"/>
                    </a:lnTo>
                    <a:lnTo>
                      <a:pt x="2580" y="343748"/>
                    </a:lnTo>
                    <a:lnTo>
                      <a:pt x="2359" y="344387"/>
                    </a:lnTo>
                    <a:lnTo>
                      <a:pt x="2152" y="345026"/>
                    </a:lnTo>
                    <a:lnTo>
                      <a:pt x="1945" y="345733"/>
                    </a:lnTo>
                    <a:lnTo>
                      <a:pt x="1752" y="346439"/>
                    </a:lnTo>
                    <a:lnTo>
                      <a:pt x="1568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8" y="349770"/>
                    </a:lnTo>
                    <a:lnTo>
                      <a:pt x="910" y="350678"/>
                    </a:lnTo>
                    <a:lnTo>
                      <a:pt x="770" y="351620"/>
                    </a:lnTo>
                    <a:lnTo>
                      <a:pt x="644" y="352595"/>
                    </a:lnTo>
                    <a:lnTo>
                      <a:pt x="526" y="353605"/>
                    </a:lnTo>
                    <a:lnTo>
                      <a:pt x="415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2" y="359021"/>
                    </a:lnTo>
                    <a:lnTo>
                      <a:pt x="60" y="360165"/>
                    </a:lnTo>
                    <a:lnTo>
                      <a:pt x="31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1" y="366086"/>
                    </a:lnTo>
                    <a:lnTo>
                      <a:pt x="60" y="367263"/>
                    </a:lnTo>
                    <a:lnTo>
                      <a:pt x="112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15" y="372780"/>
                    </a:lnTo>
                    <a:lnTo>
                      <a:pt x="526" y="373823"/>
                    </a:lnTo>
                    <a:lnTo>
                      <a:pt x="644" y="374799"/>
                    </a:lnTo>
                    <a:lnTo>
                      <a:pt x="770" y="375808"/>
                    </a:lnTo>
                    <a:lnTo>
                      <a:pt x="910" y="376750"/>
                    </a:lnTo>
                    <a:lnTo>
                      <a:pt x="1058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8" y="380215"/>
                    </a:lnTo>
                    <a:lnTo>
                      <a:pt x="1752" y="380989"/>
                    </a:lnTo>
                    <a:lnTo>
                      <a:pt x="1945" y="381695"/>
                    </a:lnTo>
                    <a:lnTo>
                      <a:pt x="2152" y="382402"/>
                    </a:lnTo>
                    <a:lnTo>
                      <a:pt x="2359" y="383041"/>
                    </a:lnTo>
                    <a:lnTo>
                      <a:pt x="2580" y="383680"/>
                    </a:lnTo>
                    <a:lnTo>
                      <a:pt x="2802" y="384218"/>
                    </a:lnTo>
                    <a:lnTo>
                      <a:pt x="3038" y="384757"/>
                    </a:lnTo>
                    <a:lnTo>
                      <a:pt x="3275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295" y="386573"/>
                    </a:lnTo>
                    <a:lnTo>
                      <a:pt x="4568" y="386775"/>
                    </a:lnTo>
                    <a:lnTo>
                      <a:pt x="4842" y="386943"/>
                    </a:lnTo>
                    <a:lnTo>
                      <a:pt x="5115" y="387044"/>
                    </a:lnTo>
                    <a:lnTo>
                      <a:pt x="5677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7000" y="386001"/>
                    </a:lnTo>
                    <a:lnTo>
                      <a:pt x="7251" y="385631"/>
                    </a:lnTo>
                    <a:lnTo>
                      <a:pt x="7495" y="385228"/>
                    </a:lnTo>
                    <a:lnTo>
                      <a:pt x="7731" y="384757"/>
                    </a:lnTo>
                    <a:lnTo>
                      <a:pt x="7968" y="384218"/>
                    </a:lnTo>
                    <a:lnTo>
                      <a:pt x="8190" y="383680"/>
                    </a:lnTo>
                    <a:lnTo>
                      <a:pt x="8411" y="383041"/>
                    </a:lnTo>
                    <a:lnTo>
                      <a:pt x="8618" y="382402"/>
                    </a:lnTo>
                    <a:lnTo>
                      <a:pt x="8825" y="381695"/>
                    </a:lnTo>
                    <a:lnTo>
                      <a:pt x="9025" y="380989"/>
                    </a:lnTo>
                    <a:lnTo>
                      <a:pt x="9209" y="380215"/>
                    </a:lnTo>
                    <a:lnTo>
                      <a:pt x="9387" y="379374"/>
                    </a:lnTo>
                    <a:lnTo>
                      <a:pt x="9557" y="378533"/>
                    </a:lnTo>
                    <a:lnTo>
                      <a:pt x="9719" y="377658"/>
                    </a:lnTo>
                    <a:lnTo>
                      <a:pt x="9867" y="376750"/>
                    </a:lnTo>
                    <a:lnTo>
                      <a:pt x="10008" y="375808"/>
                    </a:lnTo>
                    <a:lnTo>
                      <a:pt x="10141" y="374799"/>
                    </a:lnTo>
                    <a:lnTo>
                      <a:pt x="10259" y="373823"/>
                    </a:lnTo>
                    <a:lnTo>
                      <a:pt x="10370" y="372780"/>
                    </a:lnTo>
                    <a:lnTo>
                      <a:pt x="10466" y="371704"/>
                    </a:lnTo>
                    <a:lnTo>
                      <a:pt x="10554" y="370627"/>
                    </a:lnTo>
                    <a:lnTo>
                      <a:pt x="10621" y="369517"/>
                    </a:lnTo>
                    <a:lnTo>
                      <a:pt x="10687" y="368407"/>
                    </a:lnTo>
                    <a:lnTo>
                      <a:pt x="10732" y="367263"/>
                    </a:lnTo>
                    <a:lnTo>
                      <a:pt x="10769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9" y="361342"/>
                    </a:lnTo>
                    <a:lnTo>
                      <a:pt x="10732" y="360165"/>
                    </a:lnTo>
                    <a:lnTo>
                      <a:pt x="10687" y="359021"/>
                    </a:lnTo>
                    <a:lnTo>
                      <a:pt x="10621" y="357911"/>
                    </a:lnTo>
                    <a:lnTo>
                      <a:pt x="10554" y="356801"/>
                    </a:lnTo>
                    <a:lnTo>
                      <a:pt x="10466" y="355724"/>
                    </a:lnTo>
                    <a:lnTo>
                      <a:pt x="10370" y="354648"/>
                    </a:lnTo>
                    <a:lnTo>
                      <a:pt x="10259" y="353605"/>
                    </a:lnTo>
                    <a:lnTo>
                      <a:pt x="10141" y="352595"/>
                    </a:lnTo>
                    <a:lnTo>
                      <a:pt x="10008" y="351620"/>
                    </a:lnTo>
                    <a:lnTo>
                      <a:pt x="9867" y="350678"/>
                    </a:lnTo>
                    <a:lnTo>
                      <a:pt x="9719" y="349770"/>
                    </a:lnTo>
                    <a:lnTo>
                      <a:pt x="9557" y="348895"/>
                    </a:lnTo>
                    <a:lnTo>
                      <a:pt x="9387" y="348054"/>
                    </a:lnTo>
                    <a:lnTo>
                      <a:pt x="9209" y="347213"/>
                    </a:lnTo>
                    <a:lnTo>
                      <a:pt x="9025" y="346439"/>
                    </a:lnTo>
                    <a:lnTo>
                      <a:pt x="8825" y="345733"/>
                    </a:lnTo>
                    <a:lnTo>
                      <a:pt x="8618" y="345026"/>
                    </a:lnTo>
                    <a:lnTo>
                      <a:pt x="8411" y="344387"/>
                    </a:lnTo>
                    <a:lnTo>
                      <a:pt x="8190" y="343748"/>
                    </a:lnTo>
                    <a:lnTo>
                      <a:pt x="7968" y="343209"/>
                    </a:lnTo>
                    <a:lnTo>
                      <a:pt x="7731" y="342671"/>
                    </a:lnTo>
                    <a:lnTo>
                      <a:pt x="7495" y="342200"/>
                    </a:lnTo>
                    <a:lnTo>
                      <a:pt x="7251" y="341797"/>
                    </a:lnTo>
                    <a:lnTo>
                      <a:pt x="7000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7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2" y="453957"/>
                    </a:lnTo>
                    <a:lnTo>
                      <a:pt x="4568" y="454092"/>
                    </a:lnTo>
                    <a:lnTo>
                      <a:pt x="4295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75" y="455639"/>
                    </a:lnTo>
                    <a:lnTo>
                      <a:pt x="3038" y="456110"/>
                    </a:lnTo>
                    <a:lnTo>
                      <a:pt x="2802" y="456615"/>
                    </a:lnTo>
                    <a:lnTo>
                      <a:pt x="2580" y="457153"/>
                    </a:lnTo>
                    <a:lnTo>
                      <a:pt x="2359" y="457758"/>
                    </a:lnTo>
                    <a:lnTo>
                      <a:pt x="2152" y="458398"/>
                    </a:lnTo>
                    <a:lnTo>
                      <a:pt x="1945" y="459070"/>
                    </a:lnTo>
                    <a:lnTo>
                      <a:pt x="1752" y="459811"/>
                    </a:lnTo>
                    <a:lnTo>
                      <a:pt x="1568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8" y="463074"/>
                    </a:lnTo>
                    <a:lnTo>
                      <a:pt x="910" y="463982"/>
                    </a:lnTo>
                    <a:lnTo>
                      <a:pt x="770" y="464924"/>
                    </a:lnTo>
                    <a:lnTo>
                      <a:pt x="644" y="465900"/>
                    </a:lnTo>
                    <a:lnTo>
                      <a:pt x="526" y="466875"/>
                    </a:lnTo>
                    <a:lnTo>
                      <a:pt x="415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2" y="472258"/>
                    </a:lnTo>
                    <a:lnTo>
                      <a:pt x="60" y="473402"/>
                    </a:lnTo>
                    <a:lnTo>
                      <a:pt x="31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1" y="479356"/>
                    </a:lnTo>
                    <a:lnTo>
                      <a:pt x="60" y="480534"/>
                    </a:lnTo>
                    <a:lnTo>
                      <a:pt x="112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15" y="486152"/>
                    </a:lnTo>
                    <a:lnTo>
                      <a:pt x="526" y="487195"/>
                    </a:lnTo>
                    <a:lnTo>
                      <a:pt x="644" y="488204"/>
                    </a:lnTo>
                    <a:lnTo>
                      <a:pt x="770" y="489179"/>
                    </a:lnTo>
                    <a:lnTo>
                      <a:pt x="910" y="490155"/>
                    </a:lnTo>
                    <a:lnTo>
                      <a:pt x="1058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8" y="493620"/>
                    </a:lnTo>
                    <a:lnTo>
                      <a:pt x="1752" y="494394"/>
                    </a:lnTo>
                    <a:lnTo>
                      <a:pt x="1945" y="495134"/>
                    </a:lnTo>
                    <a:lnTo>
                      <a:pt x="2152" y="495840"/>
                    </a:lnTo>
                    <a:lnTo>
                      <a:pt x="2359" y="496513"/>
                    </a:lnTo>
                    <a:lnTo>
                      <a:pt x="2580" y="497119"/>
                    </a:lnTo>
                    <a:lnTo>
                      <a:pt x="2802" y="497691"/>
                    </a:lnTo>
                    <a:lnTo>
                      <a:pt x="3038" y="498195"/>
                    </a:lnTo>
                    <a:lnTo>
                      <a:pt x="3275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295" y="500046"/>
                    </a:lnTo>
                    <a:lnTo>
                      <a:pt x="4568" y="500248"/>
                    </a:lnTo>
                    <a:lnTo>
                      <a:pt x="4842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7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7000" y="499474"/>
                    </a:lnTo>
                    <a:lnTo>
                      <a:pt x="7251" y="499104"/>
                    </a:lnTo>
                    <a:lnTo>
                      <a:pt x="7495" y="498666"/>
                    </a:lnTo>
                    <a:lnTo>
                      <a:pt x="7731" y="498195"/>
                    </a:lnTo>
                    <a:lnTo>
                      <a:pt x="7968" y="497691"/>
                    </a:lnTo>
                    <a:lnTo>
                      <a:pt x="8190" y="497119"/>
                    </a:lnTo>
                    <a:lnTo>
                      <a:pt x="8411" y="496513"/>
                    </a:lnTo>
                    <a:lnTo>
                      <a:pt x="8618" y="495840"/>
                    </a:lnTo>
                    <a:lnTo>
                      <a:pt x="8825" y="495134"/>
                    </a:lnTo>
                    <a:lnTo>
                      <a:pt x="9025" y="494394"/>
                    </a:lnTo>
                    <a:lnTo>
                      <a:pt x="9209" y="493620"/>
                    </a:lnTo>
                    <a:lnTo>
                      <a:pt x="9387" y="492813"/>
                    </a:lnTo>
                    <a:lnTo>
                      <a:pt x="9557" y="491972"/>
                    </a:lnTo>
                    <a:lnTo>
                      <a:pt x="9719" y="491063"/>
                    </a:lnTo>
                    <a:lnTo>
                      <a:pt x="9867" y="490155"/>
                    </a:lnTo>
                    <a:lnTo>
                      <a:pt x="10008" y="489179"/>
                    </a:lnTo>
                    <a:lnTo>
                      <a:pt x="10141" y="488204"/>
                    </a:lnTo>
                    <a:lnTo>
                      <a:pt x="10259" y="487195"/>
                    </a:lnTo>
                    <a:lnTo>
                      <a:pt x="10370" y="486152"/>
                    </a:lnTo>
                    <a:lnTo>
                      <a:pt x="10466" y="485075"/>
                    </a:lnTo>
                    <a:lnTo>
                      <a:pt x="10554" y="483965"/>
                    </a:lnTo>
                    <a:lnTo>
                      <a:pt x="10621" y="482855"/>
                    </a:lnTo>
                    <a:lnTo>
                      <a:pt x="10687" y="481711"/>
                    </a:lnTo>
                    <a:lnTo>
                      <a:pt x="10732" y="480534"/>
                    </a:lnTo>
                    <a:lnTo>
                      <a:pt x="10769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9" y="474579"/>
                    </a:lnTo>
                    <a:lnTo>
                      <a:pt x="10732" y="473402"/>
                    </a:lnTo>
                    <a:lnTo>
                      <a:pt x="10687" y="472258"/>
                    </a:lnTo>
                    <a:lnTo>
                      <a:pt x="10621" y="471148"/>
                    </a:lnTo>
                    <a:lnTo>
                      <a:pt x="10554" y="470038"/>
                    </a:lnTo>
                    <a:lnTo>
                      <a:pt x="10466" y="468961"/>
                    </a:lnTo>
                    <a:lnTo>
                      <a:pt x="10370" y="467918"/>
                    </a:lnTo>
                    <a:lnTo>
                      <a:pt x="10259" y="466875"/>
                    </a:lnTo>
                    <a:lnTo>
                      <a:pt x="10141" y="465900"/>
                    </a:lnTo>
                    <a:lnTo>
                      <a:pt x="10008" y="464924"/>
                    </a:lnTo>
                    <a:lnTo>
                      <a:pt x="9867" y="463982"/>
                    </a:lnTo>
                    <a:lnTo>
                      <a:pt x="9719" y="463074"/>
                    </a:lnTo>
                    <a:lnTo>
                      <a:pt x="9557" y="462199"/>
                    </a:lnTo>
                    <a:lnTo>
                      <a:pt x="9387" y="461358"/>
                    </a:lnTo>
                    <a:lnTo>
                      <a:pt x="9209" y="460551"/>
                    </a:lnTo>
                    <a:lnTo>
                      <a:pt x="9025" y="459811"/>
                    </a:lnTo>
                    <a:lnTo>
                      <a:pt x="8825" y="459070"/>
                    </a:lnTo>
                    <a:lnTo>
                      <a:pt x="8618" y="458398"/>
                    </a:lnTo>
                    <a:lnTo>
                      <a:pt x="8411" y="457758"/>
                    </a:lnTo>
                    <a:lnTo>
                      <a:pt x="8190" y="457153"/>
                    </a:lnTo>
                    <a:lnTo>
                      <a:pt x="7968" y="456615"/>
                    </a:lnTo>
                    <a:lnTo>
                      <a:pt x="7731" y="456110"/>
                    </a:lnTo>
                    <a:lnTo>
                      <a:pt x="7495" y="455639"/>
                    </a:lnTo>
                    <a:lnTo>
                      <a:pt x="7251" y="455235"/>
                    </a:lnTo>
                    <a:lnTo>
                      <a:pt x="7000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7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2" y="567160"/>
                    </a:lnTo>
                    <a:lnTo>
                      <a:pt x="4568" y="567328"/>
                    </a:lnTo>
                    <a:lnTo>
                      <a:pt x="4295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75" y="568876"/>
                    </a:lnTo>
                    <a:lnTo>
                      <a:pt x="3038" y="569347"/>
                    </a:lnTo>
                    <a:lnTo>
                      <a:pt x="2802" y="569885"/>
                    </a:lnTo>
                    <a:lnTo>
                      <a:pt x="2580" y="570423"/>
                    </a:lnTo>
                    <a:lnTo>
                      <a:pt x="2359" y="571029"/>
                    </a:lnTo>
                    <a:lnTo>
                      <a:pt x="2152" y="571702"/>
                    </a:lnTo>
                    <a:lnTo>
                      <a:pt x="1945" y="572408"/>
                    </a:lnTo>
                    <a:lnTo>
                      <a:pt x="1752" y="573115"/>
                    </a:lnTo>
                    <a:lnTo>
                      <a:pt x="1568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8" y="576445"/>
                    </a:lnTo>
                    <a:lnTo>
                      <a:pt x="910" y="577354"/>
                    </a:lnTo>
                    <a:lnTo>
                      <a:pt x="770" y="578296"/>
                    </a:lnTo>
                    <a:lnTo>
                      <a:pt x="644" y="579271"/>
                    </a:lnTo>
                    <a:lnTo>
                      <a:pt x="526" y="580280"/>
                    </a:lnTo>
                    <a:lnTo>
                      <a:pt x="415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2" y="585697"/>
                    </a:lnTo>
                    <a:lnTo>
                      <a:pt x="60" y="586840"/>
                    </a:lnTo>
                    <a:lnTo>
                      <a:pt x="31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1" y="592795"/>
                    </a:lnTo>
                    <a:lnTo>
                      <a:pt x="60" y="593972"/>
                    </a:lnTo>
                    <a:lnTo>
                      <a:pt x="112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15" y="599557"/>
                    </a:lnTo>
                    <a:lnTo>
                      <a:pt x="526" y="600600"/>
                    </a:lnTo>
                    <a:lnTo>
                      <a:pt x="644" y="601609"/>
                    </a:lnTo>
                    <a:lnTo>
                      <a:pt x="770" y="602585"/>
                    </a:lnTo>
                    <a:lnTo>
                      <a:pt x="910" y="603527"/>
                    </a:lnTo>
                    <a:lnTo>
                      <a:pt x="1058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8" y="606958"/>
                    </a:lnTo>
                    <a:lnTo>
                      <a:pt x="1752" y="607732"/>
                    </a:lnTo>
                    <a:lnTo>
                      <a:pt x="1945" y="608472"/>
                    </a:lnTo>
                    <a:lnTo>
                      <a:pt x="2152" y="609145"/>
                    </a:lnTo>
                    <a:lnTo>
                      <a:pt x="2359" y="609784"/>
                    </a:lnTo>
                    <a:lnTo>
                      <a:pt x="2580" y="610389"/>
                    </a:lnTo>
                    <a:lnTo>
                      <a:pt x="2802" y="610961"/>
                    </a:lnTo>
                    <a:lnTo>
                      <a:pt x="3038" y="611466"/>
                    </a:lnTo>
                    <a:lnTo>
                      <a:pt x="3275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295" y="613249"/>
                    </a:lnTo>
                    <a:lnTo>
                      <a:pt x="4568" y="613451"/>
                    </a:lnTo>
                    <a:lnTo>
                      <a:pt x="4842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7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7000" y="612711"/>
                    </a:lnTo>
                    <a:lnTo>
                      <a:pt x="7251" y="612341"/>
                    </a:lnTo>
                    <a:lnTo>
                      <a:pt x="7495" y="611937"/>
                    </a:lnTo>
                    <a:lnTo>
                      <a:pt x="7731" y="611466"/>
                    </a:lnTo>
                    <a:lnTo>
                      <a:pt x="7968" y="610961"/>
                    </a:lnTo>
                    <a:lnTo>
                      <a:pt x="8190" y="610389"/>
                    </a:lnTo>
                    <a:lnTo>
                      <a:pt x="8411" y="609784"/>
                    </a:lnTo>
                    <a:lnTo>
                      <a:pt x="8618" y="609145"/>
                    </a:lnTo>
                    <a:lnTo>
                      <a:pt x="8825" y="608472"/>
                    </a:lnTo>
                    <a:lnTo>
                      <a:pt x="9025" y="607732"/>
                    </a:lnTo>
                    <a:lnTo>
                      <a:pt x="9209" y="606958"/>
                    </a:lnTo>
                    <a:lnTo>
                      <a:pt x="9387" y="606151"/>
                    </a:lnTo>
                    <a:lnTo>
                      <a:pt x="9557" y="605310"/>
                    </a:lnTo>
                    <a:lnTo>
                      <a:pt x="9719" y="604435"/>
                    </a:lnTo>
                    <a:lnTo>
                      <a:pt x="9867" y="603527"/>
                    </a:lnTo>
                    <a:lnTo>
                      <a:pt x="10008" y="602585"/>
                    </a:lnTo>
                    <a:lnTo>
                      <a:pt x="10141" y="601609"/>
                    </a:lnTo>
                    <a:lnTo>
                      <a:pt x="10259" y="600600"/>
                    </a:lnTo>
                    <a:lnTo>
                      <a:pt x="10370" y="599557"/>
                    </a:lnTo>
                    <a:lnTo>
                      <a:pt x="10466" y="598480"/>
                    </a:lnTo>
                    <a:lnTo>
                      <a:pt x="10554" y="597404"/>
                    </a:lnTo>
                    <a:lnTo>
                      <a:pt x="10621" y="596294"/>
                    </a:lnTo>
                    <a:lnTo>
                      <a:pt x="10687" y="595150"/>
                    </a:lnTo>
                    <a:lnTo>
                      <a:pt x="10732" y="593972"/>
                    </a:lnTo>
                    <a:lnTo>
                      <a:pt x="10769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9" y="588018"/>
                    </a:lnTo>
                    <a:lnTo>
                      <a:pt x="10732" y="586840"/>
                    </a:lnTo>
                    <a:lnTo>
                      <a:pt x="10687" y="585697"/>
                    </a:lnTo>
                    <a:lnTo>
                      <a:pt x="10621" y="584586"/>
                    </a:lnTo>
                    <a:lnTo>
                      <a:pt x="10554" y="583476"/>
                    </a:lnTo>
                    <a:lnTo>
                      <a:pt x="10466" y="582400"/>
                    </a:lnTo>
                    <a:lnTo>
                      <a:pt x="10370" y="581323"/>
                    </a:lnTo>
                    <a:lnTo>
                      <a:pt x="10259" y="580280"/>
                    </a:lnTo>
                    <a:lnTo>
                      <a:pt x="10141" y="579271"/>
                    </a:lnTo>
                    <a:lnTo>
                      <a:pt x="10008" y="578296"/>
                    </a:lnTo>
                    <a:lnTo>
                      <a:pt x="9867" y="577354"/>
                    </a:lnTo>
                    <a:lnTo>
                      <a:pt x="9719" y="576445"/>
                    </a:lnTo>
                    <a:lnTo>
                      <a:pt x="9557" y="575571"/>
                    </a:lnTo>
                    <a:lnTo>
                      <a:pt x="9387" y="574730"/>
                    </a:lnTo>
                    <a:lnTo>
                      <a:pt x="9209" y="573889"/>
                    </a:lnTo>
                    <a:lnTo>
                      <a:pt x="9025" y="573115"/>
                    </a:lnTo>
                    <a:lnTo>
                      <a:pt x="8825" y="572408"/>
                    </a:lnTo>
                    <a:lnTo>
                      <a:pt x="8618" y="571702"/>
                    </a:lnTo>
                    <a:lnTo>
                      <a:pt x="8411" y="571029"/>
                    </a:lnTo>
                    <a:lnTo>
                      <a:pt x="8190" y="570423"/>
                    </a:lnTo>
                    <a:lnTo>
                      <a:pt x="7968" y="569885"/>
                    </a:lnTo>
                    <a:lnTo>
                      <a:pt x="7731" y="569347"/>
                    </a:lnTo>
                    <a:lnTo>
                      <a:pt x="7495" y="568876"/>
                    </a:lnTo>
                    <a:lnTo>
                      <a:pt x="7251" y="568472"/>
                    </a:lnTo>
                    <a:lnTo>
                      <a:pt x="7000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7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Google Shape;45;p3"/>
              <p:cNvSpPr/>
              <p:nvPr/>
            </p:nvSpPr>
            <p:spPr>
              <a:xfrm>
                <a:off x="11651245" y="3272898"/>
                <a:ext cx="55601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1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294" y="471"/>
                    </a:lnTo>
                    <a:lnTo>
                      <a:pt x="4035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74" y="1850"/>
                    </a:lnTo>
                    <a:lnTo>
                      <a:pt x="3038" y="2321"/>
                    </a:lnTo>
                    <a:lnTo>
                      <a:pt x="2801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0" y="6863"/>
                    </a:lnTo>
                    <a:lnTo>
                      <a:pt x="1382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43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4" y="18671"/>
                    </a:lnTo>
                    <a:lnTo>
                      <a:pt x="59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59" y="26879"/>
                    </a:lnTo>
                    <a:lnTo>
                      <a:pt x="104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43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82" y="39024"/>
                    </a:lnTo>
                    <a:lnTo>
                      <a:pt x="1560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1" y="43868"/>
                    </a:lnTo>
                    <a:lnTo>
                      <a:pt x="3038" y="44373"/>
                    </a:lnTo>
                    <a:lnTo>
                      <a:pt x="3274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5" y="45954"/>
                    </a:lnTo>
                    <a:lnTo>
                      <a:pt x="4294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0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18" y="42052"/>
                    </a:lnTo>
                    <a:lnTo>
                      <a:pt x="8824" y="41345"/>
                    </a:lnTo>
                    <a:lnTo>
                      <a:pt x="9017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67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0" y="24558"/>
                    </a:lnTo>
                    <a:lnTo>
                      <a:pt x="10790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7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17" y="6089"/>
                    </a:lnTo>
                    <a:lnTo>
                      <a:pt x="8824" y="5349"/>
                    </a:lnTo>
                    <a:lnTo>
                      <a:pt x="8618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0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294" y="113943"/>
                    </a:lnTo>
                    <a:lnTo>
                      <a:pt x="4035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74" y="115323"/>
                    </a:lnTo>
                    <a:lnTo>
                      <a:pt x="3038" y="115794"/>
                    </a:lnTo>
                    <a:lnTo>
                      <a:pt x="2801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0" y="120335"/>
                    </a:lnTo>
                    <a:lnTo>
                      <a:pt x="1382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43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4" y="132110"/>
                    </a:lnTo>
                    <a:lnTo>
                      <a:pt x="59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59" y="140352"/>
                    </a:lnTo>
                    <a:lnTo>
                      <a:pt x="104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43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82" y="152496"/>
                    </a:lnTo>
                    <a:lnTo>
                      <a:pt x="1560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1" y="157341"/>
                    </a:lnTo>
                    <a:lnTo>
                      <a:pt x="3038" y="157845"/>
                    </a:lnTo>
                    <a:lnTo>
                      <a:pt x="3274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5" y="159427"/>
                    </a:lnTo>
                    <a:lnTo>
                      <a:pt x="4294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0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18" y="155491"/>
                    </a:lnTo>
                    <a:lnTo>
                      <a:pt x="8824" y="154818"/>
                    </a:lnTo>
                    <a:lnTo>
                      <a:pt x="9017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67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0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7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17" y="119562"/>
                    </a:lnTo>
                    <a:lnTo>
                      <a:pt x="8824" y="118821"/>
                    </a:lnTo>
                    <a:lnTo>
                      <a:pt x="8618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0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294" y="227416"/>
                    </a:lnTo>
                    <a:lnTo>
                      <a:pt x="4035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74" y="228761"/>
                    </a:lnTo>
                    <a:lnTo>
                      <a:pt x="3038" y="229232"/>
                    </a:lnTo>
                    <a:lnTo>
                      <a:pt x="2801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0" y="233774"/>
                    </a:lnTo>
                    <a:lnTo>
                      <a:pt x="1382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43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4" y="245582"/>
                    </a:lnTo>
                    <a:lnTo>
                      <a:pt x="59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59" y="253824"/>
                    </a:lnTo>
                    <a:lnTo>
                      <a:pt x="104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43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82" y="265935"/>
                    </a:lnTo>
                    <a:lnTo>
                      <a:pt x="1560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1" y="270780"/>
                    </a:lnTo>
                    <a:lnTo>
                      <a:pt x="3038" y="271318"/>
                    </a:lnTo>
                    <a:lnTo>
                      <a:pt x="3274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5" y="272865"/>
                    </a:lnTo>
                    <a:lnTo>
                      <a:pt x="4294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0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18" y="268963"/>
                    </a:lnTo>
                    <a:lnTo>
                      <a:pt x="8824" y="268256"/>
                    </a:lnTo>
                    <a:lnTo>
                      <a:pt x="9017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67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0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7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17" y="233000"/>
                    </a:lnTo>
                    <a:lnTo>
                      <a:pt x="8824" y="232260"/>
                    </a:lnTo>
                    <a:lnTo>
                      <a:pt x="8618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0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4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294" y="340855"/>
                    </a:lnTo>
                    <a:lnTo>
                      <a:pt x="4035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74" y="342200"/>
                    </a:lnTo>
                    <a:lnTo>
                      <a:pt x="3038" y="342671"/>
                    </a:lnTo>
                    <a:lnTo>
                      <a:pt x="2801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0" y="347213"/>
                    </a:lnTo>
                    <a:lnTo>
                      <a:pt x="1382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43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4" y="359021"/>
                    </a:lnTo>
                    <a:lnTo>
                      <a:pt x="59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59" y="367263"/>
                    </a:lnTo>
                    <a:lnTo>
                      <a:pt x="104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43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82" y="379374"/>
                    </a:lnTo>
                    <a:lnTo>
                      <a:pt x="1560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1" y="384218"/>
                    </a:lnTo>
                    <a:lnTo>
                      <a:pt x="3038" y="384757"/>
                    </a:lnTo>
                    <a:lnTo>
                      <a:pt x="3274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5" y="386304"/>
                    </a:lnTo>
                    <a:lnTo>
                      <a:pt x="4294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4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0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18" y="382402"/>
                    </a:lnTo>
                    <a:lnTo>
                      <a:pt x="8824" y="381695"/>
                    </a:lnTo>
                    <a:lnTo>
                      <a:pt x="9017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67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0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7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17" y="346439"/>
                    </a:lnTo>
                    <a:lnTo>
                      <a:pt x="8824" y="345733"/>
                    </a:lnTo>
                    <a:lnTo>
                      <a:pt x="8618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0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294" y="454293"/>
                    </a:lnTo>
                    <a:lnTo>
                      <a:pt x="4035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74" y="455639"/>
                    </a:lnTo>
                    <a:lnTo>
                      <a:pt x="3038" y="456110"/>
                    </a:lnTo>
                    <a:lnTo>
                      <a:pt x="2801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0" y="460551"/>
                    </a:lnTo>
                    <a:lnTo>
                      <a:pt x="1382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09" y="463982"/>
                    </a:lnTo>
                    <a:lnTo>
                      <a:pt x="769" y="464924"/>
                    </a:lnTo>
                    <a:lnTo>
                      <a:pt x="643" y="465900"/>
                    </a:lnTo>
                    <a:lnTo>
                      <a:pt x="525" y="466875"/>
                    </a:lnTo>
                    <a:lnTo>
                      <a:pt x="414" y="467918"/>
                    </a:lnTo>
                    <a:lnTo>
                      <a:pt x="318" y="468961"/>
                    </a:lnTo>
                    <a:lnTo>
                      <a:pt x="237" y="470038"/>
                    </a:lnTo>
                    <a:lnTo>
                      <a:pt x="163" y="471148"/>
                    </a:lnTo>
                    <a:lnTo>
                      <a:pt x="104" y="472258"/>
                    </a:lnTo>
                    <a:lnTo>
                      <a:pt x="59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0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59" y="480534"/>
                    </a:lnTo>
                    <a:lnTo>
                      <a:pt x="104" y="481711"/>
                    </a:lnTo>
                    <a:lnTo>
                      <a:pt x="163" y="482855"/>
                    </a:lnTo>
                    <a:lnTo>
                      <a:pt x="237" y="483965"/>
                    </a:lnTo>
                    <a:lnTo>
                      <a:pt x="318" y="485075"/>
                    </a:lnTo>
                    <a:lnTo>
                      <a:pt x="414" y="486152"/>
                    </a:lnTo>
                    <a:lnTo>
                      <a:pt x="525" y="487195"/>
                    </a:lnTo>
                    <a:lnTo>
                      <a:pt x="643" y="488204"/>
                    </a:lnTo>
                    <a:lnTo>
                      <a:pt x="769" y="489179"/>
                    </a:lnTo>
                    <a:lnTo>
                      <a:pt x="909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82" y="492813"/>
                    </a:lnTo>
                    <a:lnTo>
                      <a:pt x="1560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1" y="497691"/>
                    </a:lnTo>
                    <a:lnTo>
                      <a:pt x="3038" y="498195"/>
                    </a:lnTo>
                    <a:lnTo>
                      <a:pt x="3274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5" y="499777"/>
                    </a:lnTo>
                    <a:lnTo>
                      <a:pt x="4294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0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18" y="495840"/>
                    </a:lnTo>
                    <a:lnTo>
                      <a:pt x="8824" y="495134"/>
                    </a:lnTo>
                    <a:lnTo>
                      <a:pt x="9017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67" y="490155"/>
                    </a:lnTo>
                    <a:lnTo>
                      <a:pt x="10007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46" y="483965"/>
                    </a:lnTo>
                    <a:lnTo>
                      <a:pt x="10620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0" y="478179"/>
                    </a:lnTo>
                    <a:lnTo>
                      <a:pt x="10790" y="476934"/>
                    </a:lnTo>
                    <a:lnTo>
                      <a:pt x="10790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0" y="471148"/>
                    </a:lnTo>
                    <a:lnTo>
                      <a:pt x="10546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07" y="464924"/>
                    </a:lnTo>
                    <a:lnTo>
                      <a:pt x="9867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17" y="459811"/>
                    </a:lnTo>
                    <a:lnTo>
                      <a:pt x="8824" y="459070"/>
                    </a:lnTo>
                    <a:lnTo>
                      <a:pt x="8618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0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294" y="567530"/>
                    </a:lnTo>
                    <a:lnTo>
                      <a:pt x="4035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74" y="568876"/>
                    </a:lnTo>
                    <a:lnTo>
                      <a:pt x="3038" y="569347"/>
                    </a:lnTo>
                    <a:lnTo>
                      <a:pt x="2801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0" y="573889"/>
                    </a:lnTo>
                    <a:lnTo>
                      <a:pt x="1382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43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4" y="585697"/>
                    </a:lnTo>
                    <a:lnTo>
                      <a:pt x="59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59" y="593972"/>
                    </a:lnTo>
                    <a:lnTo>
                      <a:pt x="104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43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82" y="606151"/>
                    </a:lnTo>
                    <a:lnTo>
                      <a:pt x="1560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1" y="610961"/>
                    </a:lnTo>
                    <a:lnTo>
                      <a:pt x="3038" y="611466"/>
                    </a:lnTo>
                    <a:lnTo>
                      <a:pt x="3274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5" y="613013"/>
                    </a:lnTo>
                    <a:lnTo>
                      <a:pt x="4294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0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18" y="609145"/>
                    </a:lnTo>
                    <a:lnTo>
                      <a:pt x="8824" y="608472"/>
                    </a:lnTo>
                    <a:lnTo>
                      <a:pt x="9017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67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0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7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17" y="573115"/>
                    </a:lnTo>
                    <a:lnTo>
                      <a:pt x="8824" y="572408"/>
                    </a:lnTo>
                    <a:lnTo>
                      <a:pt x="8618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0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cxnSp>
          <p:nvCxnSpPr>
            <p:cNvPr id="91" name="Google Shape;95;p7"/>
            <p:cNvCxnSpPr/>
            <p:nvPr/>
          </p:nvCxnSpPr>
          <p:spPr>
            <a:xfrm>
              <a:off x="14832" y="430094"/>
              <a:ext cx="2559403" cy="11347"/>
            </a:xfrm>
            <a:prstGeom prst="straightConnector1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4" name="Прямоугольник 93"/>
          <p:cNvSpPr/>
          <p:nvPr/>
        </p:nvSpPr>
        <p:spPr>
          <a:xfrm>
            <a:off x="2280247" y="281595"/>
            <a:ext cx="90566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54375"/>
                </a:solidFill>
                <a:latin typeface="Bebas Neue Bold" panose="020B0606020202050201" pitchFamily="34" charset="-52"/>
              </a:rPr>
              <a:t>5. В разделе «2. Представитель» выберите, являетесь ли Вы представителем заявителя или нет. Для продолжения нажмите «Далее». </a:t>
            </a:r>
            <a:endParaRPr lang="ru-RU" sz="3200" dirty="0">
              <a:solidFill>
                <a:srgbClr val="637B9B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788553" y="196812"/>
            <a:ext cx="25518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54375"/>
                </a:solidFill>
                <a:latin typeface="Styrene A Web Med" pitchFamily="2" charset="-52"/>
              </a:rPr>
              <a:t>Городской округ </a:t>
            </a:r>
            <a:r>
              <a:rPr lang="ru-RU" sz="1600" b="1" dirty="0" smtClean="0">
                <a:solidFill>
                  <a:srgbClr val="054375"/>
                </a:solidFill>
                <a:latin typeface="Styrene A Web Med" pitchFamily="2" charset="-52"/>
              </a:rPr>
              <a:t>Лотошино</a:t>
            </a:r>
            <a:endParaRPr lang="ru-RU" sz="1600" b="1" dirty="0">
              <a:solidFill>
                <a:srgbClr val="054375"/>
              </a:solidFill>
              <a:latin typeface="Styrene A Web Med" pitchFamily="2" charset="-52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2CD5A5-235D-607F-07A6-9FBE290EAE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/>
          <a:srcRect/>
          <a:stretch/>
        </p:blipFill>
        <p:spPr>
          <a:xfrm>
            <a:off x="3045205" y="1842274"/>
            <a:ext cx="7620050" cy="489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925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 flipH="1">
            <a:off x="0" y="322"/>
            <a:ext cx="12189852" cy="6857678"/>
            <a:chOff x="0" y="322"/>
            <a:chExt cx="12189852" cy="6857678"/>
          </a:xfrm>
        </p:grpSpPr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4" y="322"/>
              <a:ext cx="12187128" cy="6857678"/>
            </a:xfrm>
            <a:prstGeom prst="rect">
              <a:avLst/>
            </a:prstGeom>
          </p:spPr>
        </p:pic>
        <p:sp>
          <p:nvSpPr>
            <p:cNvPr id="72" name="Google Shape;30;p3"/>
            <p:cNvSpPr/>
            <p:nvPr/>
          </p:nvSpPr>
          <p:spPr>
            <a:xfrm>
              <a:off x="10617084" y="5704615"/>
              <a:ext cx="1356873" cy="822060"/>
            </a:xfrm>
            <a:prstGeom prst="rect">
              <a:avLst/>
            </a:prstGeom>
            <a:solidFill>
              <a:srgbClr val="637B9B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" name="Google Shape;31;p3"/>
            <p:cNvSpPr/>
            <p:nvPr/>
          </p:nvSpPr>
          <p:spPr>
            <a:xfrm>
              <a:off x="0" y="4742480"/>
              <a:ext cx="720000" cy="1349700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" name="Google Shape;33;p3"/>
            <p:cNvSpPr/>
            <p:nvPr/>
          </p:nvSpPr>
          <p:spPr>
            <a:xfrm>
              <a:off x="1099040" y="5159615"/>
              <a:ext cx="9786673" cy="1580025"/>
            </a:xfrm>
            <a:custGeom>
              <a:avLst/>
              <a:gdLst/>
              <a:ahLst/>
              <a:cxnLst/>
              <a:rect l="l" t="t" r="r" b="b"/>
              <a:pathLst>
                <a:path w="164054" h="63201" extrusionOk="0">
                  <a:moveTo>
                    <a:pt x="0" y="0"/>
                  </a:moveTo>
                  <a:lnTo>
                    <a:pt x="0" y="63201"/>
                  </a:lnTo>
                  <a:lnTo>
                    <a:pt x="164054" y="63201"/>
                  </a:lnTo>
                  <a:lnTo>
                    <a:pt x="164054" y="29135"/>
                  </a:lnTo>
                </a:path>
              </a:pathLst>
            </a:cu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75" name="Google Shape;34;p3"/>
            <p:cNvGrpSpPr/>
            <p:nvPr/>
          </p:nvGrpSpPr>
          <p:grpSpPr>
            <a:xfrm>
              <a:off x="11483046" y="5408640"/>
              <a:ext cx="363878" cy="826970"/>
              <a:chOff x="10849621" y="2593559"/>
              <a:chExt cx="326755" cy="742601"/>
            </a:xfrm>
          </p:grpSpPr>
          <p:sp>
            <p:nvSpPr>
              <p:cNvPr id="76" name="Google Shape;35;p3"/>
              <p:cNvSpPr/>
              <p:nvPr/>
            </p:nvSpPr>
            <p:spPr>
              <a:xfrm>
                <a:off x="10849621" y="2593559"/>
                <a:ext cx="55594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0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33" y="135"/>
                    </a:lnTo>
                    <a:lnTo>
                      <a:pt x="4560" y="269"/>
                    </a:lnTo>
                    <a:lnTo>
                      <a:pt x="4294" y="471"/>
                    </a:lnTo>
                    <a:lnTo>
                      <a:pt x="4028" y="740"/>
                    </a:lnTo>
                    <a:lnTo>
                      <a:pt x="3769" y="1043"/>
                    </a:lnTo>
                    <a:lnTo>
                      <a:pt x="3518" y="1413"/>
                    </a:lnTo>
                    <a:lnTo>
                      <a:pt x="3274" y="1850"/>
                    </a:lnTo>
                    <a:lnTo>
                      <a:pt x="3037" y="2321"/>
                    </a:lnTo>
                    <a:lnTo>
                      <a:pt x="2801" y="2826"/>
                    </a:lnTo>
                    <a:lnTo>
                      <a:pt x="2572" y="3398"/>
                    </a:lnTo>
                    <a:lnTo>
                      <a:pt x="2358" y="4003"/>
                    </a:lnTo>
                    <a:lnTo>
                      <a:pt x="2143" y="4643"/>
                    </a:lnTo>
                    <a:lnTo>
                      <a:pt x="1944" y="5349"/>
                    </a:lnTo>
                    <a:lnTo>
                      <a:pt x="1744" y="6089"/>
                    </a:lnTo>
                    <a:lnTo>
                      <a:pt x="1559" y="6863"/>
                    </a:lnTo>
                    <a:lnTo>
                      <a:pt x="1382" y="7670"/>
                    </a:lnTo>
                    <a:lnTo>
                      <a:pt x="1212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36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3" y="18671"/>
                    </a:lnTo>
                    <a:lnTo>
                      <a:pt x="59" y="19815"/>
                    </a:lnTo>
                    <a:lnTo>
                      <a:pt x="22" y="20959"/>
                    </a:lnTo>
                    <a:lnTo>
                      <a:pt x="0" y="22136"/>
                    </a:lnTo>
                    <a:lnTo>
                      <a:pt x="0" y="23347"/>
                    </a:lnTo>
                    <a:lnTo>
                      <a:pt x="0" y="24558"/>
                    </a:lnTo>
                    <a:lnTo>
                      <a:pt x="22" y="25736"/>
                    </a:lnTo>
                    <a:lnTo>
                      <a:pt x="59" y="26879"/>
                    </a:lnTo>
                    <a:lnTo>
                      <a:pt x="103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36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12" y="38183"/>
                    </a:lnTo>
                    <a:lnTo>
                      <a:pt x="1382" y="39024"/>
                    </a:lnTo>
                    <a:lnTo>
                      <a:pt x="1559" y="39831"/>
                    </a:lnTo>
                    <a:lnTo>
                      <a:pt x="1744" y="40605"/>
                    </a:lnTo>
                    <a:lnTo>
                      <a:pt x="1944" y="41345"/>
                    </a:lnTo>
                    <a:lnTo>
                      <a:pt x="2143" y="42052"/>
                    </a:lnTo>
                    <a:lnTo>
                      <a:pt x="2358" y="42691"/>
                    </a:lnTo>
                    <a:lnTo>
                      <a:pt x="2572" y="43296"/>
                    </a:lnTo>
                    <a:lnTo>
                      <a:pt x="2801" y="43868"/>
                    </a:lnTo>
                    <a:lnTo>
                      <a:pt x="3037" y="44373"/>
                    </a:lnTo>
                    <a:lnTo>
                      <a:pt x="3274" y="44844"/>
                    </a:lnTo>
                    <a:lnTo>
                      <a:pt x="3518" y="45281"/>
                    </a:lnTo>
                    <a:lnTo>
                      <a:pt x="3769" y="45651"/>
                    </a:lnTo>
                    <a:lnTo>
                      <a:pt x="4028" y="45954"/>
                    </a:lnTo>
                    <a:lnTo>
                      <a:pt x="4294" y="46223"/>
                    </a:lnTo>
                    <a:lnTo>
                      <a:pt x="4560" y="46425"/>
                    </a:lnTo>
                    <a:lnTo>
                      <a:pt x="4833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68" y="46661"/>
                    </a:lnTo>
                    <a:lnTo>
                      <a:pt x="5942" y="46560"/>
                    </a:lnTo>
                    <a:lnTo>
                      <a:pt x="6215" y="46425"/>
                    </a:lnTo>
                    <a:lnTo>
                      <a:pt x="6474" y="46223"/>
                    </a:lnTo>
                    <a:lnTo>
                      <a:pt x="6740" y="45954"/>
                    </a:lnTo>
                    <a:lnTo>
                      <a:pt x="6991" y="45651"/>
                    </a:lnTo>
                    <a:lnTo>
                      <a:pt x="7243" y="45281"/>
                    </a:lnTo>
                    <a:lnTo>
                      <a:pt x="7486" y="44844"/>
                    </a:lnTo>
                    <a:lnTo>
                      <a:pt x="7730" y="44373"/>
                    </a:lnTo>
                    <a:lnTo>
                      <a:pt x="7959" y="43868"/>
                    </a:lnTo>
                    <a:lnTo>
                      <a:pt x="8189" y="43296"/>
                    </a:lnTo>
                    <a:lnTo>
                      <a:pt x="8403" y="42691"/>
                    </a:lnTo>
                    <a:lnTo>
                      <a:pt x="8617" y="42052"/>
                    </a:lnTo>
                    <a:lnTo>
                      <a:pt x="8824" y="41345"/>
                    </a:lnTo>
                    <a:lnTo>
                      <a:pt x="9016" y="40605"/>
                    </a:lnTo>
                    <a:lnTo>
                      <a:pt x="9208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1" y="37275"/>
                    </a:lnTo>
                    <a:lnTo>
                      <a:pt x="9866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1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79" y="28023"/>
                    </a:lnTo>
                    <a:lnTo>
                      <a:pt x="10731" y="26879"/>
                    </a:lnTo>
                    <a:lnTo>
                      <a:pt x="10760" y="25736"/>
                    </a:lnTo>
                    <a:lnTo>
                      <a:pt x="10783" y="24558"/>
                    </a:lnTo>
                    <a:lnTo>
                      <a:pt x="10790" y="23347"/>
                    </a:lnTo>
                    <a:lnTo>
                      <a:pt x="10783" y="22136"/>
                    </a:lnTo>
                    <a:lnTo>
                      <a:pt x="10760" y="20959"/>
                    </a:lnTo>
                    <a:lnTo>
                      <a:pt x="10731" y="19815"/>
                    </a:lnTo>
                    <a:lnTo>
                      <a:pt x="10679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1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6" y="10328"/>
                    </a:lnTo>
                    <a:lnTo>
                      <a:pt x="9711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8" y="6863"/>
                    </a:lnTo>
                    <a:lnTo>
                      <a:pt x="9016" y="6089"/>
                    </a:lnTo>
                    <a:lnTo>
                      <a:pt x="8824" y="5349"/>
                    </a:lnTo>
                    <a:lnTo>
                      <a:pt x="8617" y="4643"/>
                    </a:lnTo>
                    <a:lnTo>
                      <a:pt x="8403" y="4003"/>
                    </a:lnTo>
                    <a:lnTo>
                      <a:pt x="8189" y="3398"/>
                    </a:lnTo>
                    <a:lnTo>
                      <a:pt x="7959" y="2826"/>
                    </a:lnTo>
                    <a:lnTo>
                      <a:pt x="7730" y="2321"/>
                    </a:lnTo>
                    <a:lnTo>
                      <a:pt x="7486" y="1850"/>
                    </a:lnTo>
                    <a:lnTo>
                      <a:pt x="7243" y="1413"/>
                    </a:lnTo>
                    <a:lnTo>
                      <a:pt x="6991" y="1043"/>
                    </a:lnTo>
                    <a:lnTo>
                      <a:pt x="6740" y="740"/>
                    </a:lnTo>
                    <a:lnTo>
                      <a:pt x="6474" y="471"/>
                    </a:lnTo>
                    <a:lnTo>
                      <a:pt x="6215" y="269"/>
                    </a:lnTo>
                    <a:lnTo>
                      <a:pt x="5942" y="135"/>
                    </a:lnTo>
                    <a:lnTo>
                      <a:pt x="5668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33" y="113573"/>
                    </a:lnTo>
                    <a:lnTo>
                      <a:pt x="4560" y="113742"/>
                    </a:lnTo>
                    <a:lnTo>
                      <a:pt x="4294" y="113943"/>
                    </a:lnTo>
                    <a:lnTo>
                      <a:pt x="4028" y="114213"/>
                    </a:lnTo>
                    <a:lnTo>
                      <a:pt x="3769" y="114515"/>
                    </a:lnTo>
                    <a:lnTo>
                      <a:pt x="3518" y="114885"/>
                    </a:lnTo>
                    <a:lnTo>
                      <a:pt x="3274" y="115323"/>
                    </a:lnTo>
                    <a:lnTo>
                      <a:pt x="3037" y="115794"/>
                    </a:lnTo>
                    <a:lnTo>
                      <a:pt x="2801" y="116298"/>
                    </a:lnTo>
                    <a:lnTo>
                      <a:pt x="2572" y="116870"/>
                    </a:lnTo>
                    <a:lnTo>
                      <a:pt x="2358" y="117476"/>
                    </a:lnTo>
                    <a:lnTo>
                      <a:pt x="2143" y="118115"/>
                    </a:lnTo>
                    <a:lnTo>
                      <a:pt x="1944" y="118821"/>
                    </a:lnTo>
                    <a:lnTo>
                      <a:pt x="1744" y="119562"/>
                    </a:lnTo>
                    <a:lnTo>
                      <a:pt x="1559" y="120335"/>
                    </a:lnTo>
                    <a:lnTo>
                      <a:pt x="1382" y="121143"/>
                    </a:lnTo>
                    <a:lnTo>
                      <a:pt x="1212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36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3" y="132110"/>
                    </a:lnTo>
                    <a:lnTo>
                      <a:pt x="59" y="133254"/>
                    </a:lnTo>
                    <a:lnTo>
                      <a:pt x="22" y="134431"/>
                    </a:lnTo>
                    <a:lnTo>
                      <a:pt x="0" y="135608"/>
                    </a:lnTo>
                    <a:lnTo>
                      <a:pt x="0" y="136820"/>
                    </a:lnTo>
                    <a:lnTo>
                      <a:pt x="0" y="137997"/>
                    </a:lnTo>
                    <a:lnTo>
                      <a:pt x="22" y="139174"/>
                    </a:lnTo>
                    <a:lnTo>
                      <a:pt x="59" y="140352"/>
                    </a:lnTo>
                    <a:lnTo>
                      <a:pt x="103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36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12" y="151622"/>
                    </a:lnTo>
                    <a:lnTo>
                      <a:pt x="1382" y="152496"/>
                    </a:lnTo>
                    <a:lnTo>
                      <a:pt x="1559" y="153304"/>
                    </a:lnTo>
                    <a:lnTo>
                      <a:pt x="1744" y="154078"/>
                    </a:lnTo>
                    <a:lnTo>
                      <a:pt x="1944" y="154818"/>
                    </a:lnTo>
                    <a:lnTo>
                      <a:pt x="2143" y="155491"/>
                    </a:lnTo>
                    <a:lnTo>
                      <a:pt x="2358" y="156163"/>
                    </a:lnTo>
                    <a:lnTo>
                      <a:pt x="2572" y="156769"/>
                    </a:lnTo>
                    <a:lnTo>
                      <a:pt x="2801" y="157341"/>
                    </a:lnTo>
                    <a:lnTo>
                      <a:pt x="3037" y="157845"/>
                    </a:lnTo>
                    <a:lnTo>
                      <a:pt x="3274" y="158316"/>
                    </a:lnTo>
                    <a:lnTo>
                      <a:pt x="3518" y="158720"/>
                    </a:lnTo>
                    <a:lnTo>
                      <a:pt x="3769" y="159090"/>
                    </a:lnTo>
                    <a:lnTo>
                      <a:pt x="4028" y="159427"/>
                    </a:lnTo>
                    <a:lnTo>
                      <a:pt x="4294" y="159696"/>
                    </a:lnTo>
                    <a:lnTo>
                      <a:pt x="4560" y="159898"/>
                    </a:lnTo>
                    <a:lnTo>
                      <a:pt x="4833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68" y="160133"/>
                    </a:lnTo>
                    <a:lnTo>
                      <a:pt x="5942" y="160032"/>
                    </a:lnTo>
                    <a:lnTo>
                      <a:pt x="6215" y="159898"/>
                    </a:lnTo>
                    <a:lnTo>
                      <a:pt x="6474" y="159696"/>
                    </a:lnTo>
                    <a:lnTo>
                      <a:pt x="6740" y="159427"/>
                    </a:lnTo>
                    <a:lnTo>
                      <a:pt x="6991" y="159090"/>
                    </a:lnTo>
                    <a:lnTo>
                      <a:pt x="7243" y="158720"/>
                    </a:lnTo>
                    <a:lnTo>
                      <a:pt x="7486" y="158316"/>
                    </a:lnTo>
                    <a:lnTo>
                      <a:pt x="7730" y="157845"/>
                    </a:lnTo>
                    <a:lnTo>
                      <a:pt x="7959" y="157341"/>
                    </a:lnTo>
                    <a:lnTo>
                      <a:pt x="8189" y="156769"/>
                    </a:lnTo>
                    <a:lnTo>
                      <a:pt x="8403" y="156163"/>
                    </a:lnTo>
                    <a:lnTo>
                      <a:pt x="8617" y="155491"/>
                    </a:lnTo>
                    <a:lnTo>
                      <a:pt x="8824" y="154818"/>
                    </a:lnTo>
                    <a:lnTo>
                      <a:pt x="9016" y="154078"/>
                    </a:lnTo>
                    <a:lnTo>
                      <a:pt x="9208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1" y="150747"/>
                    </a:lnTo>
                    <a:lnTo>
                      <a:pt x="9866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1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79" y="141496"/>
                    </a:lnTo>
                    <a:lnTo>
                      <a:pt x="10731" y="140352"/>
                    </a:lnTo>
                    <a:lnTo>
                      <a:pt x="10760" y="139174"/>
                    </a:lnTo>
                    <a:lnTo>
                      <a:pt x="10783" y="137997"/>
                    </a:lnTo>
                    <a:lnTo>
                      <a:pt x="10790" y="136820"/>
                    </a:lnTo>
                    <a:lnTo>
                      <a:pt x="10783" y="135608"/>
                    </a:lnTo>
                    <a:lnTo>
                      <a:pt x="10760" y="134431"/>
                    </a:lnTo>
                    <a:lnTo>
                      <a:pt x="10731" y="133254"/>
                    </a:lnTo>
                    <a:lnTo>
                      <a:pt x="10679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1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6" y="123800"/>
                    </a:lnTo>
                    <a:lnTo>
                      <a:pt x="9711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8" y="120335"/>
                    </a:lnTo>
                    <a:lnTo>
                      <a:pt x="9016" y="119562"/>
                    </a:lnTo>
                    <a:lnTo>
                      <a:pt x="8824" y="118821"/>
                    </a:lnTo>
                    <a:lnTo>
                      <a:pt x="8617" y="118115"/>
                    </a:lnTo>
                    <a:lnTo>
                      <a:pt x="8403" y="117476"/>
                    </a:lnTo>
                    <a:lnTo>
                      <a:pt x="8189" y="116870"/>
                    </a:lnTo>
                    <a:lnTo>
                      <a:pt x="7959" y="116298"/>
                    </a:lnTo>
                    <a:lnTo>
                      <a:pt x="7730" y="115794"/>
                    </a:lnTo>
                    <a:lnTo>
                      <a:pt x="7486" y="115323"/>
                    </a:lnTo>
                    <a:lnTo>
                      <a:pt x="7243" y="114885"/>
                    </a:lnTo>
                    <a:lnTo>
                      <a:pt x="6991" y="114515"/>
                    </a:lnTo>
                    <a:lnTo>
                      <a:pt x="6740" y="114213"/>
                    </a:lnTo>
                    <a:lnTo>
                      <a:pt x="6474" y="113943"/>
                    </a:lnTo>
                    <a:lnTo>
                      <a:pt x="6215" y="113742"/>
                    </a:lnTo>
                    <a:lnTo>
                      <a:pt x="5942" y="113573"/>
                    </a:lnTo>
                    <a:lnTo>
                      <a:pt x="5668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33" y="227046"/>
                    </a:lnTo>
                    <a:lnTo>
                      <a:pt x="4560" y="227214"/>
                    </a:lnTo>
                    <a:lnTo>
                      <a:pt x="4294" y="227416"/>
                    </a:lnTo>
                    <a:lnTo>
                      <a:pt x="4028" y="227651"/>
                    </a:lnTo>
                    <a:lnTo>
                      <a:pt x="3769" y="227988"/>
                    </a:lnTo>
                    <a:lnTo>
                      <a:pt x="3518" y="228358"/>
                    </a:lnTo>
                    <a:lnTo>
                      <a:pt x="3274" y="228761"/>
                    </a:lnTo>
                    <a:lnTo>
                      <a:pt x="3037" y="229232"/>
                    </a:lnTo>
                    <a:lnTo>
                      <a:pt x="2801" y="229771"/>
                    </a:lnTo>
                    <a:lnTo>
                      <a:pt x="2572" y="230309"/>
                    </a:lnTo>
                    <a:lnTo>
                      <a:pt x="2358" y="230915"/>
                    </a:lnTo>
                    <a:lnTo>
                      <a:pt x="2143" y="231587"/>
                    </a:lnTo>
                    <a:lnTo>
                      <a:pt x="1944" y="232260"/>
                    </a:lnTo>
                    <a:lnTo>
                      <a:pt x="1744" y="233000"/>
                    </a:lnTo>
                    <a:lnTo>
                      <a:pt x="1559" y="233774"/>
                    </a:lnTo>
                    <a:lnTo>
                      <a:pt x="1382" y="234581"/>
                    </a:lnTo>
                    <a:lnTo>
                      <a:pt x="1212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36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3" y="245582"/>
                    </a:lnTo>
                    <a:lnTo>
                      <a:pt x="59" y="246726"/>
                    </a:lnTo>
                    <a:lnTo>
                      <a:pt x="22" y="247903"/>
                    </a:lnTo>
                    <a:lnTo>
                      <a:pt x="0" y="249081"/>
                    </a:lnTo>
                    <a:lnTo>
                      <a:pt x="0" y="250258"/>
                    </a:lnTo>
                    <a:lnTo>
                      <a:pt x="0" y="251469"/>
                    </a:lnTo>
                    <a:lnTo>
                      <a:pt x="22" y="252647"/>
                    </a:lnTo>
                    <a:lnTo>
                      <a:pt x="59" y="253824"/>
                    </a:lnTo>
                    <a:lnTo>
                      <a:pt x="103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36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12" y="265094"/>
                    </a:lnTo>
                    <a:lnTo>
                      <a:pt x="1382" y="265935"/>
                    </a:lnTo>
                    <a:lnTo>
                      <a:pt x="1559" y="266743"/>
                    </a:lnTo>
                    <a:lnTo>
                      <a:pt x="1744" y="267516"/>
                    </a:lnTo>
                    <a:lnTo>
                      <a:pt x="1944" y="268256"/>
                    </a:lnTo>
                    <a:lnTo>
                      <a:pt x="2143" y="268963"/>
                    </a:lnTo>
                    <a:lnTo>
                      <a:pt x="2358" y="269602"/>
                    </a:lnTo>
                    <a:lnTo>
                      <a:pt x="2572" y="270208"/>
                    </a:lnTo>
                    <a:lnTo>
                      <a:pt x="2801" y="270780"/>
                    </a:lnTo>
                    <a:lnTo>
                      <a:pt x="3037" y="271318"/>
                    </a:lnTo>
                    <a:lnTo>
                      <a:pt x="3274" y="271789"/>
                    </a:lnTo>
                    <a:lnTo>
                      <a:pt x="3518" y="272193"/>
                    </a:lnTo>
                    <a:lnTo>
                      <a:pt x="3769" y="272563"/>
                    </a:lnTo>
                    <a:lnTo>
                      <a:pt x="4028" y="272865"/>
                    </a:lnTo>
                    <a:lnTo>
                      <a:pt x="4294" y="273134"/>
                    </a:lnTo>
                    <a:lnTo>
                      <a:pt x="4560" y="273336"/>
                    </a:lnTo>
                    <a:lnTo>
                      <a:pt x="4833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68" y="273572"/>
                    </a:lnTo>
                    <a:lnTo>
                      <a:pt x="5942" y="273505"/>
                    </a:lnTo>
                    <a:lnTo>
                      <a:pt x="6215" y="273336"/>
                    </a:lnTo>
                    <a:lnTo>
                      <a:pt x="6474" y="273134"/>
                    </a:lnTo>
                    <a:lnTo>
                      <a:pt x="6740" y="272865"/>
                    </a:lnTo>
                    <a:lnTo>
                      <a:pt x="6991" y="272563"/>
                    </a:lnTo>
                    <a:lnTo>
                      <a:pt x="7243" y="272193"/>
                    </a:lnTo>
                    <a:lnTo>
                      <a:pt x="7486" y="271789"/>
                    </a:lnTo>
                    <a:lnTo>
                      <a:pt x="7730" y="271318"/>
                    </a:lnTo>
                    <a:lnTo>
                      <a:pt x="7959" y="270780"/>
                    </a:lnTo>
                    <a:lnTo>
                      <a:pt x="8189" y="270208"/>
                    </a:lnTo>
                    <a:lnTo>
                      <a:pt x="8403" y="269602"/>
                    </a:lnTo>
                    <a:lnTo>
                      <a:pt x="8617" y="268963"/>
                    </a:lnTo>
                    <a:lnTo>
                      <a:pt x="8824" y="268256"/>
                    </a:lnTo>
                    <a:lnTo>
                      <a:pt x="9016" y="267516"/>
                    </a:lnTo>
                    <a:lnTo>
                      <a:pt x="9208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1" y="264220"/>
                    </a:lnTo>
                    <a:lnTo>
                      <a:pt x="9866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1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79" y="254968"/>
                    </a:lnTo>
                    <a:lnTo>
                      <a:pt x="10731" y="253824"/>
                    </a:lnTo>
                    <a:lnTo>
                      <a:pt x="10760" y="252647"/>
                    </a:lnTo>
                    <a:lnTo>
                      <a:pt x="10783" y="251469"/>
                    </a:lnTo>
                    <a:lnTo>
                      <a:pt x="10790" y="250258"/>
                    </a:lnTo>
                    <a:lnTo>
                      <a:pt x="10783" y="249081"/>
                    </a:lnTo>
                    <a:lnTo>
                      <a:pt x="10760" y="247903"/>
                    </a:lnTo>
                    <a:lnTo>
                      <a:pt x="10731" y="246726"/>
                    </a:lnTo>
                    <a:lnTo>
                      <a:pt x="10679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1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6" y="237239"/>
                    </a:lnTo>
                    <a:lnTo>
                      <a:pt x="9711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8" y="233774"/>
                    </a:lnTo>
                    <a:lnTo>
                      <a:pt x="9016" y="233000"/>
                    </a:lnTo>
                    <a:lnTo>
                      <a:pt x="8824" y="232260"/>
                    </a:lnTo>
                    <a:lnTo>
                      <a:pt x="8617" y="231587"/>
                    </a:lnTo>
                    <a:lnTo>
                      <a:pt x="8403" y="230915"/>
                    </a:lnTo>
                    <a:lnTo>
                      <a:pt x="8189" y="230309"/>
                    </a:lnTo>
                    <a:lnTo>
                      <a:pt x="7959" y="229771"/>
                    </a:lnTo>
                    <a:lnTo>
                      <a:pt x="7730" y="229232"/>
                    </a:lnTo>
                    <a:lnTo>
                      <a:pt x="7486" y="228761"/>
                    </a:lnTo>
                    <a:lnTo>
                      <a:pt x="7243" y="228358"/>
                    </a:lnTo>
                    <a:lnTo>
                      <a:pt x="6991" y="227988"/>
                    </a:lnTo>
                    <a:lnTo>
                      <a:pt x="6740" y="227651"/>
                    </a:lnTo>
                    <a:lnTo>
                      <a:pt x="6474" y="227416"/>
                    </a:lnTo>
                    <a:lnTo>
                      <a:pt x="6215" y="227214"/>
                    </a:lnTo>
                    <a:lnTo>
                      <a:pt x="5942" y="227046"/>
                    </a:lnTo>
                    <a:lnTo>
                      <a:pt x="5668" y="226945"/>
                    </a:lnTo>
                    <a:close/>
                    <a:moveTo>
                      <a:pt x="5114" y="340384"/>
                    </a:moveTo>
                    <a:lnTo>
                      <a:pt x="4833" y="340485"/>
                    </a:lnTo>
                    <a:lnTo>
                      <a:pt x="4560" y="340653"/>
                    </a:lnTo>
                    <a:lnTo>
                      <a:pt x="4294" y="340855"/>
                    </a:lnTo>
                    <a:lnTo>
                      <a:pt x="4028" y="341124"/>
                    </a:lnTo>
                    <a:lnTo>
                      <a:pt x="3769" y="341426"/>
                    </a:lnTo>
                    <a:lnTo>
                      <a:pt x="3518" y="341797"/>
                    </a:lnTo>
                    <a:lnTo>
                      <a:pt x="3274" y="342200"/>
                    </a:lnTo>
                    <a:lnTo>
                      <a:pt x="3037" y="342671"/>
                    </a:lnTo>
                    <a:lnTo>
                      <a:pt x="2801" y="343209"/>
                    </a:lnTo>
                    <a:lnTo>
                      <a:pt x="2572" y="343748"/>
                    </a:lnTo>
                    <a:lnTo>
                      <a:pt x="2358" y="344387"/>
                    </a:lnTo>
                    <a:lnTo>
                      <a:pt x="2143" y="345026"/>
                    </a:lnTo>
                    <a:lnTo>
                      <a:pt x="1944" y="345733"/>
                    </a:lnTo>
                    <a:lnTo>
                      <a:pt x="1744" y="346439"/>
                    </a:lnTo>
                    <a:lnTo>
                      <a:pt x="1559" y="347213"/>
                    </a:lnTo>
                    <a:lnTo>
                      <a:pt x="1382" y="348054"/>
                    </a:lnTo>
                    <a:lnTo>
                      <a:pt x="1212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36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3" y="359021"/>
                    </a:lnTo>
                    <a:lnTo>
                      <a:pt x="59" y="360165"/>
                    </a:lnTo>
                    <a:lnTo>
                      <a:pt x="22" y="361342"/>
                    </a:lnTo>
                    <a:lnTo>
                      <a:pt x="0" y="362520"/>
                    </a:lnTo>
                    <a:lnTo>
                      <a:pt x="0" y="363697"/>
                    </a:lnTo>
                    <a:lnTo>
                      <a:pt x="0" y="364908"/>
                    </a:lnTo>
                    <a:lnTo>
                      <a:pt x="22" y="366086"/>
                    </a:lnTo>
                    <a:lnTo>
                      <a:pt x="59" y="367263"/>
                    </a:lnTo>
                    <a:lnTo>
                      <a:pt x="103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36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12" y="378533"/>
                    </a:lnTo>
                    <a:lnTo>
                      <a:pt x="1382" y="379374"/>
                    </a:lnTo>
                    <a:lnTo>
                      <a:pt x="1559" y="380215"/>
                    </a:lnTo>
                    <a:lnTo>
                      <a:pt x="1744" y="380989"/>
                    </a:lnTo>
                    <a:lnTo>
                      <a:pt x="1944" y="381695"/>
                    </a:lnTo>
                    <a:lnTo>
                      <a:pt x="2143" y="382402"/>
                    </a:lnTo>
                    <a:lnTo>
                      <a:pt x="2358" y="383041"/>
                    </a:lnTo>
                    <a:lnTo>
                      <a:pt x="2572" y="383680"/>
                    </a:lnTo>
                    <a:lnTo>
                      <a:pt x="2801" y="384218"/>
                    </a:lnTo>
                    <a:lnTo>
                      <a:pt x="3037" y="384757"/>
                    </a:lnTo>
                    <a:lnTo>
                      <a:pt x="3274" y="385228"/>
                    </a:lnTo>
                    <a:lnTo>
                      <a:pt x="3518" y="385631"/>
                    </a:lnTo>
                    <a:lnTo>
                      <a:pt x="3769" y="386001"/>
                    </a:lnTo>
                    <a:lnTo>
                      <a:pt x="4028" y="386304"/>
                    </a:lnTo>
                    <a:lnTo>
                      <a:pt x="4294" y="386573"/>
                    </a:lnTo>
                    <a:lnTo>
                      <a:pt x="4560" y="386775"/>
                    </a:lnTo>
                    <a:lnTo>
                      <a:pt x="4833" y="386943"/>
                    </a:lnTo>
                    <a:lnTo>
                      <a:pt x="5114" y="387044"/>
                    </a:lnTo>
                    <a:lnTo>
                      <a:pt x="5668" y="387044"/>
                    </a:lnTo>
                    <a:lnTo>
                      <a:pt x="5942" y="386943"/>
                    </a:lnTo>
                    <a:lnTo>
                      <a:pt x="6215" y="386775"/>
                    </a:lnTo>
                    <a:lnTo>
                      <a:pt x="6474" y="386573"/>
                    </a:lnTo>
                    <a:lnTo>
                      <a:pt x="6740" y="386304"/>
                    </a:lnTo>
                    <a:lnTo>
                      <a:pt x="6991" y="386001"/>
                    </a:lnTo>
                    <a:lnTo>
                      <a:pt x="7243" y="385631"/>
                    </a:lnTo>
                    <a:lnTo>
                      <a:pt x="7486" y="385228"/>
                    </a:lnTo>
                    <a:lnTo>
                      <a:pt x="7730" y="384757"/>
                    </a:lnTo>
                    <a:lnTo>
                      <a:pt x="7959" y="384218"/>
                    </a:lnTo>
                    <a:lnTo>
                      <a:pt x="8189" y="383680"/>
                    </a:lnTo>
                    <a:lnTo>
                      <a:pt x="8403" y="383041"/>
                    </a:lnTo>
                    <a:lnTo>
                      <a:pt x="8617" y="382402"/>
                    </a:lnTo>
                    <a:lnTo>
                      <a:pt x="8824" y="381695"/>
                    </a:lnTo>
                    <a:lnTo>
                      <a:pt x="9016" y="380989"/>
                    </a:lnTo>
                    <a:lnTo>
                      <a:pt x="9208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1" y="377658"/>
                    </a:lnTo>
                    <a:lnTo>
                      <a:pt x="9866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1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79" y="368407"/>
                    </a:lnTo>
                    <a:lnTo>
                      <a:pt x="10731" y="367263"/>
                    </a:lnTo>
                    <a:lnTo>
                      <a:pt x="10760" y="366086"/>
                    </a:lnTo>
                    <a:lnTo>
                      <a:pt x="10783" y="364908"/>
                    </a:lnTo>
                    <a:lnTo>
                      <a:pt x="10790" y="363697"/>
                    </a:lnTo>
                    <a:lnTo>
                      <a:pt x="10783" y="362520"/>
                    </a:lnTo>
                    <a:lnTo>
                      <a:pt x="10760" y="361342"/>
                    </a:lnTo>
                    <a:lnTo>
                      <a:pt x="10731" y="360165"/>
                    </a:lnTo>
                    <a:lnTo>
                      <a:pt x="10679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1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6" y="350678"/>
                    </a:lnTo>
                    <a:lnTo>
                      <a:pt x="9711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8" y="347213"/>
                    </a:lnTo>
                    <a:lnTo>
                      <a:pt x="9016" y="346439"/>
                    </a:lnTo>
                    <a:lnTo>
                      <a:pt x="8824" y="345733"/>
                    </a:lnTo>
                    <a:lnTo>
                      <a:pt x="8617" y="345026"/>
                    </a:lnTo>
                    <a:lnTo>
                      <a:pt x="8403" y="344387"/>
                    </a:lnTo>
                    <a:lnTo>
                      <a:pt x="8189" y="343748"/>
                    </a:lnTo>
                    <a:lnTo>
                      <a:pt x="7959" y="343209"/>
                    </a:lnTo>
                    <a:lnTo>
                      <a:pt x="7730" y="342671"/>
                    </a:lnTo>
                    <a:lnTo>
                      <a:pt x="7486" y="342200"/>
                    </a:lnTo>
                    <a:lnTo>
                      <a:pt x="7243" y="341797"/>
                    </a:lnTo>
                    <a:lnTo>
                      <a:pt x="6991" y="341426"/>
                    </a:lnTo>
                    <a:lnTo>
                      <a:pt x="6740" y="341124"/>
                    </a:lnTo>
                    <a:lnTo>
                      <a:pt x="6474" y="340855"/>
                    </a:lnTo>
                    <a:lnTo>
                      <a:pt x="6215" y="340653"/>
                    </a:lnTo>
                    <a:lnTo>
                      <a:pt x="5942" y="340485"/>
                    </a:lnTo>
                    <a:lnTo>
                      <a:pt x="5668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33" y="453957"/>
                    </a:lnTo>
                    <a:lnTo>
                      <a:pt x="4560" y="454092"/>
                    </a:lnTo>
                    <a:lnTo>
                      <a:pt x="4294" y="454293"/>
                    </a:lnTo>
                    <a:lnTo>
                      <a:pt x="4028" y="454562"/>
                    </a:lnTo>
                    <a:lnTo>
                      <a:pt x="3769" y="454865"/>
                    </a:lnTo>
                    <a:lnTo>
                      <a:pt x="3518" y="455235"/>
                    </a:lnTo>
                    <a:lnTo>
                      <a:pt x="3274" y="455639"/>
                    </a:lnTo>
                    <a:lnTo>
                      <a:pt x="3037" y="456110"/>
                    </a:lnTo>
                    <a:lnTo>
                      <a:pt x="2801" y="456615"/>
                    </a:lnTo>
                    <a:lnTo>
                      <a:pt x="2572" y="457153"/>
                    </a:lnTo>
                    <a:lnTo>
                      <a:pt x="2358" y="457758"/>
                    </a:lnTo>
                    <a:lnTo>
                      <a:pt x="2143" y="458398"/>
                    </a:lnTo>
                    <a:lnTo>
                      <a:pt x="1944" y="459104"/>
                    </a:lnTo>
                    <a:lnTo>
                      <a:pt x="1744" y="459811"/>
                    </a:lnTo>
                    <a:lnTo>
                      <a:pt x="1559" y="460584"/>
                    </a:lnTo>
                    <a:lnTo>
                      <a:pt x="1382" y="461392"/>
                    </a:lnTo>
                    <a:lnTo>
                      <a:pt x="1212" y="462233"/>
                    </a:lnTo>
                    <a:lnTo>
                      <a:pt x="1057" y="463141"/>
                    </a:lnTo>
                    <a:lnTo>
                      <a:pt x="909" y="464049"/>
                    </a:lnTo>
                    <a:lnTo>
                      <a:pt x="769" y="464991"/>
                    </a:lnTo>
                    <a:lnTo>
                      <a:pt x="636" y="465967"/>
                    </a:lnTo>
                    <a:lnTo>
                      <a:pt x="525" y="466976"/>
                    </a:lnTo>
                    <a:lnTo>
                      <a:pt x="414" y="468019"/>
                    </a:lnTo>
                    <a:lnTo>
                      <a:pt x="318" y="469062"/>
                    </a:lnTo>
                    <a:lnTo>
                      <a:pt x="237" y="470172"/>
                    </a:lnTo>
                    <a:lnTo>
                      <a:pt x="163" y="471282"/>
                    </a:lnTo>
                    <a:lnTo>
                      <a:pt x="103" y="472426"/>
                    </a:lnTo>
                    <a:lnTo>
                      <a:pt x="59" y="473570"/>
                    </a:lnTo>
                    <a:lnTo>
                      <a:pt x="22" y="474747"/>
                    </a:lnTo>
                    <a:lnTo>
                      <a:pt x="0" y="475958"/>
                    </a:lnTo>
                    <a:lnTo>
                      <a:pt x="0" y="477170"/>
                    </a:lnTo>
                    <a:lnTo>
                      <a:pt x="0" y="478381"/>
                    </a:lnTo>
                    <a:lnTo>
                      <a:pt x="22" y="479558"/>
                    </a:lnTo>
                    <a:lnTo>
                      <a:pt x="59" y="480702"/>
                    </a:lnTo>
                    <a:lnTo>
                      <a:pt x="103" y="481879"/>
                    </a:lnTo>
                    <a:lnTo>
                      <a:pt x="163" y="482989"/>
                    </a:lnTo>
                    <a:lnTo>
                      <a:pt x="237" y="484100"/>
                    </a:lnTo>
                    <a:lnTo>
                      <a:pt x="318" y="485176"/>
                    </a:lnTo>
                    <a:lnTo>
                      <a:pt x="414" y="486253"/>
                    </a:lnTo>
                    <a:lnTo>
                      <a:pt x="525" y="487262"/>
                    </a:lnTo>
                    <a:lnTo>
                      <a:pt x="636" y="488271"/>
                    </a:lnTo>
                    <a:lnTo>
                      <a:pt x="769" y="489247"/>
                    </a:lnTo>
                    <a:lnTo>
                      <a:pt x="909" y="490189"/>
                    </a:lnTo>
                    <a:lnTo>
                      <a:pt x="1057" y="491131"/>
                    </a:lnTo>
                    <a:lnTo>
                      <a:pt x="1212" y="492005"/>
                    </a:lnTo>
                    <a:lnTo>
                      <a:pt x="1382" y="492846"/>
                    </a:lnTo>
                    <a:lnTo>
                      <a:pt x="1559" y="493654"/>
                    </a:lnTo>
                    <a:lnTo>
                      <a:pt x="1744" y="494428"/>
                    </a:lnTo>
                    <a:lnTo>
                      <a:pt x="1944" y="495168"/>
                    </a:lnTo>
                    <a:lnTo>
                      <a:pt x="2143" y="495874"/>
                    </a:lnTo>
                    <a:lnTo>
                      <a:pt x="2358" y="496513"/>
                    </a:lnTo>
                    <a:lnTo>
                      <a:pt x="2572" y="497119"/>
                    </a:lnTo>
                    <a:lnTo>
                      <a:pt x="2801" y="497691"/>
                    </a:lnTo>
                    <a:lnTo>
                      <a:pt x="3037" y="498195"/>
                    </a:lnTo>
                    <a:lnTo>
                      <a:pt x="3274" y="498666"/>
                    </a:lnTo>
                    <a:lnTo>
                      <a:pt x="3518" y="499104"/>
                    </a:lnTo>
                    <a:lnTo>
                      <a:pt x="3769" y="499474"/>
                    </a:lnTo>
                    <a:lnTo>
                      <a:pt x="4028" y="499777"/>
                    </a:lnTo>
                    <a:lnTo>
                      <a:pt x="4294" y="500046"/>
                    </a:lnTo>
                    <a:lnTo>
                      <a:pt x="4560" y="500248"/>
                    </a:lnTo>
                    <a:lnTo>
                      <a:pt x="4833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68" y="500483"/>
                    </a:lnTo>
                    <a:lnTo>
                      <a:pt x="5942" y="500382"/>
                    </a:lnTo>
                    <a:lnTo>
                      <a:pt x="6215" y="500248"/>
                    </a:lnTo>
                    <a:lnTo>
                      <a:pt x="6474" y="500046"/>
                    </a:lnTo>
                    <a:lnTo>
                      <a:pt x="6740" y="499777"/>
                    </a:lnTo>
                    <a:lnTo>
                      <a:pt x="6991" y="499474"/>
                    </a:lnTo>
                    <a:lnTo>
                      <a:pt x="7243" y="499104"/>
                    </a:lnTo>
                    <a:lnTo>
                      <a:pt x="7486" y="498666"/>
                    </a:lnTo>
                    <a:lnTo>
                      <a:pt x="7730" y="498195"/>
                    </a:lnTo>
                    <a:lnTo>
                      <a:pt x="7959" y="497691"/>
                    </a:lnTo>
                    <a:lnTo>
                      <a:pt x="8189" y="497119"/>
                    </a:lnTo>
                    <a:lnTo>
                      <a:pt x="8403" y="496513"/>
                    </a:lnTo>
                    <a:lnTo>
                      <a:pt x="8617" y="495874"/>
                    </a:lnTo>
                    <a:lnTo>
                      <a:pt x="8824" y="495168"/>
                    </a:lnTo>
                    <a:lnTo>
                      <a:pt x="9016" y="494428"/>
                    </a:lnTo>
                    <a:lnTo>
                      <a:pt x="9208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1" y="491131"/>
                    </a:lnTo>
                    <a:lnTo>
                      <a:pt x="9866" y="490189"/>
                    </a:lnTo>
                    <a:lnTo>
                      <a:pt x="10007" y="489247"/>
                    </a:lnTo>
                    <a:lnTo>
                      <a:pt x="10140" y="488271"/>
                    </a:lnTo>
                    <a:lnTo>
                      <a:pt x="10258" y="487262"/>
                    </a:lnTo>
                    <a:lnTo>
                      <a:pt x="10361" y="486253"/>
                    </a:lnTo>
                    <a:lnTo>
                      <a:pt x="10465" y="485176"/>
                    </a:lnTo>
                    <a:lnTo>
                      <a:pt x="10546" y="484100"/>
                    </a:lnTo>
                    <a:lnTo>
                      <a:pt x="10620" y="482989"/>
                    </a:lnTo>
                    <a:lnTo>
                      <a:pt x="10679" y="481879"/>
                    </a:lnTo>
                    <a:lnTo>
                      <a:pt x="10731" y="480702"/>
                    </a:lnTo>
                    <a:lnTo>
                      <a:pt x="10760" y="479558"/>
                    </a:lnTo>
                    <a:lnTo>
                      <a:pt x="10783" y="478381"/>
                    </a:lnTo>
                    <a:lnTo>
                      <a:pt x="10790" y="477170"/>
                    </a:lnTo>
                    <a:lnTo>
                      <a:pt x="10783" y="475958"/>
                    </a:lnTo>
                    <a:lnTo>
                      <a:pt x="10760" y="474747"/>
                    </a:lnTo>
                    <a:lnTo>
                      <a:pt x="10731" y="473570"/>
                    </a:lnTo>
                    <a:lnTo>
                      <a:pt x="10679" y="472426"/>
                    </a:lnTo>
                    <a:lnTo>
                      <a:pt x="10620" y="471282"/>
                    </a:lnTo>
                    <a:lnTo>
                      <a:pt x="10546" y="470172"/>
                    </a:lnTo>
                    <a:lnTo>
                      <a:pt x="10465" y="469062"/>
                    </a:lnTo>
                    <a:lnTo>
                      <a:pt x="10361" y="468019"/>
                    </a:lnTo>
                    <a:lnTo>
                      <a:pt x="10258" y="466976"/>
                    </a:lnTo>
                    <a:lnTo>
                      <a:pt x="10140" y="465967"/>
                    </a:lnTo>
                    <a:lnTo>
                      <a:pt x="10007" y="464991"/>
                    </a:lnTo>
                    <a:lnTo>
                      <a:pt x="9866" y="464049"/>
                    </a:lnTo>
                    <a:lnTo>
                      <a:pt x="9711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8" y="460584"/>
                    </a:lnTo>
                    <a:lnTo>
                      <a:pt x="9016" y="459811"/>
                    </a:lnTo>
                    <a:lnTo>
                      <a:pt x="8824" y="459104"/>
                    </a:lnTo>
                    <a:lnTo>
                      <a:pt x="8617" y="458398"/>
                    </a:lnTo>
                    <a:lnTo>
                      <a:pt x="8403" y="457758"/>
                    </a:lnTo>
                    <a:lnTo>
                      <a:pt x="8189" y="457153"/>
                    </a:lnTo>
                    <a:lnTo>
                      <a:pt x="7959" y="456615"/>
                    </a:lnTo>
                    <a:lnTo>
                      <a:pt x="7730" y="456110"/>
                    </a:lnTo>
                    <a:lnTo>
                      <a:pt x="7486" y="455639"/>
                    </a:lnTo>
                    <a:lnTo>
                      <a:pt x="7243" y="455235"/>
                    </a:lnTo>
                    <a:lnTo>
                      <a:pt x="6991" y="454865"/>
                    </a:lnTo>
                    <a:lnTo>
                      <a:pt x="6740" y="454562"/>
                    </a:lnTo>
                    <a:lnTo>
                      <a:pt x="6474" y="454293"/>
                    </a:lnTo>
                    <a:lnTo>
                      <a:pt x="6215" y="454092"/>
                    </a:lnTo>
                    <a:lnTo>
                      <a:pt x="5942" y="453957"/>
                    </a:lnTo>
                    <a:lnTo>
                      <a:pt x="5668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33" y="567160"/>
                    </a:lnTo>
                    <a:lnTo>
                      <a:pt x="4560" y="567328"/>
                    </a:lnTo>
                    <a:lnTo>
                      <a:pt x="4294" y="567530"/>
                    </a:lnTo>
                    <a:lnTo>
                      <a:pt x="4028" y="567766"/>
                    </a:lnTo>
                    <a:lnTo>
                      <a:pt x="3769" y="568102"/>
                    </a:lnTo>
                    <a:lnTo>
                      <a:pt x="3518" y="568472"/>
                    </a:lnTo>
                    <a:lnTo>
                      <a:pt x="3274" y="568876"/>
                    </a:lnTo>
                    <a:lnTo>
                      <a:pt x="3037" y="569347"/>
                    </a:lnTo>
                    <a:lnTo>
                      <a:pt x="2801" y="569885"/>
                    </a:lnTo>
                    <a:lnTo>
                      <a:pt x="2572" y="570423"/>
                    </a:lnTo>
                    <a:lnTo>
                      <a:pt x="2358" y="571029"/>
                    </a:lnTo>
                    <a:lnTo>
                      <a:pt x="2143" y="571702"/>
                    </a:lnTo>
                    <a:lnTo>
                      <a:pt x="1944" y="572408"/>
                    </a:lnTo>
                    <a:lnTo>
                      <a:pt x="1744" y="573115"/>
                    </a:lnTo>
                    <a:lnTo>
                      <a:pt x="1559" y="573889"/>
                    </a:lnTo>
                    <a:lnTo>
                      <a:pt x="1382" y="574730"/>
                    </a:lnTo>
                    <a:lnTo>
                      <a:pt x="1212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36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3" y="585697"/>
                    </a:lnTo>
                    <a:lnTo>
                      <a:pt x="59" y="586840"/>
                    </a:lnTo>
                    <a:lnTo>
                      <a:pt x="22" y="588018"/>
                    </a:lnTo>
                    <a:lnTo>
                      <a:pt x="0" y="589195"/>
                    </a:lnTo>
                    <a:lnTo>
                      <a:pt x="0" y="590373"/>
                    </a:lnTo>
                    <a:lnTo>
                      <a:pt x="0" y="591618"/>
                    </a:lnTo>
                    <a:lnTo>
                      <a:pt x="22" y="592795"/>
                    </a:lnTo>
                    <a:lnTo>
                      <a:pt x="59" y="593972"/>
                    </a:lnTo>
                    <a:lnTo>
                      <a:pt x="103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36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12" y="605310"/>
                    </a:lnTo>
                    <a:lnTo>
                      <a:pt x="1382" y="606151"/>
                    </a:lnTo>
                    <a:lnTo>
                      <a:pt x="1559" y="606958"/>
                    </a:lnTo>
                    <a:lnTo>
                      <a:pt x="1744" y="607732"/>
                    </a:lnTo>
                    <a:lnTo>
                      <a:pt x="1944" y="608472"/>
                    </a:lnTo>
                    <a:lnTo>
                      <a:pt x="2143" y="609145"/>
                    </a:lnTo>
                    <a:lnTo>
                      <a:pt x="2358" y="609784"/>
                    </a:lnTo>
                    <a:lnTo>
                      <a:pt x="2572" y="610389"/>
                    </a:lnTo>
                    <a:lnTo>
                      <a:pt x="2801" y="610961"/>
                    </a:lnTo>
                    <a:lnTo>
                      <a:pt x="3037" y="611466"/>
                    </a:lnTo>
                    <a:lnTo>
                      <a:pt x="3274" y="611937"/>
                    </a:lnTo>
                    <a:lnTo>
                      <a:pt x="3518" y="612341"/>
                    </a:lnTo>
                    <a:lnTo>
                      <a:pt x="3769" y="612711"/>
                    </a:lnTo>
                    <a:lnTo>
                      <a:pt x="4028" y="613013"/>
                    </a:lnTo>
                    <a:lnTo>
                      <a:pt x="4294" y="613249"/>
                    </a:lnTo>
                    <a:lnTo>
                      <a:pt x="4560" y="613451"/>
                    </a:lnTo>
                    <a:lnTo>
                      <a:pt x="4833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68" y="613686"/>
                    </a:lnTo>
                    <a:lnTo>
                      <a:pt x="5942" y="613619"/>
                    </a:lnTo>
                    <a:lnTo>
                      <a:pt x="6215" y="613451"/>
                    </a:lnTo>
                    <a:lnTo>
                      <a:pt x="6474" y="613249"/>
                    </a:lnTo>
                    <a:lnTo>
                      <a:pt x="6740" y="613013"/>
                    </a:lnTo>
                    <a:lnTo>
                      <a:pt x="6991" y="612711"/>
                    </a:lnTo>
                    <a:lnTo>
                      <a:pt x="7243" y="612341"/>
                    </a:lnTo>
                    <a:lnTo>
                      <a:pt x="7486" y="611937"/>
                    </a:lnTo>
                    <a:lnTo>
                      <a:pt x="7730" y="611466"/>
                    </a:lnTo>
                    <a:lnTo>
                      <a:pt x="7959" y="610961"/>
                    </a:lnTo>
                    <a:lnTo>
                      <a:pt x="8189" y="610389"/>
                    </a:lnTo>
                    <a:lnTo>
                      <a:pt x="8403" y="609784"/>
                    </a:lnTo>
                    <a:lnTo>
                      <a:pt x="8617" y="609145"/>
                    </a:lnTo>
                    <a:lnTo>
                      <a:pt x="8824" y="608472"/>
                    </a:lnTo>
                    <a:lnTo>
                      <a:pt x="9016" y="607732"/>
                    </a:lnTo>
                    <a:lnTo>
                      <a:pt x="9208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1" y="604435"/>
                    </a:lnTo>
                    <a:lnTo>
                      <a:pt x="9866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1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79" y="595150"/>
                    </a:lnTo>
                    <a:lnTo>
                      <a:pt x="10731" y="593972"/>
                    </a:lnTo>
                    <a:lnTo>
                      <a:pt x="10760" y="592795"/>
                    </a:lnTo>
                    <a:lnTo>
                      <a:pt x="10783" y="591618"/>
                    </a:lnTo>
                    <a:lnTo>
                      <a:pt x="10790" y="590373"/>
                    </a:lnTo>
                    <a:lnTo>
                      <a:pt x="10783" y="589195"/>
                    </a:lnTo>
                    <a:lnTo>
                      <a:pt x="10760" y="588018"/>
                    </a:lnTo>
                    <a:lnTo>
                      <a:pt x="10731" y="586840"/>
                    </a:lnTo>
                    <a:lnTo>
                      <a:pt x="10679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1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6" y="577354"/>
                    </a:lnTo>
                    <a:lnTo>
                      <a:pt x="9711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8" y="573889"/>
                    </a:lnTo>
                    <a:lnTo>
                      <a:pt x="9016" y="573115"/>
                    </a:lnTo>
                    <a:lnTo>
                      <a:pt x="8824" y="572408"/>
                    </a:lnTo>
                    <a:lnTo>
                      <a:pt x="8617" y="571702"/>
                    </a:lnTo>
                    <a:lnTo>
                      <a:pt x="8403" y="571029"/>
                    </a:lnTo>
                    <a:lnTo>
                      <a:pt x="8189" y="570423"/>
                    </a:lnTo>
                    <a:lnTo>
                      <a:pt x="7959" y="569885"/>
                    </a:lnTo>
                    <a:lnTo>
                      <a:pt x="7730" y="569347"/>
                    </a:lnTo>
                    <a:lnTo>
                      <a:pt x="7486" y="568876"/>
                    </a:lnTo>
                    <a:lnTo>
                      <a:pt x="7243" y="568472"/>
                    </a:lnTo>
                    <a:lnTo>
                      <a:pt x="6991" y="568102"/>
                    </a:lnTo>
                    <a:lnTo>
                      <a:pt x="6740" y="567766"/>
                    </a:lnTo>
                    <a:lnTo>
                      <a:pt x="6474" y="567530"/>
                    </a:lnTo>
                    <a:lnTo>
                      <a:pt x="6215" y="567328"/>
                    </a:lnTo>
                    <a:lnTo>
                      <a:pt x="5942" y="567160"/>
                    </a:lnTo>
                    <a:lnTo>
                      <a:pt x="5668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Google Shape;36;p3"/>
              <p:cNvSpPr/>
              <p:nvPr/>
            </p:nvSpPr>
            <p:spPr>
              <a:xfrm>
                <a:off x="10985029" y="2593559"/>
                <a:ext cx="55636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403" y="0"/>
                    </a:moveTo>
                    <a:lnTo>
                      <a:pt x="5122" y="34"/>
                    </a:lnTo>
                    <a:lnTo>
                      <a:pt x="4848" y="135"/>
                    </a:lnTo>
                    <a:lnTo>
                      <a:pt x="4582" y="269"/>
                    </a:lnTo>
                    <a:lnTo>
                      <a:pt x="4316" y="471"/>
                    </a:lnTo>
                    <a:lnTo>
                      <a:pt x="4050" y="740"/>
                    </a:lnTo>
                    <a:lnTo>
                      <a:pt x="3799" y="1043"/>
                    </a:lnTo>
                    <a:lnTo>
                      <a:pt x="3548" y="1413"/>
                    </a:lnTo>
                    <a:lnTo>
                      <a:pt x="3304" y="1850"/>
                    </a:lnTo>
                    <a:lnTo>
                      <a:pt x="3060" y="2321"/>
                    </a:lnTo>
                    <a:lnTo>
                      <a:pt x="2831" y="2826"/>
                    </a:lnTo>
                    <a:lnTo>
                      <a:pt x="2602" y="3398"/>
                    </a:lnTo>
                    <a:lnTo>
                      <a:pt x="2387" y="4003"/>
                    </a:lnTo>
                    <a:lnTo>
                      <a:pt x="2173" y="4643"/>
                    </a:lnTo>
                    <a:lnTo>
                      <a:pt x="1966" y="5349"/>
                    </a:lnTo>
                    <a:lnTo>
                      <a:pt x="1774" y="6089"/>
                    </a:lnTo>
                    <a:lnTo>
                      <a:pt x="1589" y="6863"/>
                    </a:lnTo>
                    <a:lnTo>
                      <a:pt x="1404" y="7670"/>
                    </a:lnTo>
                    <a:lnTo>
                      <a:pt x="1234" y="8511"/>
                    </a:lnTo>
                    <a:lnTo>
                      <a:pt x="1079" y="9420"/>
                    </a:lnTo>
                    <a:lnTo>
                      <a:pt x="924" y="10328"/>
                    </a:lnTo>
                    <a:lnTo>
                      <a:pt x="784" y="11270"/>
                    </a:lnTo>
                    <a:lnTo>
                      <a:pt x="658" y="12245"/>
                    </a:lnTo>
                    <a:lnTo>
                      <a:pt x="532" y="13255"/>
                    </a:lnTo>
                    <a:lnTo>
                      <a:pt x="429" y="14298"/>
                    </a:lnTo>
                    <a:lnTo>
                      <a:pt x="333" y="15340"/>
                    </a:lnTo>
                    <a:lnTo>
                      <a:pt x="244" y="16417"/>
                    </a:lnTo>
                    <a:lnTo>
                      <a:pt x="170" y="17527"/>
                    </a:lnTo>
                    <a:lnTo>
                      <a:pt x="111" y="18671"/>
                    </a:lnTo>
                    <a:lnTo>
                      <a:pt x="67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69"/>
                    </a:lnTo>
                    <a:lnTo>
                      <a:pt x="67" y="26947"/>
                    </a:lnTo>
                    <a:lnTo>
                      <a:pt x="111" y="28091"/>
                    </a:lnTo>
                    <a:lnTo>
                      <a:pt x="170" y="29234"/>
                    </a:lnTo>
                    <a:lnTo>
                      <a:pt x="244" y="30345"/>
                    </a:lnTo>
                    <a:lnTo>
                      <a:pt x="333" y="31455"/>
                    </a:lnTo>
                    <a:lnTo>
                      <a:pt x="429" y="32531"/>
                    </a:lnTo>
                    <a:lnTo>
                      <a:pt x="532" y="33540"/>
                    </a:lnTo>
                    <a:lnTo>
                      <a:pt x="658" y="34550"/>
                    </a:lnTo>
                    <a:lnTo>
                      <a:pt x="784" y="35525"/>
                    </a:lnTo>
                    <a:lnTo>
                      <a:pt x="924" y="36501"/>
                    </a:lnTo>
                    <a:lnTo>
                      <a:pt x="1079" y="37409"/>
                    </a:lnTo>
                    <a:lnTo>
                      <a:pt x="1234" y="38284"/>
                    </a:lnTo>
                    <a:lnTo>
                      <a:pt x="1404" y="39125"/>
                    </a:lnTo>
                    <a:lnTo>
                      <a:pt x="1589" y="39932"/>
                    </a:lnTo>
                    <a:lnTo>
                      <a:pt x="1774" y="40706"/>
                    </a:lnTo>
                    <a:lnTo>
                      <a:pt x="1966" y="41413"/>
                    </a:lnTo>
                    <a:lnTo>
                      <a:pt x="2173" y="42119"/>
                    </a:lnTo>
                    <a:lnTo>
                      <a:pt x="2387" y="42758"/>
                    </a:lnTo>
                    <a:lnTo>
                      <a:pt x="2602" y="43364"/>
                    </a:lnTo>
                    <a:lnTo>
                      <a:pt x="2831" y="43902"/>
                    </a:lnTo>
                    <a:lnTo>
                      <a:pt x="3060" y="44407"/>
                    </a:lnTo>
                    <a:lnTo>
                      <a:pt x="3304" y="44878"/>
                    </a:lnTo>
                    <a:lnTo>
                      <a:pt x="3548" y="45281"/>
                    </a:lnTo>
                    <a:lnTo>
                      <a:pt x="3799" y="45651"/>
                    </a:lnTo>
                    <a:lnTo>
                      <a:pt x="4050" y="45954"/>
                    </a:lnTo>
                    <a:lnTo>
                      <a:pt x="4316" y="46223"/>
                    </a:lnTo>
                    <a:lnTo>
                      <a:pt x="4582" y="46425"/>
                    </a:lnTo>
                    <a:lnTo>
                      <a:pt x="4848" y="46560"/>
                    </a:lnTo>
                    <a:lnTo>
                      <a:pt x="5122" y="46661"/>
                    </a:lnTo>
                    <a:lnTo>
                      <a:pt x="5403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78"/>
                    </a:lnTo>
                    <a:lnTo>
                      <a:pt x="7731" y="44407"/>
                    </a:lnTo>
                    <a:lnTo>
                      <a:pt x="7967" y="43902"/>
                    </a:lnTo>
                    <a:lnTo>
                      <a:pt x="8189" y="43364"/>
                    </a:lnTo>
                    <a:lnTo>
                      <a:pt x="8411" y="42758"/>
                    </a:lnTo>
                    <a:lnTo>
                      <a:pt x="8625" y="42119"/>
                    </a:lnTo>
                    <a:lnTo>
                      <a:pt x="8824" y="41413"/>
                    </a:lnTo>
                    <a:lnTo>
                      <a:pt x="9024" y="40706"/>
                    </a:lnTo>
                    <a:lnTo>
                      <a:pt x="9209" y="39932"/>
                    </a:lnTo>
                    <a:lnTo>
                      <a:pt x="9386" y="39125"/>
                    </a:lnTo>
                    <a:lnTo>
                      <a:pt x="9556" y="38284"/>
                    </a:lnTo>
                    <a:lnTo>
                      <a:pt x="9719" y="37409"/>
                    </a:lnTo>
                    <a:lnTo>
                      <a:pt x="9874" y="36501"/>
                    </a:lnTo>
                    <a:lnTo>
                      <a:pt x="10014" y="35525"/>
                    </a:lnTo>
                    <a:lnTo>
                      <a:pt x="10140" y="34550"/>
                    </a:lnTo>
                    <a:lnTo>
                      <a:pt x="10266" y="33540"/>
                    </a:lnTo>
                    <a:lnTo>
                      <a:pt x="10369" y="32531"/>
                    </a:lnTo>
                    <a:lnTo>
                      <a:pt x="10465" y="31455"/>
                    </a:lnTo>
                    <a:lnTo>
                      <a:pt x="10554" y="30345"/>
                    </a:lnTo>
                    <a:lnTo>
                      <a:pt x="10628" y="29234"/>
                    </a:lnTo>
                    <a:lnTo>
                      <a:pt x="10687" y="28091"/>
                    </a:lnTo>
                    <a:lnTo>
                      <a:pt x="10731" y="26947"/>
                    </a:lnTo>
                    <a:lnTo>
                      <a:pt x="10768" y="25769"/>
                    </a:lnTo>
                    <a:lnTo>
                      <a:pt x="10790" y="24558"/>
                    </a:lnTo>
                    <a:lnTo>
                      <a:pt x="10798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66" y="13255"/>
                    </a:lnTo>
                    <a:lnTo>
                      <a:pt x="10140" y="12245"/>
                    </a:lnTo>
                    <a:lnTo>
                      <a:pt x="10014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4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403" y="0"/>
                    </a:lnTo>
                    <a:close/>
                    <a:moveTo>
                      <a:pt x="5403" y="113472"/>
                    </a:moveTo>
                    <a:lnTo>
                      <a:pt x="5122" y="113506"/>
                    </a:lnTo>
                    <a:lnTo>
                      <a:pt x="4848" y="113573"/>
                    </a:lnTo>
                    <a:lnTo>
                      <a:pt x="4582" y="113742"/>
                    </a:lnTo>
                    <a:lnTo>
                      <a:pt x="4316" y="113943"/>
                    </a:lnTo>
                    <a:lnTo>
                      <a:pt x="4050" y="114213"/>
                    </a:lnTo>
                    <a:lnTo>
                      <a:pt x="3799" y="114515"/>
                    </a:lnTo>
                    <a:lnTo>
                      <a:pt x="3548" y="114885"/>
                    </a:lnTo>
                    <a:lnTo>
                      <a:pt x="3304" y="115323"/>
                    </a:lnTo>
                    <a:lnTo>
                      <a:pt x="3060" y="115794"/>
                    </a:lnTo>
                    <a:lnTo>
                      <a:pt x="2831" y="116298"/>
                    </a:lnTo>
                    <a:lnTo>
                      <a:pt x="2602" y="116870"/>
                    </a:lnTo>
                    <a:lnTo>
                      <a:pt x="2387" y="117476"/>
                    </a:lnTo>
                    <a:lnTo>
                      <a:pt x="2173" y="118115"/>
                    </a:lnTo>
                    <a:lnTo>
                      <a:pt x="1966" y="118821"/>
                    </a:lnTo>
                    <a:lnTo>
                      <a:pt x="1774" y="119562"/>
                    </a:lnTo>
                    <a:lnTo>
                      <a:pt x="1589" y="120335"/>
                    </a:lnTo>
                    <a:lnTo>
                      <a:pt x="1404" y="121143"/>
                    </a:lnTo>
                    <a:lnTo>
                      <a:pt x="1234" y="121984"/>
                    </a:lnTo>
                    <a:lnTo>
                      <a:pt x="1079" y="122858"/>
                    </a:lnTo>
                    <a:lnTo>
                      <a:pt x="924" y="123800"/>
                    </a:lnTo>
                    <a:lnTo>
                      <a:pt x="784" y="124742"/>
                    </a:lnTo>
                    <a:lnTo>
                      <a:pt x="658" y="125718"/>
                    </a:lnTo>
                    <a:lnTo>
                      <a:pt x="532" y="126727"/>
                    </a:lnTo>
                    <a:lnTo>
                      <a:pt x="429" y="127736"/>
                    </a:lnTo>
                    <a:lnTo>
                      <a:pt x="333" y="128813"/>
                    </a:lnTo>
                    <a:lnTo>
                      <a:pt x="244" y="129889"/>
                    </a:lnTo>
                    <a:lnTo>
                      <a:pt x="170" y="131000"/>
                    </a:lnTo>
                    <a:lnTo>
                      <a:pt x="111" y="132110"/>
                    </a:lnTo>
                    <a:lnTo>
                      <a:pt x="67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7" y="140352"/>
                    </a:lnTo>
                    <a:lnTo>
                      <a:pt x="111" y="141496"/>
                    </a:lnTo>
                    <a:lnTo>
                      <a:pt x="170" y="142640"/>
                    </a:lnTo>
                    <a:lnTo>
                      <a:pt x="244" y="143716"/>
                    </a:lnTo>
                    <a:lnTo>
                      <a:pt x="333" y="144826"/>
                    </a:lnTo>
                    <a:lnTo>
                      <a:pt x="429" y="145869"/>
                    </a:lnTo>
                    <a:lnTo>
                      <a:pt x="532" y="146912"/>
                    </a:lnTo>
                    <a:lnTo>
                      <a:pt x="658" y="147921"/>
                    </a:lnTo>
                    <a:lnTo>
                      <a:pt x="784" y="148897"/>
                    </a:lnTo>
                    <a:lnTo>
                      <a:pt x="924" y="149839"/>
                    </a:lnTo>
                    <a:lnTo>
                      <a:pt x="1079" y="150747"/>
                    </a:lnTo>
                    <a:lnTo>
                      <a:pt x="1234" y="151622"/>
                    </a:lnTo>
                    <a:lnTo>
                      <a:pt x="1404" y="152496"/>
                    </a:lnTo>
                    <a:lnTo>
                      <a:pt x="1589" y="153304"/>
                    </a:lnTo>
                    <a:lnTo>
                      <a:pt x="1774" y="154078"/>
                    </a:lnTo>
                    <a:lnTo>
                      <a:pt x="1966" y="154818"/>
                    </a:lnTo>
                    <a:lnTo>
                      <a:pt x="2173" y="155491"/>
                    </a:lnTo>
                    <a:lnTo>
                      <a:pt x="2387" y="156163"/>
                    </a:lnTo>
                    <a:lnTo>
                      <a:pt x="2602" y="156769"/>
                    </a:lnTo>
                    <a:lnTo>
                      <a:pt x="2831" y="157341"/>
                    </a:lnTo>
                    <a:lnTo>
                      <a:pt x="3060" y="157845"/>
                    </a:lnTo>
                    <a:lnTo>
                      <a:pt x="3304" y="158316"/>
                    </a:lnTo>
                    <a:lnTo>
                      <a:pt x="3548" y="158720"/>
                    </a:lnTo>
                    <a:lnTo>
                      <a:pt x="3799" y="159090"/>
                    </a:lnTo>
                    <a:lnTo>
                      <a:pt x="4050" y="159427"/>
                    </a:lnTo>
                    <a:lnTo>
                      <a:pt x="4316" y="159696"/>
                    </a:lnTo>
                    <a:lnTo>
                      <a:pt x="4582" y="159898"/>
                    </a:lnTo>
                    <a:lnTo>
                      <a:pt x="4848" y="160032"/>
                    </a:lnTo>
                    <a:lnTo>
                      <a:pt x="5122" y="160133"/>
                    </a:lnTo>
                    <a:lnTo>
                      <a:pt x="5403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4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4" y="148897"/>
                    </a:lnTo>
                    <a:lnTo>
                      <a:pt x="10140" y="147921"/>
                    </a:lnTo>
                    <a:lnTo>
                      <a:pt x="10266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8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66" y="126727"/>
                    </a:lnTo>
                    <a:lnTo>
                      <a:pt x="10140" y="125718"/>
                    </a:lnTo>
                    <a:lnTo>
                      <a:pt x="10014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4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403" y="113472"/>
                    </a:lnTo>
                    <a:close/>
                    <a:moveTo>
                      <a:pt x="5122" y="226945"/>
                    </a:moveTo>
                    <a:lnTo>
                      <a:pt x="4848" y="227046"/>
                    </a:lnTo>
                    <a:lnTo>
                      <a:pt x="4582" y="227214"/>
                    </a:lnTo>
                    <a:lnTo>
                      <a:pt x="4316" y="227416"/>
                    </a:lnTo>
                    <a:lnTo>
                      <a:pt x="4050" y="227651"/>
                    </a:lnTo>
                    <a:lnTo>
                      <a:pt x="3799" y="227988"/>
                    </a:lnTo>
                    <a:lnTo>
                      <a:pt x="3548" y="228358"/>
                    </a:lnTo>
                    <a:lnTo>
                      <a:pt x="3304" y="228761"/>
                    </a:lnTo>
                    <a:lnTo>
                      <a:pt x="3060" y="229232"/>
                    </a:lnTo>
                    <a:lnTo>
                      <a:pt x="2831" y="229771"/>
                    </a:lnTo>
                    <a:lnTo>
                      <a:pt x="2602" y="230309"/>
                    </a:lnTo>
                    <a:lnTo>
                      <a:pt x="2387" y="230915"/>
                    </a:lnTo>
                    <a:lnTo>
                      <a:pt x="2173" y="231587"/>
                    </a:lnTo>
                    <a:lnTo>
                      <a:pt x="1966" y="232260"/>
                    </a:lnTo>
                    <a:lnTo>
                      <a:pt x="1774" y="233000"/>
                    </a:lnTo>
                    <a:lnTo>
                      <a:pt x="1589" y="233774"/>
                    </a:lnTo>
                    <a:lnTo>
                      <a:pt x="1404" y="234581"/>
                    </a:lnTo>
                    <a:lnTo>
                      <a:pt x="1234" y="235422"/>
                    </a:lnTo>
                    <a:lnTo>
                      <a:pt x="1079" y="236331"/>
                    </a:lnTo>
                    <a:lnTo>
                      <a:pt x="924" y="237239"/>
                    </a:lnTo>
                    <a:lnTo>
                      <a:pt x="784" y="238181"/>
                    </a:lnTo>
                    <a:lnTo>
                      <a:pt x="658" y="239157"/>
                    </a:lnTo>
                    <a:lnTo>
                      <a:pt x="532" y="240166"/>
                    </a:lnTo>
                    <a:lnTo>
                      <a:pt x="429" y="241209"/>
                    </a:lnTo>
                    <a:lnTo>
                      <a:pt x="333" y="242252"/>
                    </a:lnTo>
                    <a:lnTo>
                      <a:pt x="244" y="243328"/>
                    </a:lnTo>
                    <a:lnTo>
                      <a:pt x="170" y="244438"/>
                    </a:lnTo>
                    <a:lnTo>
                      <a:pt x="111" y="245582"/>
                    </a:lnTo>
                    <a:lnTo>
                      <a:pt x="67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7" y="253824"/>
                    </a:lnTo>
                    <a:lnTo>
                      <a:pt x="111" y="254968"/>
                    </a:lnTo>
                    <a:lnTo>
                      <a:pt x="170" y="256078"/>
                    </a:lnTo>
                    <a:lnTo>
                      <a:pt x="244" y="257188"/>
                    </a:lnTo>
                    <a:lnTo>
                      <a:pt x="333" y="258265"/>
                    </a:lnTo>
                    <a:lnTo>
                      <a:pt x="429" y="259341"/>
                    </a:lnTo>
                    <a:lnTo>
                      <a:pt x="532" y="260384"/>
                    </a:lnTo>
                    <a:lnTo>
                      <a:pt x="658" y="261360"/>
                    </a:lnTo>
                    <a:lnTo>
                      <a:pt x="784" y="262336"/>
                    </a:lnTo>
                    <a:lnTo>
                      <a:pt x="924" y="263311"/>
                    </a:lnTo>
                    <a:lnTo>
                      <a:pt x="1079" y="264220"/>
                    </a:lnTo>
                    <a:lnTo>
                      <a:pt x="1234" y="265094"/>
                    </a:lnTo>
                    <a:lnTo>
                      <a:pt x="1404" y="265935"/>
                    </a:lnTo>
                    <a:lnTo>
                      <a:pt x="1589" y="266743"/>
                    </a:lnTo>
                    <a:lnTo>
                      <a:pt x="1774" y="267516"/>
                    </a:lnTo>
                    <a:lnTo>
                      <a:pt x="1966" y="268256"/>
                    </a:lnTo>
                    <a:lnTo>
                      <a:pt x="2173" y="268963"/>
                    </a:lnTo>
                    <a:lnTo>
                      <a:pt x="2387" y="269602"/>
                    </a:lnTo>
                    <a:lnTo>
                      <a:pt x="2602" y="270208"/>
                    </a:lnTo>
                    <a:lnTo>
                      <a:pt x="2831" y="270780"/>
                    </a:lnTo>
                    <a:lnTo>
                      <a:pt x="3060" y="271318"/>
                    </a:lnTo>
                    <a:lnTo>
                      <a:pt x="3304" y="271789"/>
                    </a:lnTo>
                    <a:lnTo>
                      <a:pt x="3548" y="272193"/>
                    </a:lnTo>
                    <a:lnTo>
                      <a:pt x="3799" y="272563"/>
                    </a:lnTo>
                    <a:lnTo>
                      <a:pt x="4050" y="272865"/>
                    </a:lnTo>
                    <a:lnTo>
                      <a:pt x="4316" y="273134"/>
                    </a:lnTo>
                    <a:lnTo>
                      <a:pt x="4582" y="273336"/>
                    </a:lnTo>
                    <a:lnTo>
                      <a:pt x="4848" y="273505"/>
                    </a:lnTo>
                    <a:lnTo>
                      <a:pt x="5122" y="273572"/>
                    </a:lnTo>
                    <a:lnTo>
                      <a:pt x="5403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4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4" y="262336"/>
                    </a:lnTo>
                    <a:lnTo>
                      <a:pt x="10140" y="261360"/>
                    </a:lnTo>
                    <a:lnTo>
                      <a:pt x="10266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8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66" y="240166"/>
                    </a:lnTo>
                    <a:lnTo>
                      <a:pt x="10140" y="239157"/>
                    </a:lnTo>
                    <a:lnTo>
                      <a:pt x="10014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4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22" y="340384"/>
                    </a:moveTo>
                    <a:lnTo>
                      <a:pt x="4848" y="340485"/>
                    </a:lnTo>
                    <a:lnTo>
                      <a:pt x="4582" y="340653"/>
                    </a:lnTo>
                    <a:lnTo>
                      <a:pt x="4316" y="340855"/>
                    </a:lnTo>
                    <a:lnTo>
                      <a:pt x="4050" y="341124"/>
                    </a:lnTo>
                    <a:lnTo>
                      <a:pt x="3799" y="341426"/>
                    </a:lnTo>
                    <a:lnTo>
                      <a:pt x="3548" y="341797"/>
                    </a:lnTo>
                    <a:lnTo>
                      <a:pt x="3304" y="342200"/>
                    </a:lnTo>
                    <a:lnTo>
                      <a:pt x="3060" y="342671"/>
                    </a:lnTo>
                    <a:lnTo>
                      <a:pt x="2831" y="343209"/>
                    </a:lnTo>
                    <a:lnTo>
                      <a:pt x="2602" y="343748"/>
                    </a:lnTo>
                    <a:lnTo>
                      <a:pt x="2387" y="344387"/>
                    </a:lnTo>
                    <a:lnTo>
                      <a:pt x="2173" y="345026"/>
                    </a:lnTo>
                    <a:lnTo>
                      <a:pt x="1966" y="345733"/>
                    </a:lnTo>
                    <a:lnTo>
                      <a:pt x="1774" y="346439"/>
                    </a:lnTo>
                    <a:lnTo>
                      <a:pt x="1589" y="347213"/>
                    </a:lnTo>
                    <a:lnTo>
                      <a:pt x="1404" y="348054"/>
                    </a:lnTo>
                    <a:lnTo>
                      <a:pt x="1234" y="348895"/>
                    </a:lnTo>
                    <a:lnTo>
                      <a:pt x="1079" y="349770"/>
                    </a:lnTo>
                    <a:lnTo>
                      <a:pt x="924" y="350678"/>
                    </a:lnTo>
                    <a:lnTo>
                      <a:pt x="784" y="351620"/>
                    </a:lnTo>
                    <a:lnTo>
                      <a:pt x="658" y="352595"/>
                    </a:lnTo>
                    <a:lnTo>
                      <a:pt x="532" y="353605"/>
                    </a:lnTo>
                    <a:lnTo>
                      <a:pt x="429" y="354648"/>
                    </a:lnTo>
                    <a:lnTo>
                      <a:pt x="333" y="355724"/>
                    </a:lnTo>
                    <a:lnTo>
                      <a:pt x="244" y="356801"/>
                    </a:lnTo>
                    <a:lnTo>
                      <a:pt x="170" y="357911"/>
                    </a:lnTo>
                    <a:lnTo>
                      <a:pt x="111" y="359021"/>
                    </a:lnTo>
                    <a:lnTo>
                      <a:pt x="67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7" y="367263"/>
                    </a:lnTo>
                    <a:lnTo>
                      <a:pt x="111" y="368407"/>
                    </a:lnTo>
                    <a:lnTo>
                      <a:pt x="170" y="369517"/>
                    </a:lnTo>
                    <a:lnTo>
                      <a:pt x="244" y="370627"/>
                    </a:lnTo>
                    <a:lnTo>
                      <a:pt x="333" y="371704"/>
                    </a:lnTo>
                    <a:lnTo>
                      <a:pt x="429" y="372780"/>
                    </a:lnTo>
                    <a:lnTo>
                      <a:pt x="532" y="373823"/>
                    </a:lnTo>
                    <a:lnTo>
                      <a:pt x="658" y="374799"/>
                    </a:lnTo>
                    <a:lnTo>
                      <a:pt x="784" y="375808"/>
                    </a:lnTo>
                    <a:lnTo>
                      <a:pt x="924" y="376750"/>
                    </a:lnTo>
                    <a:lnTo>
                      <a:pt x="1079" y="377658"/>
                    </a:lnTo>
                    <a:lnTo>
                      <a:pt x="1234" y="378533"/>
                    </a:lnTo>
                    <a:lnTo>
                      <a:pt x="1404" y="379374"/>
                    </a:lnTo>
                    <a:lnTo>
                      <a:pt x="1589" y="380215"/>
                    </a:lnTo>
                    <a:lnTo>
                      <a:pt x="1774" y="380989"/>
                    </a:lnTo>
                    <a:lnTo>
                      <a:pt x="1966" y="381695"/>
                    </a:lnTo>
                    <a:lnTo>
                      <a:pt x="2173" y="382402"/>
                    </a:lnTo>
                    <a:lnTo>
                      <a:pt x="2387" y="383041"/>
                    </a:lnTo>
                    <a:lnTo>
                      <a:pt x="2602" y="383680"/>
                    </a:lnTo>
                    <a:lnTo>
                      <a:pt x="2831" y="384218"/>
                    </a:lnTo>
                    <a:lnTo>
                      <a:pt x="3060" y="384757"/>
                    </a:lnTo>
                    <a:lnTo>
                      <a:pt x="3304" y="385228"/>
                    </a:lnTo>
                    <a:lnTo>
                      <a:pt x="3548" y="385631"/>
                    </a:lnTo>
                    <a:lnTo>
                      <a:pt x="3799" y="386001"/>
                    </a:lnTo>
                    <a:lnTo>
                      <a:pt x="4050" y="386304"/>
                    </a:lnTo>
                    <a:lnTo>
                      <a:pt x="4316" y="386573"/>
                    </a:lnTo>
                    <a:lnTo>
                      <a:pt x="4582" y="386775"/>
                    </a:lnTo>
                    <a:lnTo>
                      <a:pt x="4848" y="386943"/>
                    </a:lnTo>
                    <a:lnTo>
                      <a:pt x="5122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4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4" y="375808"/>
                    </a:lnTo>
                    <a:lnTo>
                      <a:pt x="10140" y="374799"/>
                    </a:lnTo>
                    <a:lnTo>
                      <a:pt x="10266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8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66" y="353605"/>
                    </a:lnTo>
                    <a:lnTo>
                      <a:pt x="10140" y="352595"/>
                    </a:lnTo>
                    <a:lnTo>
                      <a:pt x="10014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4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403" y="453822"/>
                    </a:moveTo>
                    <a:lnTo>
                      <a:pt x="5122" y="453856"/>
                    </a:lnTo>
                    <a:lnTo>
                      <a:pt x="4848" y="453957"/>
                    </a:lnTo>
                    <a:lnTo>
                      <a:pt x="4582" y="454092"/>
                    </a:lnTo>
                    <a:lnTo>
                      <a:pt x="4316" y="454293"/>
                    </a:lnTo>
                    <a:lnTo>
                      <a:pt x="4050" y="454562"/>
                    </a:lnTo>
                    <a:lnTo>
                      <a:pt x="3799" y="454865"/>
                    </a:lnTo>
                    <a:lnTo>
                      <a:pt x="3548" y="455235"/>
                    </a:lnTo>
                    <a:lnTo>
                      <a:pt x="3304" y="455639"/>
                    </a:lnTo>
                    <a:lnTo>
                      <a:pt x="3060" y="456110"/>
                    </a:lnTo>
                    <a:lnTo>
                      <a:pt x="2831" y="456615"/>
                    </a:lnTo>
                    <a:lnTo>
                      <a:pt x="2602" y="457153"/>
                    </a:lnTo>
                    <a:lnTo>
                      <a:pt x="2387" y="457758"/>
                    </a:lnTo>
                    <a:lnTo>
                      <a:pt x="2173" y="458398"/>
                    </a:lnTo>
                    <a:lnTo>
                      <a:pt x="1966" y="459104"/>
                    </a:lnTo>
                    <a:lnTo>
                      <a:pt x="1774" y="459811"/>
                    </a:lnTo>
                    <a:lnTo>
                      <a:pt x="1589" y="460584"/>
                    </a:lnTo>
                    <a:lnTo>
                      <a:pt x="1404" y="461392"/>
                    </a:lnTo>
                    <a:lnTo>
                      <a:pt x="1234" y="462233"/>
                    </a:lnTo>
                    <a:lnTo>
                      <a:pt x="1079" y="463141"/>
                    </a:lnTo>
                    <a:lnTo>
                      <a:pt x="924" y="464049"/>
                    </a:lnTo>
                    <a:lnTo>
                      <a:pt x="784" y="464991"/>
                    </a:lnTo>
                    <a:lnTo>
                      <a:pt x="658" y="465967"/>
                    </a:lnTo>
                    <a:lnTo>
                      <a:pt x="532" y="466976"/>
                    </a:lnTo>
                    <a:lnTo>
                      <a:pt x="429" y="468019"/>
                    </a:lnTo>
                    <a:lnTo>
                      <a:pt x="333" y="469062"/>
                    </a:lnTo>
                    <a:lnTo>
                      <a:pt x="244" y="470172"/>
                    </a:lnTo>
                    <a:lnTo>
                      <a:pt x="170" y="471282"/>
                    </a:lnTo>
                    <a:lnTo>
                      <a:pt x="111" y="472426"/>
                    </a:lnTo>
                    <a:lnTo>
                      <a:pt x="67" y="473570"/>
                    </a:lnTo>
                    <a:lnTo>
                      <a:pt x="30" y="474747"/>
                    </a:lnTo>
                    <a:lnTo>
                      <a:pt x="8" y="475958"/>
                    </a:lnTo>
                    <a:lnTo>
                      <a:pt x="0" y="477170"/>
                    </a:lnTo>
                    <a:lnTo>
                      <a:pt x="8" y="478381"/>
                    </a:lnTo>
                    <a:lnTo>
                      <a:pt x="30" y="479558"/>
                    </a:lnTo>
                    <a:lnTo>
                      <a:pt x="67" y="480702"/>
                    </a:lnTo>
                    <a:lnTo>
                      <a:pt x="111" y="481879"/>
                    </a:lnTo>
                    <a:lnTo>
                      <a:pt x="170" y="482989"/>
                    </a:lnTo>
                    <a:lnTo>
                      <a:pt x="244" y="484100"/>
                    </a:lnTo>
                    <a:lnTo>
                      <a:pt x="333" y="485176"/>
                    </a:lnTo>
                    <a:lnTo>
                      <a:pt x="429" y="486253"/>
                    </a:lnTo>
                    <a:lnTo>
                      <a:pt x="532" y="487262"/>
                    </a:lnTo>
                    <a:lnTo>
                      <a:pt x="658" y="488271"/>
                    </a:lnTo>
                    <a:lnTo>
                      <a:pt x="784" y="489247"/>
                    </a:lnTo>
                    <a:lnTo>
                      <a:pt x="924" y="490189"/>
                    </a:lnTo>
                    <a:lnTo>
                      <a:pt x="1079" y="491131"/>
                    </a:lnTo>
                    <a:lnTo>
                      <a:pt x="1234" y="492005"/>
                    </a:lnTo>
                    <a:lnTo>
                      <a:pt x="1404" y="492846"/>
                    </a:lnTo>
                    <a:lnTo>
                      <a:pt x="1589" y="493654"/>
                    </a:lnTo>
                    <a:lnTo>
                      <a:pt x="1774" y="494428"/>
                    </a:lnTo>
                    <a:lnTo>
                      <a:pt x="1966" y="495168"/>
                    </a:lnTo>
                    <a:lnTo>
                      <a:pt x="2173" y="495874"/>
                    </a:lnTo>
                    <a:lnTo>
                      <a:pt x="2387" y="496513"/>
                    </a:lnTo>
                    <a:lnTo>
                      <a:pt x="2602" y="497119"/>
                    </a:lnTo>
                    <a:lnTo>
                      <a:pt x="2831" y="497691"/>
                    </a:lnTo>
                    <a:lnTo>
                      <a:pt x="3060" y="498195"/>
                    </a:lnTo>
                    <a:lnTo>
                      <a:pt x="3304" y="498666"/>
                    </a:lnTo>
                    <a:lnTo>
                      <a:pt x="3548" y="499104"/>
                    </a:lnTo>
                    <a:lnTo>
                      <a:pt x="3799" y="499474"/>
                    </a:lnTo>
                    <a:lnTo>
                      <a:pt x="4050" y="499777"/>
                    </a:lnTo>
                    <a:lnTo>
                      <a:pt x="4316" y="500046"/>
                    </a:lnTo>
                    <a:lnTo>
                      <a:pt x="4582" y="500248"/>
                    </a:lnTo>
                    <a:lnTo>
                      <a:pt x="4848" y="500382"/>
                    </a:lnTo>
                    <a:lnTo>
                      <a:pt x="5122" y="500483"/>
                    </a:lnTo>
                    <a:lnTo>
                      <a:pt x="5403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74"/>
                    </a:lnTo>
                    <a:lnTo>
                      <a:pt x="8824" y="495168"/>
                    </a:lnTo>
                    <a:lnTo>
                      <a:pt x="9024" y="494428"/>
                    </a:lnTo>
                    <a:lnTo>
                      <a:pt x="9209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9" y="491131"/>
                    </a:lnTo>
                    <a:lnTo>
                      <a:pt x="9874" y="490189"/>
                    </a:lnTo>
                    <a:lnTo>
                      <a:pt x="10014" y="489247"/>
                    </a:lnTo>
                    <a:lnTo>
                      <a:pt x="10140" y="488271"/>
                    </a:lnTo>
                    <a:lnTo>
                      <a:pt x="10266" y="487262"/>
                    </a:lnTo>
                    <a:lnTo>
                      <a:pt x="10369" y="486253"/>
                    </a:lnTo>
                    <a:lnTo>
                      <a:pt x="10465" y="485176"/>
                    </a:lnTo>
                    <a:lnTo>
                      <a:pt x="10554" y="484100"/>
                    </a:lnTo>
                    <a:lnTo>
                      <a:pt x="10628" y="482989"/>
                    </a:lnTo>
                    <a:lnTo>
                      <a:pt x="10687" y="481879"/>
                    </a:lnTo>
                    <a:lnTo>
                      <a:pt x="10731" y="480702"/>
                    </a:lnTo>
                    <a:lnTo>
                      <a:pt x="10768" y="479558"/>
                    </a:lnTo>
                    <a:lnTo>
                      <a:pt x="10790" y="478381"/>
                    </a:lnTo>
                    <a:lnTo>
                      <a:pt x="10798" y="477170"/>
                    </a:lnTo>
                    <a:lnTo>
                      <a:pt x="10790" y="475958"/>
                    </a:lnTo>
                    <a:lnTo>
                      <a:pt x="10768" y="474747"/>
                    </a:lnTo>
                    <a:lnTo>
                      <a:pt x="10731" y="473570"/>
                    </a:lnTo>
                    <a:lnTo>
                      <a:pt x="10687" y="472426"/>
                    </a:lnTo>
                    <a:lnTo>
                      <a:pt x="10628" y="471282"/>
                    </a:lnTo>
                    <a:lnTo>
                      <a:pt x="10554" y="470172"/>
                    </a:lnTo>
                    <a:lnTo>
                      <a:pt x="10465" y="469062"/>
                    </a:lnTo>
                    <a:lnTo>
                      <a:pt x="10369" y="468019"/>
                    </a:lnTo>
                    <a:lnTo>
                      <a:pt x="10266" y="466976"/>
                    </a:lnTo>
                    <a:lnTo>
                      <a:pt x="10140" y="465967"/>
                    </a:lnTo>
                    <a:lnTo>
                      <a:pt x="10014" y="464991"/>
                    </a:lnTo>
                    <a:lnTo>
                      <a:pt x="9874" y="464049"/>
                    </a:lnTo>
                    <a:lnTo>
                      <a:pt x="9719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9" y="460584"/>
                    </a:lnTo>
                    <a:lnTo>
                      <a:pt x="9024" y="459811"/>
                    </a:lnTo>
                    <a:lnTo>
                      <a:pt x="8824" y="459104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403" y="453822"/>
                    </a:lnTo>
                    <a:close/>
                    <a:moveTo>
                      <a:pt x="5122" y="567059"/>
                    </a:moveTo>
                    <a:lnTo>
                      <a:pt x="4848" y="567160"/>
                    </a:lnTo>
                    <a:lnTo>
                      <a:pt x="4582" y="567328"/>
                    </a:lnTo>
                    <a:lnTo>
                      <a:pt x="4316" y="567530"/>
                    </a:lnTo>
                    <a:lnTo>
                      <a:pt x="4050" y="567766"/>
                    </a:lnTo>
                    <a:lnTo>
                      <a:pt x="3799" y="568102"/>
                    </a:lnTo>
                    <a:lnTo>
                      <a:pt x="3548" y="568472"/>
                    </a:lnTo>
                    <a:lnTo>
                      <a:pt x="3304" y="568876"/>
                    </a:lnTo>
                    <a:lnTo>
                      <a:pt x="3060" y="569347"/>
                    </a:lnTo>
                    <a:lnTo>
                      <a:pt x="2831" y="569885"/>
                    </a:lnTo>
                    <a:lnTo>
                      <a:pt x="2602" y="570423"/>
                    </a:lnTo>
                    <a:lnTo>
                      <a:pt x="2387" y="571029"/>
                    </a:lnTo>
                    <a:lnTo>
                      <a:pt x="2173" y="571702"/>
                    </a:lnTo>
                    <a:lnTo>
                      <a:pt x="1966" y="572408"/>
                    </a:lnTo>
                    <a:lnTo>
                      <a:pt x="1774" y="573115"/>
                    </a:lnTo>
                    <a:lnTo>
                      <a:pt x="1589" y="573889"/>
                    </a:lnTo>
                    <a:lnTo>
                      <a:pt x="1404" y="574730"/>
                    </a:lnTo>
                    <a:lnTo>
                      <a:pt x="1234" y="575571"/>
                    </a:lnTo>
                    <a:lnTo>
                      <a:pt x="1079" y="576445"/>
                    </a:lnTo>
                    <a:lnTo>
                      <a:pt x="924" y="577354"/>
                    </a:lnTo>
                    <a:lnTo>
                      <a:pt x="784" y="578296"/>
                    </a:lnTo>
                    <a:lnTo>
                      <a:pt x="658" y="579271"/>
                    </a:lnTo>
                    <a:lnTo>
                      <a:pt x="532" y="580280"/>
                    </a:lnTo>
                    <a:lnTo>
                      <a:pt x="429" y="581323"/>
                    </a:lnTo>
                    <a:lnTo>
                      <a:pt x="333" y="582400"/>
                    </a:lnTo>
                    <a:lnTo>
                      <a:pt x="244" y="583476"/>
                    </a:lnTo>
                    <a:lnTo>
                      <a:pt x="170" y="584586"/>
                    </a:lnTo>
                    <a:lnTo>
                      <a:pt x="111" y="585697"/>
                    </a:lnTo>
                    <a:lnTo>
                      <a:pt x="67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7" y="593972"/>
                    </a:lnTo>
                    <a:lnTo>
                      <a:pt x="111" y="595150"/>
                    </a:lnTo>
                    <a:lnTo>
                      <a:pt x="170" y="596294"/>
                    </a:lnTo>
                    <a:lnTo>
                      <a:pt x="244" y="597404"/>
                    </a:lnTo>
                    <a:lnTo>
                      <a:pt x="333" y="598480"/>
                    </a:lnTo>
                    <a:lnTo>
                      <a:pt x="429" y="599557"/>
                    </a:lnTo>
                    <a:lnTo>
                      <a:pt x="532" y="600600"/>
                    </a:lnTo>
                    <a:lnTo>
                      <a:pt x="658" y="601609"/>
                    </a:lnTo>
                    <a:lnTo>
                      <a:pt x="784" y="602585"/>
                    </a:lnTo>
                    <a:lnTo>
                      <a:pt x="924" y="603527"/>
                    </a:lnTo>
                    <a:lnTo>
                      <a:pt x="1079" y="604435"/>
                    </a:lnTo>
                    <a:lnTo>
                      <a:pt x="1234" y="605310"/>
                    </a:lnTo>
                    <a:lnTo>
                      <a:pt x="1404" y="606151"/>
                    </a:lnTo>
                    <a:lnTo>
                      <a:pt x="1589" y="606958"/>
                    </a:lnTo>
                    <a:lnTo>
                      <a:pt x="1774" y="607732"/>
                    </a:lnTo>
                    <a:lnTo>
                      <a:pt x="1966" y="608472"/>
                    </a:lnTo>
                    <a:lnTo>
                      <a:pt x="2173" y="609145"/>
                    </a:lnTo>
                    <a:lnTo>
                      <a:pt x="2387" y="609784"/>
                    </a:lnTo>
                    <a:lnTo>
                      <a:pt x="2602" y="610389"/>
                    </a:lnTo>
                    <a:lnTo>
                      <a:pt x="2831" y="610961"/>
                    </a:lnTo>
                    <a:lnTo>
                      <a:pt x="3060" y="611466"/>
                    </a:lnTo>
                    <a:lnTo>
                      <a:pt x="3304" y="611937"/>
                    </a:lnTo>
                    <a:lnTo>
                      <a:pt x="3548" y="612341"/>
                    </a:lnTo>
                    <a:lnTo>
                      <a:pt x="3799" y="612711"/>
                    </a:lnTo>
                    <a:lnTo>
                      <a:pt x="4050" y="613013"/>
                    </a:lnTo>
                    <a:lnTo>
                      <a:pt x="4316" y="613249"/>
                    </a:lnTo>
                    <a:lnTo>
                      <a:pt x="4582" y="613451"/>
                    </a:lnTo>
                    <a:lnTo>
                      <a:pt x="4848" y="613619"/>
                    </a:lnTo>
                    <a:lnTo>
                      <a:pt x="5122" y="613686"/>
                    </a:lnTo>
                    <a:lnTo>
                      <a:pt x="5403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4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4" y="602585"/>
                    </a:lnTo>
                    <a:lnTo>
                      <a:pt x="10140" y="601609"/>
                    </a:lnTo>
                    <a:lnTo>
                      <a:pt x="10266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8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66" y="580280"/>
                    </a:lnTo>
                    <a:lnTo>
                      <a:pt x="10140" y="579271"/>
                    </a:lnTo>
                    <a:lnTo>
                      <a:pt x="10014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4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Google Shape;37;p3"/>
              <p:cNvSpPr/>
              <p:nvPr/>
            </p:nvSpPr>
            <p:spPr>
              <a:xfrm>
                <a:off x="11120740" y="2593559"/>
                <a:ext cx="55636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302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82" y="1850"/>
                    </a:lnTo>
                    <a:lnTo>
                      <a:pt x="3038" y="2321"/>
                    </a:lnTo>
                    <a:lnTo>
                      <a:pt x="2809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7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10" y="10328"/>
                    </a:lnTo>
                    <a:lnTo>
                      <a:pt x="769" y="11270"/>
                    </a:lnTo>
                    <a:lnTo>
                      <a:pt x="644" y="12245"/>
                    </a:lnTo>
                    <a:lnTo>
                      <a:pt x="525" y="13255"/>
                    </a:lnTo>
                    <a:lnTo>
                      <a:pt x="422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1" y="18671"/>
                    </a:lnTo>
                    <a:lnTo>
                      <a:pt x="60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60" y="26879"/>
                    </a:lnTo>
                    <a:lnTo>
                      <a:pt x="111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22" y="32397"/>
                    </a:lnTo>
                    <a:lnTo>
                      <a:pt x="525" y="33440"/>
                    </a:lnTo>
                    <a:lnTo>
                      <a:pt x="644" y="34449"/>
                    </a:lnTo>
                    <a:lnTo>
                      <a:pt x="769" y="35424"/>
                    </a:lnTo>
                    <a:lnTo>
                      <a:pt x="910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7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9" y="43868"/>
                    </a:lnTo>
                    <a:lnTo>
                      <a:pt x="3038" y="44373"/>
                    </a:lnTo>
                    <a:lnTo>
                      <a:pt x="3282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302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6999" y="45651"/>
                    </a:lnTo>
                    <a:lnTo>
                      <a:pt x="7251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7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25" y="42052"/>
                    </a:lnTo>
                    <a:lnTo>
                      <a:pt x="8825" y="41345"/>
                    </a:lnTo>
                    <a:lnTo>
                      <a:pt x="9024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74" y="36366"/>
                    </a:lnTo>
                    <a:lnTo>
                      <a:pt x="10015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54" y="30277"/>
                    </a:lnTo>
                    <a:lnTo>
                      <a:pt x="10628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15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5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1" y="1413"/>
                    </a:lnTo>
                    <a:lnTo>
                      <a:pt x="6999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302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82" y="115323"/>
                    </a:lnTo>
                    <a:lnTo>
                      <a:pt x="3038" y="115794"/>
                    </a:lnTo>
                    <a:lnTo>
                      <a:pt x="2809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7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10" y="123800"/>
                    </a:lnTo>
                    <a:lnTo>
                      <a:pt x="769" y="124742"/>
                    </a:lnTo>
                    <a:lnTo>
                      <a:pt x="644" y="125718"/>
                    </a:lnTo>
                    <a:lnTo>
                      <a:pt x="525" y="126727"/>
                    </a:lnTo>
                    <a:lnTo>
                      <a:pt x="422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1" y="132110"/>
                    </a:lnTo>
                    <a:lnTo>
                      <a:pt x="60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0" y="140352"/>
                    </a:lnTo>
                    <a:lnTo>
                      <a:pt x="111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22" y="145869"/>
                    </a:lnTo>
                    <a:lnTo>
                      <a:pt x="525" y="146912"/>
                    </a:lnTo>
                    <a:lnTo>
                      <a:pt x="644" y="147921"/>
                    </a:lnTo>
                    <a:lnTo>
                      <a:pt x="769" y="148897"/>
                    </a:lnTo>
                    <a:lnTo>
                      <a:pt x="910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7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9" y="157341"/>
                    </a:lnTo>
                    <a:lnTo>
                      <a:pt x="3038" y="157845"/>
                    </a:lnTo>
                    <a:lnTo>
                      <a:pt x="3282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302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6999" y="159090"/>
                    </a:lnTo>
                    <a:lnTo>
                      <a:pt x="7251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5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5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15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5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1" y="114885"/>
                    </a:lnTo>
                    <a:lnTo>
                      <a:pt x="6999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302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82" y="228761"/>
                    </a:lnTo>
                    <a:lnTo>
                      <a:pt x="3038" y="229232"/>
                    </a:lnTo>
                    <a:lnTo>
                      <a:pt x="2809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7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10" y="237239"/>
                    </a:lnTo>
                    <a:lnTo>
                      <a:pt x="769" y="238181"/>
                    </a:lnTo>
                    <a:lnTo>
                      <a:pt x="644" y="239157"/>
                    </a:lnTo>
                    <a:lnTo>
                      <a:pt x="525" y="240166"/>
                    </a:lnTo>
                    <a:lnTo>
                      <a:pt x="422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1" y="245582"/>
                    </a:lnTo>
                    <a:lnTo>
                      <a:pt x="60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0" y="253824"/>
                    </a:lnTo>
                    <a:lnTo>
                      <a:pt x="111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22" y="259341"/>
                    </a:lnTo>
                    <a:lnTo>
                      <a:pt x="525" y="260384"/>
                    </a:lnTo>
                    <a:lnTo>
                      <a:pt x="644" y="261360"/>
                    </a:lnTo>
                    <a:lnTo>
                      <a:pt x="769" y="262336"/>
                    </a:lnTo>
                    <a:lnTo>
                      <a:pt x="910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7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9" y="270780"/>
                    </a:lnTo>
                    <a:lnTo>
                      <a:pt x="3038" y="271318"/>
                    </a:lnTo>
                    <a:lnTo>
                      <a:pt x="3282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302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6999" y="272563"/>
                    </a:lnTo>
                    <a:lnTo>
                      <a:pt x="7251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5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5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15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5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1" y="228358"/>
                    </a:lnTo>
                    <a:lnTo>
                      <a:pt x="6999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5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302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82" y="342200"/>
                    </a:lnTo>
                    <a:lnTo>
                      <a:pt x="3038" y="342671"/>
                    </a:lnTo>
                    <a:lnTo>
                      <a:pt x="2809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7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10" y="350678"/>
                    </a:lnTo>
                    <a:lnTo>
                      <a:pt x="769" y="351620"/>
                    </a:lnTo>
                    <a:lnTo>
                      <a:pt x="644" y="352595"/>
                    </a:lnTo>
                    <a:lnTo>
                      <a:pt x="525" y="353605"/>
                    </a:lnTo>
                    <a:lnTo>
                      <a:pt x="422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1" y="359021"/>
                    </a:lnTo>
                    <a:lnTo>
                      <a:pt x="60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0" y="367263"/>
                    </a:lnTo>
                    <a:lnTo>
                      <a:pt x="111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22" y="372780"/>
                    </a:lnTo>
                    <a:lnTo>
                      <a:pt x="525" y="373823"/>
                    </a:lnTo>
                    <a:lnTo>
                      <a:pt x="644" y="374799"/>
                    </a:lnTo>
                    <a:lnTo>
                      <a:pt x="769" y="375808"/>
                    </a:lnTo>
                    <a:lnTo>
                      <a:pt x="910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7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9" y="384218"/>
                    </a:lnTo>
                    <a:lnTo>
                      <a:pt x="3038" y="384757"/>
                    </a:lnTo>
                    <a:lnTo>
                      <a:pt x="3282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302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5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6999" y="386001"/>
                    </a:lnTo>
                    <a:lnTo>
                      <a:pt x="7251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5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5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15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5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1" y="341797"/>
                    </a:lnTo>
                    <a:lnTo>
                      <a:pt x="6999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302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82" y="455639"/>
                    </a:lnTo>
                    <a:lnTo>
                      <a:pt x="3038" y="456110"/>
                    </a:lnTo>
                    <a:lnTo>
                      <a:pt x="2809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7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10" y="463982"/>
                    </a:lnTo>
                    <a:lnTo>
                      <a:pt x="769" y="464924"/>
                    </a:lnTo>
                    <a:lnTo>
                      <a:pt x="644" y="465900"/>
                    </a:lnTo>
                    <a:lnTo>
                      <a:pt x="525" y="466875"/>
                    </a:lnTo>
                    <a:lnTo>
                      <a:pt x="422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1" y="472258"/>
                    </a:lnTo>
                    <a:lnTo>
                      <a:pt x="60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60" y="480534"/>
                    </a:lnTo>
                    <a:lnTo>
                      <a:pt x="111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22" y="486152"/>
                    </a:lnTo>
                    <a:lnTo>
                      <a:pt x="525" y="487195"/>
                    </a:lnTo>
                    <a:lnTo>
                      <a:pt x="644" y="488204"/>
                    </a:lnTo>
                    <a:lnTo>
                      <a:pt x="769" y="489179"/>
                    </a:lnTo>
                    <a:lnTo>
                      <a:pt x="910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7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9" y="497691"/>
                    </a:lnTo>
                    <a:lnTo>
                      <a:pt x="3038" y="498195"/>
                    </a:lnTo>
                    <a:lnTo>
                      <a:pt x="3282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302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6999" y="499474"/>
                    </a:lnTo>
                    <a:lnTo>
                      <a:pt x="7251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40"/>
                    </a:lnTo>
                    <a:lnTo>
                      <a:pt x="8825" y="495134"/>
                    </a:lnTo>
                    <a:lnTo>
                      <a:pt x="9024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74" y="490155"/>
                    </a:lnTo>
                    <a:lnTo>
                      <a:pt x="10015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54" y="483965"/>
                    </a:lnTo>
                    <a:lnTo>
                      <a:pt x="10628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8" y="471148"/>
                    </a:lnTo>
                    <a:lnTo>
                      <a:pt x="10554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15" y="464924"/>
                    </a:lnTo>
                    <a:lnTo>
                      <a:pt x="9874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24" y="459811"/>
                    </a:lnTo>
                    <a:lnTo>
                      <a:pt x="8825" y="459070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1" y="455235"/>
                    </a:lnTo>
                    <a:lnTo>
                      <a:pt x="6999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302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82" y="568876"/>
                    </a:lnTo>
                    <a:lnTo>
                      <a:pt x="3038" y="569347"/>
                    </a:lnTo>
                    <a:lnTo>
                      <a:pt x="2809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7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10" y="577354"/>
                    </a:lnTo>
                    <a:lnTo>
                      <a:pt x="769" y="578296"/>
                    </a:lnTo>
                    <a:lnTo>
                      <a:pt x="644" y="579271"/>
                    </a:lnTo>
                    <a:lnTo>
                      <a:pt x="525" y="580280"/>
                    </a:lnTo>
                    <a:lnTo>
                      <a:pt x="422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1" y="585697"/>
                    </a:lnTo>
                    <a:lnTo>
                      <a:pt x="60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0" y="593972"/>
                    </a:lnTo>
                    <a:lnTo>
                      <a:pt x="111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22" y="599557"/>
                    </a:lnTo>
                    <a:lnTo>
                      <a:pt x="525" y="600600"/>
                    </a:lnTo>
                    <a:lnTo>
                      <a:pt x="644" y="601609"/>
                    </a:lnTo>
                    <a:lnTo>
                      <a:pt x="769" y="602585"/>
                    </a:lnTo>
                    <a:lnTo>
                      <a:pt x="910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7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9" y="610961"/>
                    </a:lnTo>
                    <a:lnTo>
                      <a:pt x="3038" y="611466"/>
                    </a:lnTo>
                    <a:lnTo>
                      <a:pt x="3282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302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6999" y="612711"/>
                    </a:lnTo>
                    <a:lnTo>
                      <a:pt x="7251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5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5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15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5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1" y="568472"/>
                    </a:lnTo>
                    <a:lnTo>
                      <a:pt x="6999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79" name="Google Shape;39;p3"/>
            <p:cNvSpPr/>
            <p:nvPr/>
          </p:nvSpPr>
          <p:spPr>
            <a:xfrm>
              <a:off x="5024027" y="12334"/>
              <a:ext cx="2743200" cy="274200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80" name="Google Shape;40;p3"/>
            <p:cNvGrpSpPr/>
            <p:nvPr/>
          </p:nvGrpSpPr>
          <p:grpSpPr>
            <a:xfrm>
              <a:off x="600276" y="4540436"/>
              <a:ext cx="326769" cy="405540"/>
              <a:chOff x="11108696" y="3272898"/>
              <a:chExt cx="598150" cy="876085"/>
            </a:xfrm>
          </p:grpSpPr>
          <p:sp>
            <p:nvSpPr>
              <p:cNvPr id="81" name="Google Shape;41;p3"/>
              <p:cNvSpPr/>
              <p:nvPr/>
            </p:nvSpPr>
            <p:spPr>
              <a:xfrm>
                <a:off x="11108696" y="3272898"/>
                <a:ext cx="5559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0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33" y="135"/>
                    </a:lnTo>
                    <a:lnTo>
                      <a:pt x="4560" y="269"/>
                    </a:lnTo>
                    <a:lnTo>
                      <a:pt x="4294" y="471"/>
                    </a:lnTo>
                    <a:lnTo>
                      <a:pt x="4028" y="740"/>
                    </a:lnTo>
                    <a:lnTo>
                      <a:pt x="3769" y="1043"/>
                    </a:lnTo>
                    <a:lnTo>
                      <a:pt x="3518" y="1413"/>
                    </a:lnTo>
                    <a:lnTo>
                      <a:pt x="3274" y="1850"/>
                    </a:lnTo>
                    <a:lnTo>
                      <a:pt x="3037" y="2321"/>
                    </a:lnTo>
                    <a:lnTo>
                      <a:pt x="2801" y="2826"/>
                    </a:lnTo>
                    <a:lnTo>
                      <a:pt x="2572" y="3398"/>
                    </a:lnTo>
                    <a:lnTo>
                      <a:pt x="2358" y="4003"/>
                    </a:lnTo>
                    <a:lnTo>
                      <a:pt x="2143" y="4643"/>
                    </a:lnTo>
                    <a:lnTo>
                      <a:pt x="1944" y="5349"/>
                    </a:lnTo>
                    <a:lnTo>
                      <a:pt x="1744" y="6089"/>
                    </a:lnTo>
                    <a:lnTo>
                      <a:pt x="1559" y="6863"/>
                    </a:lnTo>
                    <a:lnTo>
                      <a:pt x="1382" y="7670"/>
                    </a:lnTo>
                    <a:lnTo>
                      <a:pt x="1212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36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3" y="18671"/>
                    </a:lnTo>
                    <a:lnTo>
                      <a:pt x="59" y="19815"/>
                    </a:lnTo>
                    <a:lnTo>
                      <a:pt x="22" y="20959"/>
                    </a:lnTo>
                    <a:lnTo>
                      <a:pt x="0" y="22136"/>
                    </a:lnTo>
                    <a:lnTo>
                      <a:pt x="0" y="23347"/>
                    </a:lnTo>
                    <a:lnTo>
                      <a:pt x="0" y="24558"/>
                    </a:lnTo>
                    <a:lnTo>
                      <a:pt x="22" y="25736"/>
                    </a:lnTo>
                    <a:lnTo>
                      <a:pt x="59" y="26879"/>
                    </a:lnTo>
                    <a:lnTo>
                      <a:pt x="103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36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12" y="38183"/>
                    </a:lnTo>
                    <a:lnTo>
                      <a:pt x="1382" y="39024"/>
                    </a:lnTo>
                    <a:lnTo>
                      <a:pt x="1559" y="39831"/>
                    </a:lnTo>
                    <a:lnTo>
                      <a:pt x="1744" y="40605"/>
                    </a:lnTo>
                    <a:lnTo>
                      <a:pt x="1944" y="41345"/>
                    </a:lnTo>
                    <a:lnTo>
                      <a:pt x="2143" y="42052"/>
                    </a:lnTo>
                    <a:lnTo>
                      <a:pt x="2358" y="42691"/>
                    </a:lnTo>
                    <a:lnTo>
                      <a:pt x="2572" y="43296"/>
                    </a:lnTo>
                    <a:lnTo>
                      <a:pt x="2801" y="43868"/>
                    </a:lnTo>
                    <a:lnTo>
                      <a:pt x="3037" y="44373"/>
                    </a:lnTo>
                    <a:lnTo>
                      <a:pt x="3274" y="44844"/>
                    </a:lnTo>
                    <a:lnTo>
                      <a:pt x="3518" y="45281"/>
                    </a:lnTo>
                    <a:lnTo>
                      <a:pt x="3769" y="45651"/>
                    </a:lnTo>
                    <a:lnTo>
                      <a:pt x="4028" y="45954"/>
                    </a:lnTo>
                    <a:lnTo>
                      <a:pt x="4294" y="46223"/>
                    </a:lnTo>
                    <a:lnTo>
                      <a:pt x="4560" y="46425"/>
                    </a:lnTo>
                    <a:lnTo>
                      <a:pt x="4833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68" y="46661"/>
                    </a:lnTo>
                    <a:lnTo>
                      <a:pt x="5942" y="46560"/>
                    </a:lnTo>
                    <a:lnTo>
                      <a:pt x="6215" y="46425"/>
                    </a:lnTo>
                    <a:lnTo>
                      <a:pt x="6474" y="46223"/>
                    </a:lnTo>
                    <a:lnTo>
                      <a:pt x="6740" y="45954"/>
                    </a:lnTo>
                    <a:lnTo>
                      <a:pt x="6991" y="45651"/>
                    </a:lnTo>
                    <a:lnTo>
                      <a:pt x="7243" y="45281"/>
                    </a:lnTo>
                    <a:lnTo>
                      <a:pt x="7486" y="44844"/>
                    </a:lnTo>
                    <a:lnTo>
                      <a:pt x="7730" y="44373"/>
                    </a:lnTo>
                    <a:lnTo>
                      <a:pt x="7959" y="43868"/>
                    </a:lnTo>
                    <a:lnTo>
                      <a:pt x="8189" y="43296"/>
                    </a:lnTo>
                    <a:lnTo>
                      <a:pt x="8403" y="42691"/>
                    </a:lnTo>
                    <a:lnTo>
                      <a:pt x="8617" y="42052"/>
                    </a:lnTo>
                    <a:lnTo>
                      <a:pt x="8824" y="41345"/>
                    </a:lnTo>
                    <a:lnTo>
                      <a:pt x="9016" y="40605"/>
                    </a:lnTo>
                    <a:lnTo>
                      <a:pt x="9208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1" y="37275"/>
                    </a:lnTo>
                    <a:lnTo>
                      <a:pt x="9866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1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79" y="28023"/>
                    </a:lnTo>
                    <a:lnTo>
                      <a:pt x="10731" y="26879"/>
                    </a:lnTo>
                    <a:lnTo>
                      <a:pt x="10760" y="25736"/>
                    </a:lnTo>
                    <a:lnTo>
                      <a:pt x="10783" y="24558"/>
                    </a:lnTo>
                    <a:lnTo>
                      <a:pt x="10790" y="23347"/>
                    </a:lnTo>
                    <a:lnTo>
                      <a:pt x="10783" y="22136"/>
                    </a:lnTo>
                    <a:lnTo>
                      <a:pt x="10760" y="20959"/>
                    </a:lnTo>
                    <a:lnTo>
                      <a:pt x="10731" y="19815"/>
                    </a:lnTo>
                    <a:lnTo>
                      <a:pt x="10679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1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6" y="10328"/>
                    </a:lnTo>
                    <a:lnTo>
                      <a:pt x="9711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8" y="6863"/>
                    </a:lnTo>
                    <a:lnTo>
                      <a:pt x="9016" y="6089"/>
                    </a:lnTo>
                    <a:lnTo>
                      <a:pt x="8824" y="5349"/>
                    </a:lnTo>
                    <a:lnTo>
                      <a:pt x="8617" y="4643"/>
                    </a:lnTo>
                    <a:lnTo>
                      <a:pt x="8403" y="4003"/>
                    </a:lnTo>
                    <a:lnTo>
                      <a:pt x="8189" y="3398"/>
                    </a:lnTo>
                    <a:lnTo>
                      <a:pt x="7959" y="2826"/>
                    </a:lnTo>
                    <a:lnTo>
                      <a:pt x="7730" y="2321"/>
                    </a:lnTo>
                    <a:lnTo>
                      <a:pt x="7486" y="1850"/>
                    </a:lnTo>
                    <a:lnTo>
                      <a:pt x="7243" y="1413"/>
                    </a:lnTo>
                    <a:lnTo>
                      <a:pt x="6991" y="1043"/>
                    </a:lnTo>
                    <a:lnTo>
                      <a:pt x="6740" y="740"/>
                    </a:lnTo>
                    <a:lnTo>
                      <a:pt x="6474" y="471"/>
                    </a:lnTo>
                    <a:lnTo>
                      <a:pt x="6215" y="269"/>
                    </a:lnTo>
                    <a:lnTo>
                      <a:pt x="5942" y="135"/>
                    </a:lnTo>
                    <a:lnTo>
                      <a:pt x="5668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33" y="113573"/>
                    </a:lnTo>
                    <a:lnTo>
                      <a:pt x="4560" y="113742"/>
                    </a:lnTo>
                    <a:lnTo>
                      <a:pt x="4294" y="113943"/>
                    </a:lnTo>
                    <a:lnTo>
                      <a:pt x="4028" y="114213"/>
                    </a:lnTo>
                    <a:lnTo>
                      <a:pt x="3769" y="114515"/>
                    </a:lnTo>
                    <a:lnTo>
                      <a:pt x="3518" y="114885"/>
                    </a:lnTo>
                    <a:lnTo>
                      <a:pt x="3274" y="115323"/>
                    </a:lnTo>
                    <a:lnTo>
                      <a:pt x="3037" y="115794"/>
                    </a:lnTo>
                    <a:lnTo>
                      <a:pt x="2801" y="116298"/>
                    </a:lnTo>
                    <a:lnTo>
                      <a:pt x="2572" y="116870"/>
                    </a:lnTo>
                    <a:lnTo>
                      <a:pt x="2358" y="117476"/>
                    </a:lnTo>
                    <a:lnTo>
                      <a:pt x="2143" y="118115"/>
                    </a:lnTo>
                    <a:lnTo>
                      <a:pt x="1944" y="118821"/>
                    </a:lnTo>
                    <a:lnTo>
                      <a:pt x="1744" y="119562"/>
                    </a:lnTo>
                    <a:lnTo>
                      <a:pt x="1559" y="120335"/>
                    </a:lnTo>
                    <a:lnTo>
                      <a:pt x="1382" y="121143"/>
                    </a:lnTo>
                    <a:lnTo>
                      <a:pt x="1212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36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3" y="132110"/>
                    </a:lnTo>
                    <a:lnTo>
                      <a:pt x="59" y="133254"/>
                    </a:lnTo>
                    <a:lnTo>
                      <a:pt x="22" y="134431"/>
                    </a:lnTo>
                    <a:lnTo>
                      <a:pt x="0" y="135608"/>
                    </a:lnTo>
                    <a:lnTo>
                      <a:pt x="0" y="136820"/>
                    </a:lnTo>
                    <a:lnTo>
                      <a:pt x="0" y="137997"/>
                    </a:lnTo>
                    <a:lnTo>
                      <a:pt x="22" y="139174"/>
                    </a:lnTo>
                    <a:lnTo>
                      <a:pt x="59" y="140352"/>
                    </a:lnTo>
                    <a:lnTo>
                      <a:pt x="103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36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12" y="151622"/>
                    </a:lnTo>
                    <a:lnTo>
                      <a:pt x="1382" y="152496"/>
                    </a:lnTo>
                    <a:lnTo>
                      <a:pt x="1559" y="153304"/>
                    </a:lnTo>
                    <a:lnTo>
                      <a:pt x="1744" y="154078"/>
                    </a:lnTo>
                    <a:lnTo>
                      <a:pt x="1944" y="154818"/>
                    </a:lnTo>
                    <a:lnTo>
                      <a:pt x="2143" y="155491"/>
                    </a:lnTo>
                    <a:lnTo>
                      <a:pt x="2358" y="156163"/>
                    </a:lnTo>
                    <a:lnTo>
                      <a:pt x="2572" y="156769"/>
                    </a:lnTo>
                    <a:lnTo>
                      <a:pt x="2801" y="157341"/>
                    </a:lnTo>
                    <a:lnTo>
                      <a:pt x="3037" y="157845"/>
                    </a:lnTo>
                    <a:lnTo>
                      <a:pt x="3274" y="158316"/>
                    </a:lnTo>
                    <a:lnTo>
                      <a:pt x="3518" y="158720"/>
                    </a:lnTo>
                    <a:lnTo>
                      <a:pt x="3769" y="159090"/>
                    </a:lnTo>
                    <a:lnTo>
                      <a:pt x="4028" y="159427"/>
                    </a:lnTo>
                    <a:lnTo>
                      <a:pt x="4294" y="159696"/>
                    </a:lnTo>
                    <a:lnTo>
                      <a:pt x="4560" y="159898"/>
                    </a:lnTo>
                    <a:lnTo>
                      <a:pt x="4833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68" y="160133"/>
                    </a:lnTo>
                    <a:lnTo>
                      <a:pt x="5942" y="160032"/>
                    </a:lnTo>
                    <a:lnTo>
                      <a:pt x="6215" y="159898"/>
                    </a:lnTo>
                    <a:lnTo>
                      <a:pt x="6474" y="159696"/>
                    </a:lnTo>
                    <a:lnTo>
                      <a:pt x="6740" y="159427"/>
                    </a:lnTo>
                    <a:lnTo>
                      <a:pt x="6991" y="159090"/>
                    </a:lnTo>
                    <a:lnTo>
                      <a:pt x="7243" y="158720"/>
                    </a:lnTo>
                    <a:lnTo>
                      <a:pt x="7486" y="158316"/>
                    </a:lnTo>
                    <a:lnTo>
                      <a:pt x="7730" y="157845"/>
                    </a:lnTo>
                    <a:lnTo>
                      <a:pt x="7959" y="157341"/>
                    </a:lnTo>
                    <a:lnTo>
                      <a:pt x="8189" y="156769"/>
                    </a:lnTo>
                    <a:lnTo>
                      <a:pt x="8403" y="156163"/>
                    </a:lnTo>
                    <a:lnTo>
                      <a:pt x="8617" y="155491"/>
                    </a:lnTo>
                    <a:lnTo>
                      <a:pt x="8824" y="154818"/>
                    </a:lnTo>
                    <a:lnTo>
                      <a:pt x="9016" y="154078"/>
                    </a:lnTo>
                    <a:lnTo>
                      <a:pt x="9208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1" y="150747"/>
                    </a:lnTo>
                    <a:lnTo>
                      <a:pt x="9866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1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79" y="141496"/>
                    </a:lnTo>
                    <a:lnTo>
                      <a:pt x="10731" y="140352"/>
                    </a:lnTo>
                    <a:lnTo>
                      <a:pt x="10760" y="139174"/>
                    </a:lnTo>
                    <a:lnTo>
                      <a:pt x="10783" y="137997"/>
                    </a:lnTo>
                    <a:lnTo>
                      <a:pt x="10790" y="136820"/>
                    </a:lnTo>
                    <a:lnTo>
                      <a:pt x="10783" y="135608"/>
                    </a:lnTo>
                    <a:lnTo>
                      <a:pt x="10760" y="134431"/>
                    </a:lnTo>
                    <a:lnTo>
                      <a:pt x="10731" y="133254"/>
                    </a:lnTo>
                    <a:lnTo>
                      <a:pt x="10679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1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6" y="123800"/>
                    </a:lnTo>
                    <a:lnTo>
                      <a:pt x="9711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8" y="120335"/>
                    </a:lnTo>
                    <a:lnTo>
                      <a:pt x="9016" y="119562"/>
                    </a:lnTo>
                    <a:lnTo>
                      <a:pt x="8824" y="118821"/>
                    </a:lnTo>
                    <a:lnTo>
                      <a:pt x="8617" y="118115"/>
                    </a:lnTo>
                    <a:lnTo>
                      <a:pt x="8403" y="117476"/>
                    </a:lnTo>
                    <a:lnTo>
                      <a:pt x="8189" y="116870"/>
                    </a:lnTo>
                    <a:lnTo>
                      <a:pt x="7959" y="116298"/>
                    </a:lnTo>
                    <a:lnTo>
                      <a:pt x="7730" y="115794"/>
                    </a:lnTo>
                    <a:lnTo>
                      <a:pt x="7486" y="115323"/>
                    </a:lnTo>
                    <a:lnTo>
                      <a:pt x="7243" y="114885"/>
                    </a:lnTo>
                    <a:lnTo>
                      <a:pt x="6991" y="114515"/>
                    </a:lnTo>
                    <a:lnTo>
                      <a:pt x="6740" y="114213"/>
                    </a:lnTo>
                    <a:lnTo>
                      <a:pt x="6474" y="113943"/>
                    </a:lnTo>
                    <a:lnTo>
                      <a:pt x="6215" y="113742"/>
                    </a:lnTo>
                    <a:lnTo>
                      <a:pt x="5942" y="113573"/>
                    </a:lnTo>
                    <a:lnTo>
                      <a:pt x="5668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33" y="227046"/>
                    </a:lnTo>
                    <a:lnTo>
                      <a:pt x="4560" y="227214"/>
                    </a:lnTo>
                    <a:lnTo>
                      <a:pt x="4294" y="227416"/>
                    </a:lnTo>
                    <a:lnTo>
                      <a:pt x="4028" y="227651"/>
                    </a:lnTo>
                    <a:lnTo>
                      <a:pt x="3769" y="227988"/>
                    </a:lnTo>
                    <a:lnTo>
                      <a:pt x="3518" y="228358"/>
                    </a:lnTo>
                    <a:lnTo>
                      <a:pt x="3274" y="228761"/>
                    </a:lnTo>
                    <a:lnTo>
                      <a:pt x="3037" y="229232"/>
                    </a:lnTo>
                    <a:lnTo>
                      <a:pt x="2801" y="229771"/>
                    </a:lnTo>
                    <a:lnTo>
                      <a:pt x="2572" y="230309"/>
                    </a:lnTo>
                    <a:lnTo>
                      <a:pt x="2358" y="230915"/>
                    </a:lnTo>
                    <a:lnTo>
                      <a:pt x="2143" y="231587"/>
                    </a:lnTo>
                    <a:lnTo>
                      <a:pt x="1944" y="232260"/>
                    </a:lnTo>
                    <a:lnTo>
                      <a:pt x="1744" y="233000"/>
                    </a:lnTo>
                    <a:lnTo>
                      <a:pt x="1559" y="233774"/>
                    </a:lnTo>
                    <a:lnTo>
                      <a:pt x="1382" y="234581"/>
                    </a:lnTo>
                    <a:lnTo>
                      <a:pt x="1212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36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3" y="245582"/>
                    </a:lnTo>
                    <a:lnTo>
                      <a:pt x="59" y="246726"/>
                    </a:lnTo>
                    <a:lnTo>
                      <a:pt x="22" y="247903"/>
                    </a:lnTo>
                    <a:lnTo>
                      <a:pt x="0" y="249081"/>
                    </a:lnTo>
                    <a:lnTo>
                      <a:pt x="0" y="250258"/>
                    </a:lnTo>
                    <a:lnTo>
                      <a:pt x="0" y="251469"/>
                    </a:lnTo>
                    <a:lnTo>
                      <a:pt x="22" y="252647"/>
                    </a:lnTo>
                    <a:lnTo>
                      <a:pt x="59" y="253824"/>
                    </a:lnTo>
                    <a:lnTo>
                      <a:pt x="103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36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12" y="265094"/>
                    </a:lnTo>
                    <a:lnTo>
                      <a:pt x="1382" y="265935"/>
                    </a:lnTo>
                    <a:lnTo>
                      <a:pt x="1559" y="266743"/>
                    </a:lnTo>
                    <a:lnTo>
                      <a:pt x="1744" y="267516"/>
                    </a:lnTo>
                    <a:lnTo>
                      <a:pt x="1944" y="268256"/>
                    </a:lnTo>
                    <a:lnTo>
                      <a:pt x="2143" y="268963"/>
                    </a:lnTo>
                    <a:lnTo>
                      <a:pt x="2358" y="269602"/>
                    </a:lnTo>
                    <a:lnTo>
                      <a:pt x="2572" y="270208"/>
                    </a:lnTo>
                    <a:lnTo>
                      <a:pt x="2801" y="270780"/>
                    </a:lnTo>
                    <a:lnTo>
                      <a:pt x="3037" y="271318"/>
                    </a:lnTo>
                    <a:lnTo>
                      <a:pt x="3274" y="271789"/>
                    </a:lnTo>
                    <a:lnTo>
                      <a:pt x="3518" y="272193"/>
                    </a:lnTo>
                    <a:lnTo>
                      <a:pt x="3769" y="272563"/>
                    </a:lnTo>
                    <a:lnTo>
                      <a:pt x="4028" y="272865"/>
                    </a:lnTo>
                    <a:lnTo>
                      <a:pt x="4294" y="273134"/>
                    </a:lnTo>
                    <a:lnTo>
                      <a:pt x="4560" y="273336"/>
                    </a:lnTo>
                    <a:lnTo>
                      <a:pt x="4833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68" y="273572"/>
                    </a:lnTo>
                    <a:lnTo>
                      <a:pt x="5942" y="273505"/>
                    </a:lnTo>
                    <a:lnTo>
                      <a:pt x="6215" y="273336"/>
                    </a:lnTo>
                    <a:lnTo>
                      <a:pt x="6474" y="273134"/>
                    </a:lnTo>
                    <a:lnTo>
                      <a:pt x="6740" y="272865"/>
                    </a:lnTo>
                    <a:lnTo>
                      <a:pt x="6991" y="272563"/>
                    </a:lnTo>
                    <a:lnTo>
                      <a:pt x="7243" y="272193"/>
                    </a:lnTo>
                    <a:lnTo>
                      <a:pt x="7486" y="271789"/>
                    </a:lnTo>
                    <a:lnTo>
                      <a:pt x="7730" y="271318"/>
                    </a:lnTo>
                    <a:lnTo>
                      <a:pt x="7959" y="270780"/>
                    </a:lnTo>
                    <a:lnTo>
                      <a:pt x="8189" y="270208"/>
                    </a:lnTo>
                    <a:lnTo>
                      <a:pt x="8403" y="269602"/>
                    </a:lnTo>
                    <a:lnTo>
                      <a:pt x="8617" y="268963"/>
                    </a:lnTo>
                    <a:lnTo>
                      <a:pt x="8824" y="268256"/>
                    </a:lnTo>
                    <a:lnTo>
                      <a:pt x="9016" y="267516"/>
                    </a:lnTo>
                    <a:lnTo>
                      <a:pt x="9208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1" y="264220"/>
                    </a:lnTo>
                    <a:lnTo>
                      <a:pt x="9866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1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79" y="254968"/>
                    </a:lnTo>
                    <a:lnTo>
                      <a:pt x="10731" y="253824"/>
                    </a:lnTo>
                    <a:lnTo>
                      <a:pt x="10760" y="252647"/>
                    </a:lnTo>
                    <a:lnTo>
                      <a:pt x="10783" y="251469"/>
                    </a:lnTo>
                    <a:lnTo>
                      <a:pt x="10790" y="250258"/>
                    </a:lnTo>
                    <a:lnTo>
                      <a:pt x="10783" y="249081"/>
                    </a:lnTo>
                    <a:lnTo>
                      <a:pt x="10760" y="247903"/>
                    </a:lnTo>
                    <a:lnTo>
                      <a:pt x="10731" y="246726"/>
                    </a:lnTo>
                    <a:lnTo>
                      <a:pt x="10679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1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6" y="237239"/>
                    </a:lnTo>
                    <a:lnTo>
                      <a:pt x="9711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8" y="233774"/>
                    </a:lnTo>
                    <a:lnTo>
                      <a:pt x="9016" y="233000"/>
                    </a:lnTo>
                    <a:lnTo>
                      <a:pt x="8824" y="232260"/>
                    </a:lnTo>
                    <a:lnTo>
                      <a:pt x="8617" y="231587"/>
                    </a:lnTo>
                    <a:lnTo>
                      <a:pt x="8403" y="230915"/>
                    </a:lnTo>
                    <a:lnTo>
                      <a:pt x="8189" y="230309"/>
                    </a:lnTo>
                    <a:lnTo>
                      <a:pt x="7959" y="229771"/>
                    </a:lnTo>
                    <a:lnTo>
                      <a:pt x="7730" y="229232"/>
                    </a:lnTo>
                    <a:lnTo>
                      <a:pt x="7486" y="228761"/>
                    </a:lnTo>
                    <a:lnTo>
                      <a:pt x="7243" y="228358"/>
                    </a:lnTo>
                    <a:lnTo>
                      <a:pt x="6991" y="227988"/>
                    </a:lnTo>
                    <a:lnTo>
                      <a:pt x="6740" y="227651"/>
                    </a:lnTo>
                    <a:lnTo>
                      <a:pt x="6474" y="227416"/>
                    </a:lnTo>
                    <a:lnTo>
                      <a:pt x="6215" y="227214"/>
                    </a:lnTo>
                    <a:lnTo>
                      <a:pt x="5942" y="227046"/>
                    </a:lnTo>
                    <a:lnTo>
                      <a:pt x="5668" y="226945"/>
                    </a:lnTo>
                    <a:close/>
                    <a:moveTo>
                      <a:pt x="5114" y="340384"/>
                    </a:moveTo>
                    <a:lnTo>
                      <a:pt x="4833" y="340485"/>
                    </a:lnTo>
                    <a:lnTo>
                      <a:pt x="4560" y="340653"/>
                    </a:lnTo>
                    <a:lnTo>
                      <a:pt x="4294" y="340855"/>
                    </a:lnTo>
                    <a:lnTo>
                      <a:pt x="4028" y="341124"/>
                    </a:lnTo>
                    <a:lnTo>
                      <a:pt x="3769" y="341426"/>
                    </a:lnTo>
                    <a:lnTo>
                      <a:pt x="3518" y="341797"/>
                    </a:lnTo>
                    <a:lnTo>
                      <a:pt x="3274" y="342200"/>
                    </a:lnTo>
                    <a:lnTo>
                      <a:pt x="3037" y="342671"/>
                    </a:lnTo>
                    <a:lnTo>
                      <a:pt x="2801" y="343209"/>
                    </a:lnTo>
                    <a:lnTo>
                      <a:pt x="2572" y="343748"/>
                    </a:lnTo>
                    <a:lnTo>
                      <a:pt x="2358" y="344387"/>
                    </a:lnTo>
                    <a:lnTo>
                      <a:pt x="2143" y="345026"/>
                    </a:lnTo>
                    <a:lnTo>
                      <a:pt x="1944" y="345733"/>
                    </a:lnTo>
                    <a:lnTo>
                      <a:pt x="1744" y="346439"/>
                    </a:lnTo>
                    <a:lnTo>
                      <a:pt x="1559" y="347213"/>
                    </a:lnTo>
                    <a:lnTo>
                      <a:pt x="1382" y="348054"/>
                    </a:lnTo>
                    <a:lnTo>
                      <a:pt x="1212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36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3" y="359021"/>
                    </a:lnTo>
                    <a:lnTo>
                      <a:pt x="59" y="360165"/>
                    </a:lnTo>
                    <a:lnTo>
                      <a:pt x="22" y="361342"/>
                    </a:lnTo>
                    <a:lnTo>
                      <a:pt x="0" y="362520"/>
                    </a:lnTo>
                    <a:lnTo>
                      <a:pt x="0" y="363697"/>
                    </a:lnTo>
                    <a:lnTo>
                      <a:pt x="0" y="364908"/>
                    </a:lnTo>
                    <a:lnTo>
                      <a:pt x="22" y="366086"/>
                    </a:lnTo>
                    <a:lnTo>
                      <a:pt x="59" y="367263"/>
                    </a:lnTo>
                    <a:lnTo>
                      <a:pt x="103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36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12" y="378533"/>
                    </a:lnTo>
                    <a:lnTo>
                      <a:pt x="1382" y="379374"/>
                    </a:lnTo>
                    <a:lnTo>
                      <a:pt x="1559" y="380215"/>
                    </a:lnTo>
                    <a:lnTo>
                      <a:pt x="1744" y="380989"/>
                    </a:lnTo>
                    <a:lnTo>
                      <a:pt x="1944" y="381695"/>
                    </a:lnTo>
                    <a:lnTo>
                      <a:pt x="2143" y="382402"/>
                    </a:lnTo>
                    <a:lnTo>
                      <a:pt x="2358" y="383041"/>
                    </a:lnTo>
                    <a:lnTo>
                      <a:pt x="2572" y="383680"/>
                    </a:lnTo>
                    <a:lnTo>
                      <a:pt x="2801" y="384218"/>
                    </a:lnTo>
                    <a:lnTo>
                      <a:pt x="3037" y="384757"/>
                    </a:lnTo>
                    <a:lnTo>
                      <a:pt x="3274" y="385228"/>
                    </a:lnTo>
                    <a:lnTo>
                      <a:pt x="3518" y="385631"/>
                    </a:lnTo>
                    <a:lnTo>
                      <a:pt x="3769" y="386001"/>
                    </a:lnTo>
                    <a:lnTo>
                      <a:pt x="4028" y="386304"/>
                    </a:lnTo>
                    <a:lnTo>
                      <a:pt x="4294" y="386573"/>
                    </a:lnTo>
                    <a:lnTo>
                      <a:pt x="4560" y="386775"/>
                    </a:lnTo>
                    <a:lnTo>
                      <a:pt x="4833" y="386943"/>
                    </a:lnTo>
                    <a:lnTo>
                      <a:pt x="5114" y="387044"/>
                    </a:lnTo>
                    <a:lnTo>
                      <a:pt x="5668" y="387044"/>
                    </a:lnTo>
                    <a:lnTo>
                      <a:pt x="5942" y="386943"/>
                    </a:lnTo>
                    <a:lnTo>
                      <a:pt x="6215" y="386775"/>
                    </a:lnTo>
                    <a:lnTo>
                      <a:pt x="6474" y="386573"/>
                    </a:lnTo>
                    <a:lnTo>
                      <a:pt x="6740" y="386304"/>
                    </a:lnTo>
                    <a:lnTo>
                      <a:pt x="6991" y="386001"/>
                    </a:lnTo>
                    <a:lnTo>
                      <a:pt x="7243" y="385631"/>
                    </a:lnTo>
                    <a:lnTo>
                      <a:pt x="7486" y="385228"/>
                    </a:lnTo>
                    <a:lnTo>
                      <a:pt x="7730" y="384757"/>
                    </a:lnTo>
                    <a:lnTo>
                      <a:pt x="7959" y="384218"/>
                    </a:lnTo>
                    <a:lnTo>
                      <a:pt x="8189" y="383680"/>
                    </a:lnTo>
                    <a:lnTo>
                      <a:pt x="8403" y="383041"/>
                    </a:lnTo>
                    <a:lnTo>
                      <a:pt x="8617" y="382402"/>
                    </a:lnTo>
                    <a:lnTo>
                      <a:pt x="8824" y="381695"/>
                    </a:lnTo>
                    <a:lnTo>
                      <a:pt x="9016" y="380989"/>
                    </a:lnTo>
                    <a:lnTo>
                      <a:pt x="9208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1" y="377658"/>
                    </a:lnTo>
                    <a:lnTo>
                      <a:pt x="9866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1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79" y="368407"/>
                    </a:lnTo>
                    <a:lnTo>
                      <a:pt x="10731" y="367263"/>
                    </a:lnTo>
                    <a:lnTo>
                      <a:pt x="10760" y="366086"/>
                    </a:lnTo>
                    <a:lnTo>
                      <a:pt x="10783" y="364908"/>
                    </a:lnTo>
                    <a:lnTo>
                      <a:pt x="10790" y="363697"/>
                    </a:lnTo>
                    <a:lnTo>
                      <a:pt x="10783" y="362520"/>
                    </a:lnTo>
                    <a:lnTo>
                      <a:pt x="10760" y="361342"/>
                    </a:lnTo>
                    <a:lnTo>
                      <a:pt x="10731" y="360165"/>
                    </a:lnTo>
                    <a:lnTo>
                      <a:pt x="10679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1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6" y="350678"/>
                    </a:lnTo>
                    <a:lnTo>
                      <a:pt x="9711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8" y="347213"/>
                    </a:lnTo>
                    <a:lnTo>
                      <a:pt x="9016" y="346439"/>
                    </a:lnTo>
                    <a:lnTo>
                      <a:pt x="8824" y="345733"/>
                    </a:lnTo>
                    <a:lnTo>
                      <a:pt x="8617" y="345026"/>
                    </a:lnTo>
                    <a:lnTo>
                      <a:pt x="8403" y="344387"/>
                    </a:lnTo>
                    <a:lnTo>
                      <a:pt x="8189" y="343748"/>
                    </a:lnTo>
                    <a:lnTo>
                      <a:pt x="7959" y="343209"/>
                    </a:lnTo>
                    <a:lnTo>
                      <a:pt x="7730" y="342671"/>
                    </a:lnTo>
                    <a:lnTo>
                      <a:pt x="7486" y="342200"/>
                    </a:lnTo>
                    <a:lnTo>
                      <a:pt x="7243" y="341797"/>
                    </a:lnTo>
                    <a:lnTo>
                      <a:pt x="6991" y="341426"/>
                    </a:lnTo>
                    <a:lnTo>
                      <a:pt x="6740" y="341124"/>
                    </a:lnTo>
                    <a:lnTo>
                      <a:pt x="6474" y="340855"/>
                    </a:lnTo>
                    <a:lnTo>
                      <a:pt x="6215" y="340653"/>
                    </a:lnTo>
                    <a:lnTo>
                      <a:pt x="5942" y="340485"/>
                    </a:lnTo>
                    <a:lnTo>
                      <a:pt x="5668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33" y="453957"/>
                    </a:lnTo>
                    <a:lnTo>
                      <a:pt x="4560" y="454092"/>
                    </a:lnTo>
                    <a:lnTo>
                      <a:pt x="4294" y="454293"/>
                    </a:lnTo>
                    <a:lnTo>
                      <a:pt x="4028" y="454562"/>
                    </a:lnTo>
                    <a:lnTo>
                      <a:pt x="3769" y="454865"/>
                    </a:lnTo>
                    <a:lnTo>
                      <a:pt x="3518" y="455235"/>
                    </a:lnTo>
                    <a:lnTo>
                      <a:pt x="3274" y="455639"/>
                    </a:lnTo>
                    <a:lnTo>
                      <a:pt x="3037" y="456110"/>
                    </a:lnTo>
                    <a:lnTo>
                      <a:pt x="2801" y="456615"/>
                    </a:lnTo>
                    <a:lnTo>
                      <a:pt x="2572" y="457153"/>
                    </a:lnTo>
                    <a:lnTo>
                      <a:pt x="2358" y="457758"/>
                    </a:lnTo>
                    <a:lnTo>
                      <a:pt x="2143" y="458398"/>
                    </a:lnTo>
                    <a:lnTo>
                      <a:pt x="1944" y="459104"/>
                    </a:lnTo>
                    <a:lnTo>
                      <a:pt x="1744" y="459811"/>
                    </a:lnTo>
                    <a:lnTo>
                      <a:pt x="1559" y="460584"/>
                    </a:lnTo>
                    <a:lnTo>
                      <a:pt x="1382" y="461392"/>
                    </a:lnTo>
                    <a:lnTo>
                      <a:pt x="1212" y="462233"/>
                    </a:lnTo>
                    <a:lnTo>
                      <a:pt x="1057" y="463141"/>
                    </a:lnTo>
                    <a:lnTo>
                      <a:pt x="909" y="464049"/>
                    </a:lnTo>
                    <a:lnTo>
                      <a:pt x="769" y="464991"/>
                    </a:lnTo>
                    <a:lnTo>
                      <a:pt x="636" y="465967"/>
                    </a:lnTo>
                    <a:lnTo>
                      <a:pt x="525" y="466976"/>
                    </a:lnTo>
                    <a:lnTo>
                      <a:pt x="414" y="468019"/>
                    </a:lnTo>
                    <a:lnTo>
                      <a:pt x="318" y="469062"/>
                    </a:lnTo>
                    <a:lnTo>
                      <a:pt x="237" y="470172"/>
                    </a:lnTo>
                    <a:lnTo>
                      <a:pt x="163" y="471282"/>
                    </a:lnTo>
                    <a:lnTo>
                      <a:pt x="103" y="472426"/>
                    </a:lnTo>
                    <a:lnTo>
                      <a:pt x="59" y="473570"/>
                    </a:lnTo>
                    <a:lnTo>
                      <a:pt x="22" y="474747"/>
                    </a:lnTo>
                    <a:lnTo>
                      <a:pt x="0" y="475958"/>
                    </a:lnTo>
                    <a:lnTo>
                      <a:pt x="0" y="477170"/>
                    </a:lnTo>
                    <a:lnTo>
                      <a:pt x="0" y="478381"/>
                    </a:lnTo>
                    <a:lnTo>
                      <a:pt x="22" y="479558"/>
                    </a:lnTo>
                    <a:lnTo>
                      <a:pt x="59" y="480702"/>
                    </a:lnTo>
                    <a:lnTo>
                      <a:pt x="103" y="481879"/>
                    </a:lnTo>
                    <a:lnTo>
                      <a:pt x="163" y="482989"/>
                    </a:lnTo>
                    <a:lnTo>
                      <a:pt x="237" y="484100"/>
                    </a:lnTo>
                    <a:lnTo>
                      <a:pt x="318" y="485176"/>
                    </a:lnTo>
                    <a:lnTo>
                      <a:pt x="414" y="486253"/>
                    </a:lnTo>
                    <a:lnTo>
                      <a:pt x="525" y="487262"/>
                    </a:lnTo>
                    <a:lnTo>
                      <a:pt x="636" y="488271"/>
                    </a:lnTo>
                    <a:lnTo>
                      <a:pt x="769" y="489247"/>
                    </a:lnTo>
                    <a:lnTo>
                      <a:pt x="909" y="490189"/>
                    </a:lnTo>
                    <a:lnTo>
                      <a:pt x="1057" y="491131"/>
                    </a:lnTo>
                    <a:lnTo>
                      <a:pt x="1212" y="492005"/>
                    </a:lnTo>
                    <a:lnTo>
                      <a:pt x="1382" y="492846"/>
                    </a:lnTo>
                    <a:lnTo>
                      <a:pt x="1559" y="493654"/>
                    </a:lnTo>
                    <a:lnTo>
                      <a:pt x="1744" y="494428"/>
                    </a:lnTo>
                    <a:lnTo>
                      <a:pt x="1944" y="495168"/>
                    </a:lnTo>
                    <a:lnTo>
                      <a:pt x="2143" y="495874"/>
                    </a:lnTo>
                    <a:lnTo>
                      <a:pt x="2358" y="496513"/>
                    </a:lnTo>
                    <a:lnTo>
                      <a:pt x="2572" y="497119"/>
                    </a:lnTo>
                    <a:lnTo>
                      <a:pt x="2801" y="497691"/>
                    </a:lnTo>
                    <a:lnTo>
                      <a:pt x="3037" y="498195"/>
                    </a:lnTo>
                    <a:lnTo>
                      <a:pt x="3274" y="498666"/>
                    </a:lnTo>
                    <a:lnTo>
                      <a:pt x="3518" y="499104"/>
                    </a:lnTo>
                    <a:lnTo>
                      <a:pt x="3769" y="499474"/>
                    </a:lnTo>
                    <a:lnTo>
                      <a:pt x="4028" y="499777"/>
                    </a:lnTo>
                    <a:lnTo>
                      <a:pt x="4294" y="500046"/>
                    </a:lnTo>
                    <a:lnTo>
                      <a:pt x="4560" y="500248"/>
                    </a:lnTo>
                    <a:lnTo>
                      <a:pt x="4833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68" y="500483"/>
                    </a:lnTo>
                    <a:lnTo>
                      <a:pt x="5942" y="500382"/>
                    </a:lnTo>
                    <a:lnTo>
                      <a:pt x="6215" y="500248"/>
                    </a:lnTo>
                    <a:lnTo>
                      <a:pt x="6474" y="500046"/>
                    </a:lnTo>
                    <a:lnTo>
                      <a:pt x="6740" y="499777"/>
                    </a:lnTo>
                    <a:lnTo>
                      <a:pt x="6991" y="499474"/>
                    </a:lnTo>
                    <a:lnTo>
                      <a:pt x="7243" y="499104"/>
                    </a:lnTo>
                    <a:lnTo>
                      <a:pt x="7486" y="498666"/>
                    </a:lnTo>
                    <a:lnTo>
                      <a:pt x="7730" y="498195"/>
                    </a:lnTo>
                    <a:lnTo>
                      <a:pt x="7959" y="497691"/>
                    </a:lnTo>
                    <a:lnTo>
                      <a:pt x="8189" y="497119"/>
                    </a:lnTo>
                    <a:lnTo>
                      <a:pt x="8403" y="496513"/>
                    </a:lnTo>
                    <a:lnTo>
                      <a:pt x="8617" y="495874"/>
                    </a:lnTo>
                    <a:lnTo>
                      <a:pt x="8824" y="495168"/>
                    </a:lnTo>
                    <a:lnTo>
                      <a:pt x="9016" y="494428"/>
                    </a:lnTo>
                    <a:lnTo>
                      <a:pt x="9208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1" y="491131"/>
                    </a:lnTo>
                    <a:lnTo>
                      <a:pt x="9866" y="490189"/>
                    </a:lnTo>
                    <a:lnTo>
                      <a:pt x="10007" y="489247"/>
                    </a:lnTo>
                    <a:lnTo>
                      <a:pt x="10140" y="488271"/>
                    </a:lnTo>
                    <a:lnTo>
                      <a:pt x="10258" y="487262"/>
                    </a:lnTo>
                    <a:lnTo>
                      <a:pt x="10361" y="486253"/>
                    </a:lnTo>
                    <a:lnTo>
                      <a:pt x="10465" y="485176"/>
                    </a:lnTo>
                    <a:lnTo>
                      <a:pt x="10546" y="484100"/>
                    </a:lnTo>
                    <a:lnTo>
                      <a:pt x="10620" y="482989"/>
                    </a:lnTo>
                    <a:lnTo>
                      <a:pt x="10679" y="481879"/>
                    </a:lnTo>
                    <a:lnTo>
                      <a:pt x="10731" y="480702"/>
                    </a:lnTo>
                    <a:lnTo>
                      <a:pt x="10760" y="479558"/>
                    </a:lnTo>
                    <a:lnTo>
                      <a:pt x="10783" y="478381"/>
                    </a:lnTo>
                    <a:lnTo>
                      <a:pt x="10790" y="477170"/>
                    </a:lnTo>
                    <a:lnTo>
                      <a:pt x="10783" y="475958"/>
                    </a:lnTo>
                    <a:lnTo>
                      <a:pt x="10760" y="474747"/>
                    </a:lnTo>
                    <a:lnTo>
                      <a:pt x="10731" y="473570"/>
                    </a:lnTo>
                    <a:lnTo>
                      <a:pt x="10679" y="472426"/>
                    </a:lnTo>
                    <a:lnTo>
                      <a:pt x="10620" y="471282"/>
                    </a:lnTo>
                    <a:lnTo>
                      <a:pt x="10546" y="470172"/>
                    </a:lnTo>
                    <a:lnTo>
                      <a:pt x="10465" y="469062"/>
                    </a:lnTo>
                    <a:lnTo>
                      <a:pt x="10361" y="468019"/>
                    </a:lnTo>
                    <a:lnTo>
                      <a:pt x="10258" y="466976"/>
                    </a:lnTo>
                    <a:lnTo>
                      <a:pt x="10140" y="465967"/>
                    </a:lnTo>
                    <a:lnTo>
                      <a:pt x="10007" y="464991"/>
                    </a:lnTo>
                    <a:lnTo>
                      <a:pt x="9866" y="464049"/>
                    </a:lnTo>
                    <a:lnTo>
                      <a:pt x="9711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8" y="460584"/>
                    </a:lnTo>
                    <a:lnTo>
                      <a:pt x="9016" y="459811"/>
                    </a:lnTo>
                    <a:lnTo>
                      <a:pt x="8824" y="459104"/>
                    </a:lnTo>
                    <a:lnTo>
                      <a:pt x="8617" y="458398"/>
                    </a:lnTo>
                    <a:lnTo>
                      <a:pt x="8403" y="457758"/>
                    </a:lnTo>
                    <a:lnTo>
                      <a:pt x="8189" y="457153"/>
                    </a:lnTo>
                    <a:lnTo>
                      <a:pt x="7959" y="456615"/>
                    </a:lnTo>
                    <a:lnTo>
                      <a:pt x="7730" y="456110"/>
                    </a:lnTo>
                    <a:lnTo>
                      <a:pt x="7486" y="455639"/>
                    </a:lnTo>
                    <a:lnTo>
                      <a:pt x="7243" y="455235"/>
                    </a:lnTo>
                    <a:lnTo>
                      <a:pt x="6991" y="454865"/>
                    </a:lnTo>
                    <a:lnTo>
                      <a:pt x="6740" y="454562"/>
                    </a:lnTo>
                    <a:lnTo>
                      <a:pt x="6474" y="454293"/>
                    </a:lnTo>
                    <a:lnTo>
                      <a:pt x="6215" y="454092"/>
                    </a:lnTo>
                    <a:lnTo>
                      <a:pt x="5942" y="453957"/>
                    </a:lnTo>
                    <a:lnTo>
                      <a:pt x="5668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33" y="567160"/>
                    </a:lnTo>
                    <a:lnTo>
                      <a:pt x="4560" y="567328"/>
                    </a:lnTo>
                    <a:lnTo>
                      <a:pt x="4294" y="567530"/>
                    </a:lnTo>
                    <a:lnTo>
                      <a:pt x="4028" y="567766"/>
                    </a:lnTo>
                    <a:lnTo>
                      <a:pt x="3769" y="568102"/>
                    </a:lnTo>
                    <a:lnTo>
                      <a:pt x="3518" y="568472"/>
                    </a:lnTo>
                    <a:lnTo>
                      <a:pt x="3274" y="568876"/>
                    </a:lnTo>
                    <a:lnTo>
                      <a:pt x="3037" y="569347"/>
                    </a:lnTo>
                    <a:lnTo>
                      <a:pt x="2801" y="569885"/>
                    </a:lnTo>
                    <a:lnTo>
                      <a:pt x="2572" y="570423"/>
                    </a:lnTo>
                    <a:lnTo>
                      <a:pt x="2358" y="571029"/>
                    </a:lnTo>
                    <a:lnTo>
                      <a:pt x="2143" y="571702"/>
                    </a:lnTo>
                    <a:lnTo>
                      <a:pt x="1944" y="572408"/>
                    </a:lnTo>
                    <a:lnTo>
                      <a:pt x="1744" y="573115"/>
                    </a:lnTo>
                    <a:lnTo>
                      <a:pt x="1559" y="573889"/>
                    </a:lnTo>
                    <a:lnTo>
                      <a:pt x="1382" y="574730"/>
                    </a:lnTo>
                    <a:lnTo>
                      <a:pt x="1212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36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3" y="585697"/>
                    </a:lnTo>
                    <a:lnTo>
                      <a:pt x="59" y="586840"/>
                    </a:lnTo>
                    <a:lnTo>
                      <a:pt x="22" y="588018"/>
                    </a:lnTo>
                    <a:lnTo>
                      <a:pt x="0" y="589195"/>
                    </a:lnTo>
                    <a:lnTo>
                      <a:pt x="0" y="590373"/>
                    </a:lnTo>
                    <a:lnTo>
                      <a:pt x="0" y="591618"/>
                    </a:lnTo>
                    <a:lnTo>
                      <a:pt x="22" y="592795"/>
                    </a:lnTo>
                    <a:lnTo>
                      <a:pt x="59" y="593972"/>
                    </a:lnTo>
                    <a:lnTo>
                      <a:pt x="103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36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12" y="605310"/>
                    </a:lnTo>
                    <a:lnTo>
                      <a:pt x="1382" y="606151"/>
                    </a:lnTo>
                    <a:lnTo>
                      <a:pt x="1559" y="606958"/>
                    </a:lnTo>
                    <a:lnTo>
                      <a:pt x="1744" y="607732"/>
                    </a:lnTo>
                    <a:lnTo>
                      <a:pt x="1944" y="608472"/>
                    </a:lnTo>
                    <a:lnTo>
                      <a:pt x="2143" y="609145"/>
                    </a:lnTo>
                    <a:lnTo>
                      <a:pt x="2358" y="609784"/>
                    </a:lnTo>
                    <a:lnTo>
                      <a:pt x="2572" y="610389"/>
                    </a:lnTo>
                    <a:lnTo>
                      <a:pt x="2801" y="610961"/>
                    </a:lnTo>
                    <a:lnTo>
                      <a:pt x="3037" y="611466"/>
                    </a:lnTo>
                    <a:lnTo>
                      <a:pt x="3274" y="611937"/>
                    </a:lnTo>
                    <a:lnTo>
                      <a:pt x="3518" y="612341"/>
                    </a:lnTo>
                    <a:lnTo>
                      <a:pt x="3769" y="612711"/>
                    </a:lnTo>
                    <a:lnTo>
                      <a:pt x="4028" y="613013"/>
                    </a:lnTo>
                    <a:lnTo>
                      <a:pt x="4294" y="613249"/>
                    </a:lnTo>
                    <a:lnTo>
                      <a:pt x="4560" y="613451"/>
                    </a:lnTo>
                    <a:lnTo>
                      <a:pt x="4833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68" y="613686"/>
                    </a:lnTo>
                    <a:lnTo>
                      <a:pt x="5942" y="613619"/>
                    </a:lnTo>
                    <a:lnTo>
                      <a:pt x="6215" y="613451"/>
                    </a:lnTo>
                    <a:lnTo>
                      <a:pt x="6474" y="613249"/>
                    </a:lnTo>
                    <a:lnTo>
                      <a:pt x="6740" y="613013"/>
                    </a:lnTo>
                    <a:lnTo>
                      <a:pt x="6991" y="612711"/>
                    </a:lnTo>
                    <a:lnTo>
                      <a:pt x="7243" y="612341"/>
                    </a:lnTo>
                    <a:lnTo>
                      <a:pt x="7486" y="611937"/>
                    </a:lnTo>
                    <a:lnTo>
                      <a:pt x="7730" y="611466"/>
                    </a:lnTo>
                    <a:lnTo>
                      <a:pt x="7959" y="610961"/>
                    </a:lnTo>
                    <a:lnTo>
                      <a:pt x="8189" y="610389"/>
                    </a:lnTo>
                    <a:lnTo>
                      <a:pt x="8403" y="609784"/>
                    </a:lnTo>
                    <a:lnTo>
                      <a:pt x="8617" y="609145"/>
                    </a:lnTo>
                    <a:lnTo>
                      <a:pt x="8824" y="608472"/>
                    </a:lnTo>
                    <a:lnTo>
                      <a:pt x="9016" y="607732"/>
                    </a:lnTo>
                    <a:lnTo>
                      <a:pt x="9208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1" y="604435"/>
                    </a:lnTo>
                    <a:lnTo>
                      <a:pt x="9866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1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79" y="595150"/>
                    </a:lnTo>
                    <a:lnTo>
                      <a:pt x="10731" y="593972"/>
                    </a:lnTo>
                    <a:lnTo>
                      <a:pt x="10760" y="592795"/>
                    </a:lnTo>
                    <a:lnTo>
                      <a:pt x="10783" y="591618"/>
                    </a:lnTo>
                    <a:lnTo>
                      <a:pt x="10790" y="590373"/>
                    </a:lnTo>
                    <a:lnTo>
                      <a:pt x="10783" y="589195"/>
                    </a:lnTo>
                    <a:lnTo>
                      <a:pt x="10760" y="588018"/>
                    </a:lnTo>
                    <a:lnTo>
                      <a:pt x="10731" y="586840"/>
                    </a:lnTo>
                    <a:lnTo>
                      <a:pt x="10679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1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6" y="577354"/>
                    </a:lnTo>
                    <a:lnTo>
                      <a:pt x="9711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8" y="573889"/>
                    </a:lnTo>
                    <a:lnTo>
                      <a:pt x="9016" y="573115"/>
                    </a:lnTo>
                    <a:lnTo>
                      <a:pt x="8824" y="572408"/>
                    </a:lnTo>
                    <a:lnTo>
                      <a:pt x="8617" y="571702"/>
                    </a:lnTo>
                    <a:lnTo>
                      <a:pt x="8403" y="571029"/>
                    </a:lnTo>
                    <a:lnTo>
                      <a:pt x="8189" y="570423"/>
                    </a:lnTo>
                    <a:lnTo>
                      <a:pt x="7959" y="569885"/>
                    </a:lnTo>
                    <a:lnTo>
                      <a:pt x="7730" y="569347"/>
                    </a:lnTo>
                    <a:lnTo>
                      <a:pt x="7486" y="568876"/>
                    </a:lnTo>
                    <a:lnTo>
                      <a:pt x="7243" y="568472"/>
                    </a:lnTo>
                    <a:lnTo>
                      <a:pt x="6991" y="568102"/>
                    </a:lnTo>
                    <a:lnTo>
                      <a:pt x="6740" y="567766"/>
                    </a:lnTo>
                    <a:lnTo>
                      <a:pt x="6474" y="567530"/>
                    </a:lnTo>
                    <a:lnTo>
                      <a:pt x="6215" y="567328"/>
                    </a:lnTo>
                    <a:lnTo>
                      <a:pt x="5942" y="567160"/>
                    </a:lnTo>
                    <a:lnTo>
                      <a:pt x="5668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Google Shape;42;p3"/>
              <p:cNvSpPr/>
              <p:nvPr/>
            </p:nvSpPr>
            <p:spPr>
              <a:xfrm>
                <a:off x="11244103" y="3272898"/>
                <a:ext cx="5563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403" y="0"/>
                    </a:moveTo>
                    <a:lnTo>
                      <a:pt x="5122" y="34"/>
                    </a:lnTo>
                    <a:lnTo>
                      <a:pt x="4848" y="135"/>
                    </a:lnTo>
                    <a:lnTo>
                      <a:pt x="4582" y="269"/>
                    </a:lnTo>
                    <a:lnTo>
                      <a:pt x="4316" y="471"/>
                    </a:lnTo>
                    <a:lnTo>
                      <a:pt x="4050" y="740"/>
                    </a:lnTo>
                    <a:lnTo>
                      <a:pt x="3799" y="1043"/>
                    </a:lnTo>
                    <a:lnTo>
                      <a:pt x="3548" y="1413"/>
                    </a:lnTo>
                    <a:lnTo>
                      <a:pt x="3304" y="1850"/>
                    </a:lnTo>
                    <a:lnTo>
                      <a:pt x="3060" y="2321"/>
                    </a:lnTo>
                    <a:lnTo>
                      <a:pt x="2831" y="2826"/>
                    </a:lnTo>
                    <a:lnTo>
                      <a:pt x="2602" y="3398"/>
                    </a:lnTo>
                    <a:lnTo>
                      <a:pt x="2387" y="4003"/>
                    </a:lnTo>
                    <a:lnTo>
                      <a:pt x="2173" y="4643"/>
                    </a:lnTo>
                    <a:lnTo>
                      <a:pt x="1966" y="5349"/>
                    </a:lnTo>
                    <a:lnTo>
                      <a:pt x="1774" y="6089"/>
                    </a:lnTo>
                    <a:lnTo>
                      <a:pt x="1589" y="6863"/>
                    </a:lnTo>
                    <a:lnTo>
                      <a:pt x="1404" y="7670"/>
                    </a:lnTo>
                    <a:lnTo>
                      <a:pt x="1234" y="8511"/>
                    </a:lnTo>
                    <a:lnTo>
                      <a:pt x="1079" y="9420"/>
                    </a:lnTo>
                    <a:lnTo>
                      <a:pt x="924" y="10328"/>
                    </a:lnTo>
                    <a:lnTo>
                      <a:pt x="784" y="11270"/>
                    </a:lnTo>
                    <a:lnTo>
                      <a:pt x="658" y="12245"/>
                    </a:lnTo>
                    <a:lnTo>
                      <a:pt x="532" y="13255"/>
                    </a:lnTo>
                    <a:lnTo>
                      <a:pt x="429" y="14298"/>
                    </a:lnTo>
                    <a:lnTo>
                      <a:pt x="333" y="15340"/>
                    </a:lnTo>
                    <a:lnTo>
                      <a:pt x="244" y="16417"/>
                    </a:lnTo>
                    <a:lnTo>
                      <a:pt x="170" y="17527"/>
                    </a:lnTo>
                    <a:lnTo>
                      <a:pt x="111" y="18671"/>
                    </a:lnTo>
                    <a:lnTo>
                      <a:pt x="67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69"/>
                    </a:lnTo>
                    <a:lnTo>
                      <a:pt x="67" y="26947"/>
                    </a:lnTo>
                    <a:lnTo>
                      <a:pt x="111" y="28091"/>
                    </a:lnTo>
                    <a:lnTo>
                      <a:pt x="170" y="29234"/>
                    </a:lnTo>
                    <a:lnTo>
                      <a:pt x="244" y="30345"/>
                    </a:lnTo>
                    <a:lnTo>
                      <a:pt x="333" y="31455"/>
                    </a:lnTo>
                    <a:lnTo>
                      <a:pt x="429" y="32531"/>
                    </a:lnTo>
                    <a:lnTo>
                      <a:pt x="532" y="33540"/>
                    </a:lnTo>
                    <a:lnTo>
                      <a:pt x="658" y="34550"/>
                    </a:lnTo>
                    <a:lnTo>
                      <a:pt x="784" y="35525"/>
                    </a:lnTo>
                    <a:lnTo>
                      <a:pt x="924" y="36501"/>
                    </a:lnTo>
                    <a:lnTo>
                      <a:pt x="1079" y="37409"/>
                    </a:lnTo>
                    <a:lnTo>
                      <a:pt x="1234" y="38284"/>
                    </a:lnTo>
                    <a:lnTo>
                      <a:pt x="1404" y="39125"/>
                    </a:lnTo>
                    <a:lnTo>
                      <a:pt x="1589" y="39932"/>
                    </a:lnTo>
                    <a:lnTo>
                      <a:pt x="1774" y="40706"/>
                    </a:lnTo>
                    <a:lnTo>
                      <a:pt x="1966" y="41413"/>
                    </a:lnTo>
                    <a:lnTo>
                      <a:pt x="2173" y="42119"/>
                    </a:lnTo>
                    <a:lnTo>
                      <a:pt x="2387" y="42758"/>
                    </a:lnTo>
                    <a:lnTo>
                      <a:pt x="2602" y="43364"/>
                    </a:lnTo>
                    <a:lnTo>
                      <a:pt x="2831" y="43902"/>
                    </a:lnTo>
                    <a:lnTo>
                      <a:pt x="3060" y="44407"/>
                    </a:lnTo>
                    <a:lnTo>
                      <a:pt x="3304" y="44878"/>
                    </a:lnTo>
                    <a:lnTo>
                      <a:pt x="3548" y="45281"/>
                    </a:lnTo>
                    <a:lnTo>
                      <a:pt x="3799" y="45651"/>
                    </a:lnTo>
                    <a:lnTo>
                      <a:pt x="4050" y="45954"/>
                    </a:lnTo>
                    <a:lnTo>
                      <a:pt x="4316" y="46223"/>
                    </a:lnTo>
                    <a:lnTo>
                      <a:pt x="4582" y="46425"/>
                    </a:lnTo>
                    <a:lnTo>
                      <a:pt x="4848" y="46560"/>
                    </a:lnTo>
                    <a:lnTo>
                      <a:pt x="5122" y="46661"/>
                    </a:lnTo>
                    <a:lnTo>
                      <a:pt x="5403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78"/>
                    </a:lnTo>
                    <a:lnTo>
                      <a:pt x="7731" y="44407"/>
                    </a:lnTo>
                    <a:lnTo>
                      <a:pt x="7967" y="43902"/>
                    </a:lnTo>
                    <a:lnTo>
                      <a:pt x="8189" y="43364"/>
                    </a:lnTo>
                    <a:lnTo>
                      <a:pt x="8411" y="42758"/>
                    </a:lnTo>
                    <a:lnTo>
                      <a:pt x="8625" y="42119"/>
                    </a:lnTo>
                    <a:lnTo>
                      <a:pt x="8824" y="41413"/>
                    </a:lnTo>
                    <a:lnTo>
                      <a:pt x="9024" y="40706"/>
                    </a:lnTo>
                    <a:lnTo>
                      <a:pt x="9209" y="39932"/>
                    </a:lnTo>
                    <a:lnTo>
                      <a:pt x="9386" y="39125"/>
                    </a:lnTo>
                    <a:lnTo>
                      <a:pt x="9556" y="38284"/>
                    </a:lnTo>
                    <a:lnTo>
                      <a:pt x="9719" y="37409"/>
                    </a:lnTo>
                    <a:lnTo>
                      <a:pt x="9874" y="36501"/>
                    </a:lnTo>
                    <a:lnTo>
                      <a:pt x="10014" y="35525"/>
                    </a:lnTo>
                    <a:lnTo>
                      <a:pt x="10140" y="34550"/>
                    </a:lnTo>
                    <a:lnTo>
                      <a:pt x="10266" y="33540"/>
                    </a:lnTo>
                    <a:lnTo>
                      <a:pt x="10369" y="32531"/>
                    </a:lnTo>
                    <a:lnTo>
                      <a:pt x="10465" y="31455"/>
                    </a:lnTo>
                    <a:lnTo>
                      <a:pt x="10554" y="30345"/>
                    </a:lnTo>
                    <a:lnTo>
                      <a:pt x="10628" y="29234"/>
                    </a:lnTo>
                    <a:lnTo>
                      <a:pt x="10687" y="28091"/>
                    </a:lnTo>
                    <a:lnTo>
                      <a:pt x="10731" y="26947"/>
                    </a:lnTo>
                    <a:lnTo>
                      <a:pt x="10768" y="25769"/>
                    </a:lnTo>
                    <a:lnTo>
                      <a:pt x="10790" y="24558"/>
                    </a:lnTo>
                    <a:lnTo>
                      <a:pt x="10798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66" y="13255"/>
                    </a:lnTo>
                    <a:lnTo>
                      <a:pt x="10140" y="12245"/>
                    </a:lnTo>
                    <a:lnTo>
                      <a:pt x="10014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4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403" y="0"/>
                    </a:lnTo>
                    <a:close/>
                    <a:moveTo>
                      <a:pt x="5403" y="113472"/>
                    </a:moveTo>
                    <a:lnTo>
                      <a:pt x="5122" y="113506"/>
                    </a:lnTo>
                    <a:lnTo>
                      <a:pt x="4848" y="113573"/>
                    </a:lnTo>
                    <a:lnTo>
                      <a:pt x="4582" y="113742"/>
                    </a:lnTo>
                    <a:lnTo>
                      <a:pt x="4316" y="113943"/>
                    </a:lnTo>
                    <a:lnTo>
                      <a:pt x="4050" y="114213"/>
                    </a:lnTo>
                    <a:lnTo>
                      <a:pt x="3799" y="114515"/>
                    </a:lnTo>
                    <a:lnTo>
                      <a:pt x="3548" y="114885"/>
                    </a:lnTo>
                    <a:lnTo>
                      <a:pt x="3304" y="115323"/>
                    </a:lnTo>
                    <a:lnTo>
                      <a:pt x="3060" y="115794"/>
                    </a:lnTo>
                    <a:lnTo>
                      <a:pt x="2831" y="116298"/>
                    </a:lnTo>
                    <a:lnTo>
                      <a:pt x="2602" y="116870"/>
                    </a:lnTo>
                    <a:lnTo>
                      <a:pt x="2387" y="117476"/>
                    </a:lnTo>
                    <a:lnTo>
                      <a:pt x="2173" y="118115"/>
                    </a:lnTo>
                    <a:lnTo>
                      <a:pt x="1966" y="118821"/>
                    </a:lnTo>
                    <a:lnTo>
                      <a:pt x="1774" y="119562"/>
                    </a:lnTo>
                    <a:lnTo>
                      <a:pt x="1589" y="120335"/>
                    </a:lnTo>
                    <a:lnTo>
                      <a:pt x="1404" y="121143"/>
                    </a:lnTo>
                    <a:lnTo>
                      <a:pt x="1234" y="121984"/>
                    </a:lnTo>
                    <a:lnTo>
                      <a:pt x="1079" y="122858"/>
                    </a:lnTo>
                    <a:lnTo>
                      <a:pt x="924" y="123800"/>
                    </a:lnTo>
                    <a:lnTo>
                      <a:pt x="784" y="124742"/>
                    </a:lnTo>
                    <a:lnTo>
                      <a:pt x="658" y="125718"/>
                    </a:lnTo>
                    <a:lnTo>
                      <a:pt x="532" y="126727"/>
                    </a:lnTo>
                    <a:lnTo>
                      <a:pt x="429" y="127736"/>
                    </a:lnTo>
                    <a:lnTo>
                      <a:pt x="333" y="128813"/>
                    </a:lnTo>
                    <a:lnTo>
                      <a:pt x="244" y="129889"/>
                    </a:lnTo>
                    <a:lnTo>
                      <a:pt x="170" y="131000"/>
                    </a:lnTo>
                    <a:lnTo>
                      <a:pt x="111" y="132110"/>
                    </a:lnTo>
                    <a:lnTo>
                      <a:pt x="67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7" y="140352"/>
                    </a:lnTo>
                    <a:lnTo>
                      <a:pt x="111" y="141496"/>
                    </a:lnTo>
                    <a:lnTo>
                      <a:pt x="170" y="142640"/>
                    </a:lnTo>
                    <a:lnTo>
                      <a:pt x="244" y="143716"/>
                    </a:lnTo>
                    <a:lnTo>
                      <a:pt x="333" y="144826"/>
                    </a:lnTo>
                    <a:lnTo>
                      <a:pt x="429" y="145869"/>
                    </a:lnTo>
                    <a:lnTo>
                      <a:pt x="532" y="146912"/>
                    </a:lnTo>
                    <a:lnTo>
                      <a:pt x="658" y="147921"/>
                    </a:lnTo>
                    <a:lnTo>
                      <a:pt x="784" y="148897"/>
                    </a:lnTo>
                    <a:lnTo>
                      <a:pt x="924" y="149839"/>
                    </a:lnTo>
                    <a:lnTo>
                      <a:pt x="1079" y="150747"/>
                    </a:lnTo>
                    <a:lnTo>
                      <a:pt x="1234" y="151622"/>
                    </a:lnTo>
                    <a:lnTo>
                      <a:pt x="1404" y="152496"/>
                    </a:lnTo>
                    <a:lnTo>
                      <a:pt x="1589" y="153304"/>
                    </a:lnTo>
                    <a:lnTo>
                      <a:pt x="1774" y="154078"/>
                    </a:lnTo>
                    <a:lnTo>
                      <a:pt x="1966" y="154818"/>
                    </a:lnTo>
                    <a:lnTo>
                      <a:pt x="2173" y="155491"/>
                    </a:lnTo>
                    <a:lnTo>
                      <a:pt x="2387" y="156163"/>
                    </a:lnTo>
                    <a:lnTo>
                      <a:pt x="2602" y="156769"/>
                    </a:lnTo>
                    <a:lnTo>
                      <a:pt x="2831" y="157341"/>
                    </a:lnTo>
                    <a:lnTo>
                      <a:pt x="3060" y="157845"/>
                    </a:lnTo>
                    <a:lnTo>
                      <a:pt x="3304" y="158316"/>
                    </a:lnTo>
                    <a:lnTo>
                      <a:pt x="3548" y="158720"/>
                    </a:lnTo>
                    <a:lnTo>
                      <a:pt x="3799" y="159090"/>
                    </a:lnTo>
                    <a:lnTo>
                      <a:pt x="4050" y="159427"/>
                    </a:lnTo>
                    <a:lnTo>
                      <a:pt x="4316" y="159696"/>
                    </a:lnTo>
                    <a:lnTo>
                      <a:pt x="4582" y="159898"/>
                    </a:lnTo>
                    <a:lnTo>
                      <a:pt x="4848" y="160032"/>
                    </a:lnTo>
                    <a:lnTo>
                      <a:pt x="5122" y="160133"/>
                    </a:lnTo>
                    <a:lnTo>
                      <a:pt x="5403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4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4" y="148897"/>
                    </a:lnTo>
                    <a:lnTo>
                      <a:pt x="10140" y="147921"/>
                    </a:lnTo>
                    <a:lnTo>
                      <a:pt x="10266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8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66" y="126727"/>
                    </a:lnTo>
                    <a:lnTo>
                      <a:pt x="10140" y="125718"/>
                    </a:lnTo>
                    <a:lnTo>
                      <a:pt x="10014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4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403" y="113472"/>
                    </a:lnTo>
                    <a:close/>
                    <a:moveTo>
                      <a:pt x="5122" y="226945"/>
                    </a:moveTo>
                    <a:lnTo>
                      <a:pt x="4848" y="227046"/>
                    </a:lnTo>
                    <a:lnTo>
                      <a:pt x="4582" y="227214"/>
                    </a:lnTo>
                    <a:lnTo>
                      <a:pt x="4316" y="227416"/>
                    </a:lnTo>
                    <a:lnTo>
                      <a:pt x="4050" y="227651"/>
                    </a:lnTo>
                    <a:lnTo>
                      <a:pt x="3799" y="227988"/>
                    </a:lnTo>
                    <a:lnTo>
                      <a:pt x="3548" y="228358"/>
                    </a:lnTo>
                    <a:lnTo>
                      <a:pt x="3304" y="228761"/>
                    </a:lnTo>
                    <a:lnTo>
                      <a:pt x="3060" y="229232"/>
                    </a:lnTo>
                    <a:lnTo>
                      <a:pt x="2831" y="229771"/>
                    </a:lnTo>
                    <a:lnTo>
                      <a:pt x="2602" y="230309"/>
                    </a:lnTo>
                    <a:lnTo>
                      <a:pt x="2387" y="230915"/>
                    </a:lnTo>
                    <a:lnTo>
                      <a:pt x="2173" y="231587"/>
                    </a:lnTo>
                    <a:lnTo>
                      <a:pt x="1966" y="232260"/>
                    </a:lnTo>
                    <a:lnTo>
                      <a:pt x="1774" y="233000"/>
                    </a:lnTo>
                    <a:lnTo>
                      <a:pt x="1589" y="233774"/>
                    </a:lnTo>
                    <a:lnTo>
                      <a:pt x="1404" y="234581"/>
                    </a:lnTo>
                    <a:lnTo>
                      <a:pt x="1234" y="235422"/>
                    </a:lnTo>
                    <a:lnTo>
                      <a:pt x="1079" y="236331"/>
                    </a:lnTo>
                    <a:lnTo>
                      <a:pt x="924" y="237239"/>
                    </a:lnTo>
                    <a:lnTo>
                      <a:pt x="784" y="238181"/>
                    </a:lnTo>
                    <a:lnTo>
                      <a:pt x="658" y="239157"/>
                    </a:lnTo>
                    <a:lnTo>
                      <a:pt x="532" y="240166"/>
                    </a:lnTo>
                    <a:lnTo>
                      <a:pt x="429" y="241209"/>
                    </a:lnTo>
                    <a:lnTo>
                      <a:pt x="333" y="242252"/>
                    </a:lnTo>
                    <a:lnTo>
                      <a:pt x="244" y="243328"/>
                    </a:lnTo>
                    <a:lnTo>
                      <a:pt x="170" y="244438"/>
                    </a:lnTo>
                    <a:lnTo>
                      <a:pt x="111" y="245582"/>
                    </a:lnTo>
                    <a:lnTo>
                      <a:pt x="67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7" y="253824"/>
                    </a:lnTo>
                    <a:lnTo>
                      <a:pt x="111" y="254968"/>
                    </a:lnTo>
                    <a:lnTo>
                      <a:pt x="170" y="256078"/>
                    </a:lnTo>
                    <a:lnTo>
                      <a:pt x="244" y="257188"/>
                    </a:lnTo>
                    <a:lnTo>
                      <a:pt x="333" y="258265"/>
                    </a:lnTo>
                    <a:lnTo>
                      <a:pt x="429" y="259341"/>
                    </a:lnTo>
                    <a:lnTo>
                      <a:pt x="532" y="260384"/>
                    </a:lnTo>
                    <a:lnTo>
                      <a:pt x="658" y="261360"/>
                    </a:lnTo>
                    <a:lnTo>
                      <a:pt x="784" y="262336"/>
                    </a:lnTo>
                    <a:lnTo>
                      <a:pt x="924" y="263311"/>
                    </a:lnTo>
                    <a:lnTo>
                      <a:pt x="1079" y="264220"/>
                    </a:lnTo>
                    <a:lnTo>
                      <a:pt x="1234" y="265094"/>
                    </a:lnTo>
                    <a:lnTo>
                      <a:pt x="1404" y="265935"/>
                    </a:lnTo>
                    <a:lnTo>
                      <a:pt x="1589" y="266743"/>
                    </a:lnTo>
                    <a:lnTo>
                      <a:pt x="1774" y="267516"/>
                    </a:lnTo>
                    <a:lnTo>
                      <a:pt x="1966" y="268256"/>
                    </a:lnTo>
                    <a:lnTo>
                      <a:pt x="2173" y="268963"/>
                    </a:lnTo>
                    <a:lnTo>
                      <a:pt x="2387" y="269602"/>
                    </a:lnTo>
                    <a:lnTo>
                      <a:pt x="2602" y="270208"/>
                    </a:lnTo>
                    <a:lnTo>
                      <a:pt x="2831" y="270780"/>
                    </a:lnTo>
                    <a:lnTo>
                      <a:pt x="3060" y="271318"/>
                    </a:lnTo>
                    <a:lnTo>
                      <a:pt x="3304" y="271789"/>
                    </a:lnTo>
                    <a:lnTo>
                      <a:pt x="3548" y="272193"/>
                    </a:lnTo>
                    <a:lnTo>
                      <a:pt x="3799" y="272563"/>
                    </a:lnTo>
                    <a:lnTo>
                      <a:pt x="4050" y="272865"/>
                    </a:lnTo>
                    <a:lnTo>
                      <a:pt x="4316" y="273134"/>
                    </a:lnTo>
                    <a:lnTo>
                      <a:pt x="4582" y="273336"/>
                    </a:lnTo>
                    <a:lnTo>
                      <a:pt x="4848" y="273505"/>
                    </a:lnTo>
                    <a:lnTo>
                      <a:pt x="5122" y="273572"/>
                    </a:lnTo>
                    <a:lnTo>
                      <a:pt x="5403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4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4" y="262336"/>
                    </a:lnTo>
                    <a:lnTo>
                      <a:pt x="10140" y="261360"/>
                    </a:lnTo>
                    <a:lnTo>
                      <a:pt x="10266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8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66" y="240166"/>
                    </a:lnTo>
                    <a:lnTo>
                      <a:pt x="10140" y="239157"/>
                    </a:lnTo>
                    <a:lnTo>
                      <a:pt x="10014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4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22" y="340384"/>
                    </a:moveTo>
                    <a:lnTo>
                      <a:pt x="4848" y="340485"/>
                    </a:lnTo>
                    <a:lnTo>
                      <a:pt x="4582" y="340653"/>
                    </a:lnTo>
                    <a:lnTo>
                      <a:pt x="4316" y="340855"/>
                    </a:lnTo>
                    <a:lnTo>
                      <a:pt x="4050" y="341124"/>
                    </a:lnTo>
                    <a:lnTo>
                      <a:pt x="3799" y="341426"/>
                    </a:lnTo>
                    <a:lnTo>
                      <a:pt x="3548" y="341797"/>
                    </a:lnTo>
                    <a:lnTo>
                      <a:pt x="3304" y="342200"/>
                    </a:lnTo>
                    <a:lnTo>
                      <a:pt x="3060" y="342671"/>
                    </a:lnTo>
                    <a:lnTo>
                      <a:pt x="2831" y="343209"/>
                    </a:lnTo>
                    <a:lnTo>
                      <a:pt x="2602" y="343748"/>
                    </a:lnTo>
                    <a:lnTo>
                      <a:pt x="2387" y="344387"/>
                    </a:lnTo>
                    <a:lnTo>
                      <a:pt x="2173" y="345026"/>
                    </a:lnTo>
                    <a:lnTo>
                      <a:pt x="1966" y="345733"/>
                    </a:lnTo>
                    <a:lnTo>
                      <a:pt x="1774" y="346439"/>
                    </a:lnTo>
                    <a:lnTo>
                      <a:pt x="1589" y="347213"/>
                    </a:lnTo>
                    <a:lnTo>
                      <a:pt x="1404" y="348054"/>
                    </a:lnTo>
                    <a:lnTo>
                      <a:pt x="1234" y="348895"/>
                    </a:lnTo>
                    <a:lnTo>
                      <a:pt x="1079" y="349770"/>
                    </a:lnTo>
                    <a:lnTo>
                      <a:pt x="924" y="350678"/>
                    </a:lnTo>
                    <a:lnTo>
                      <a:pt x="784" y="351620"/>
                    </a:lnTo>
                    <a:lnTo>
                      <a:pt x="658" y="352595"/>
                    </a:lnTo>
                    <a:lnTo>
                      <a:pt x="532" y="353605"/>
                    </a:lnTo>
                    <a:lnTo>
                      <a:pt x="429" y="354648"/>
                    </a:lnTo>
                    <a:lnTo>
                      <a:pt x="333" y="355724"/>
                    </a:lnTo>
                    <a:lnTo>
                      <a:pt x="244" y="356801"/>
                    </a:lnTo>
                    <a:lnTo>
                      <a:pt x="170" y="357911"/>
                    </a:lnTo>
                    <a:lnTo>
                      <a:pt x="111" y="359021"/>
                    </a:lnTo>
                    <a:lnTo>
                      <a:pt x="67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7" y="367263"/>
                    </a:lnTo>
                    <a:lnTo>
                      <a:pt x="111" y="368407"/>
                    </a:lnTo>
                    <a:lnTo>
                      <a:pt x="170" y="369517"/>
                    </a:lnTo>
                    <a:lnTo>
                      <a:pt x="244" y="370627"/>
                    </a:lnTo>
                    <a:lnTo>
                      <a:pt x="333" y="371704"/>
                    </a:lnTo>
                    <a:lnTo>
                      <a:pt x="429" y="372780"/>
                    </a:lnTo>
                    <a:lnTo>
                      <a:pt x="532" y="373823"/>
                    </a:lnTo>
                    <a:lnTo>
                      <a:pt x="658" y="374799"/>
                    </a:lnTo>
                    <a:lnTo>
                      <a:pt x="784" y="375808"/>
                    </a:lnTo>
                    <a:lnTo>
                      <a:pt x="924" y="376750"/>
                    </a:lnTo>
                    <a:lnTo>
                      <a:pt x="1079" y="377658"/>
                    </a:lnTo>
                    <a:lnTo>
                      <a:pt x="1234" y="378533"/>
                    </a:lnTo>
                    <a:lnTo>
                      <a:pt x="1404" y="379374"/>
                    </a:lnTo>
                    <a:lnTo>
                      <a:pt x="1589" y="380215"/>
                    </a:lnTo>
                    <a:lnTo>
                      <a:pt x="1774" y="380989"/>
                    </a:lnTo>
                    <a:lnTo>
                      <a:pt x="1966" y="381695"/>
                    </a:lnTo>
                    <a:lnTo>
                      <a:pt x="2173" y="382402"/>
                    </a:lnTo>
                    <a:lnTo>
                      <a:pt x="2387" y="383041"/>
                    </a:lnTo>
                    <a:lnTo>
                      <a:pt x="2602" y="383680"/>
                    </a:lnTo>
                    <a:lnTo>
                      <a:pt x="2831" y="384218"/>
                    </a:lnTo>
                    <a:lnTo>
                      <a:pt x="3060" y="384757"/>
                    </a:lnTo>
                    <a:lnTo>
                      <a:pt x="3304" y="385228"/>
                    </a:lnTo>
                    <a:lnTo>
                      <a:pt x="3548" y="385631"/>
                    </a:lnTo>
                    <a:lnTo>
                      <a:pt x="3799" y="386001"/>
                    </a:lnTo>
                    <a:lnTo>
                      <a:pt x="4050" y="386304"/>
                    </a:lnTo>
                    <a:lnTo>
                      <a:pt x="4316" y="386573"/>
                    </a:lnTo>
                    <a:lnTo>
                      <a:pt x="4582" y="386775"/>
                    </a:lnTo>
                    <a:lnTo>
                      <a:pt x="4848" y="386943"/>
                    </a:lnTo>
                    <a:lnTo>
                      <a:pt x="5122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4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4" y="375808"/>
                    </a:lnTo>
                    <a:lnTo>
                      <a:pt x="10140" y="374799"/>
                    </a:lnTo>
                    <a:lnTo>
                      <a:pt x="10266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8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66" y="353605"/>
                    </a:lnTo>
                    <a:lnTo>
                      <a:pt x="10140" y="352595"/>
                    </a:lnTo>
                    <a:lnTo>
                      <a:pt x="10014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4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403" y="453822"/>
                    </a:moveTo>
                    <a:lnTo>
                      <a:pt x="5122" y="453856"/>
                    </a:lnTo>
                    <a:lnTo>
                      <a:pt x="4848" y="453957"/>
                    </a:lnTo>
                    <a:lnTo>
                      <a:pt x="4582" y="454092"/>
                    </a:lnTo>
                    <a:lnTo>
                      <a:pt x="4316" y="454293"/>
                    </a:lnTo>
                    <a:lnTo>
                      <a:pt x="4050" y="454562"/>
                    </a:lnTo>
                    <a:lnTo>
                      <a:pt x="3799" y="454865"/>
                    </a:lnTo>
                    <a:lnTo>
                      <a:pt x="3548" y="455235"/>
                    </a:lnTo>
                    <a:lnTo>
                      <a:pt x="3304" y="455639"/>
                    </a:lnTo>
                    <a:lnTo>
                      <a:pt x="3060" y="456110"/>
                    </a:lnTo>
                    <a:lnTo>
                      <a:pt x="2831" y="456615"/>
                    </a:lnTo>
                    <a:lnTo>
                      <a:pt x="2602" y="457153"/>
                    </a:lnTo>
                    <a:lnTo>
                      <a:pt x="2387" y="457758"/>
                    </a:lnTo>
                    <a:lnTo>
                      <a:pt x="2173" y="458398"/>
                    </a:lnTo>
                    <a:lnTo>
                      <a:pt x="1966" y="459104"/>
                    </a:lnTo>
                    <a:lnTo>
                      <a:pt x="1774" y="459811"/>
                    </a:lnTo>
                    <a:lnTo>
                      <a:pt x="1589" y="460584"/>
                    </a:lnTo>
                    <a:lnTo>
                      <a:pt x="1404" y="461392"/>
                    </a:lnTo>
                    <a:lnTo>
                      <a:pt x="1234" y="462233"/>
                    </a:lnTo>
                    <a:lnTo>
                      <a:pt x="1079" y="463141"/>
                    </a:lnTo>
                    <a:lnTo>
                      <a:pt x="924" y="464049"/>
                    </a:lnTo>
                    <a:lnTo>
                      <a:pt x="784" y="464991"/>
                    </a:lnTo>
                    <a:lnTo>
                      <a:pt x="658" y="465967"/>
                    </a:lnTo>
                    <a:lnTo>
                      <a:pt x="532" y="466976"/>
                    </a:lnTo>
                    <a:lnTo>
                      <a:pt x="429" y="468019"/>
                    </a:lnTo>
                    <a:lnTo>
                      <a:pt x="333" y="469062"/>
                    </a:lnTo>
                    <a:lnTo>
                      <a:pt x="244" y="470172"/>
                    </a:lnTo>
                    <a:lnTo>
                      <a:pt x="170" y="471282"/>
                    </a:lnTo>
                    <a:lnTo>
                      <a:pt x="111" y="472426"/>
                    </a:lnTo>
                    <a:lnTo>
                      <a:pt x="67" y="473570"/>
                    </a:lnTo>
                    <a:lnTo>
                      <a:pt x="30" y="474747"/>
                    </a:lnTo>
                    <a:lnTo>
                      <a:pt x="8" y="475958"/>
                    </a:lnTo>
                    <a:lnTo>
                      <a:pt x="0" y="477170"/>
                    </a:lnTo>
                    <a:lnTo>
                      <a:pt x="8" y="478381"/>
                    </a:lnTo>
                    <a:lnTo>
                      <a:pt x="30" y="479558"/>
                    </a:lnTo>
                    <a:lnTo>
                      <a:pt x="67" y="480702"/>
                    </a:lnTo>
                    <a:lnTo>
                      <a:pt x="111" y="481879"/>
                    </a:lnTo>
                    <a:lnTo>
                      <a:pt x="170" y="482989"/>
                    </a:lnTo>
                    <a:lnTo>
                      <a:pt x="244" y="484100"/>
                    </a:lnTo>
                    <a:lnTo>
                      <a:pt x="333" y="485176"/>
                    </a:lnTo>
                    <a:lnTo>
                      <a:pt x="429" y="486253"/>
                    </a:lnTo>
                    <a:lnTo>
                      <a:pt x="532" y="487262"/>
                    </a:lnTo>
                    <a:lnTo>
                      <a:pt x="658" y="488271"/>
                    </a:lnTo>
                    <a:lnTo>
                      <a:pt x="784" y="489247"/>
                    </a:lnTo>
                    <a:lnTo>
                      <a:pt x="924" y="490189"/>
                    </a:lnTo>
                    <a:lnTo>
                      <a:pt x="1079" y="491131"/>
                    </a:lnTo>
                    <a:lnTo>
                      <a:pt x="1234" y="492005"/>
                    </a:lnTo>
                    <a:lnTo>
                      <a:pt x="1404" y="492846"/>
                    </a:lnTo>
                    <a:lnTo>
                      <a:pt x="1589" y="493654"/>
                    </a:lnTo>
                    <a:lnTo>
                      <a:pt x="1774" y="494428"/>
                    </a:lnTo>
                    <a:lnTo>
                      <a:pt x="1966" y="495168"/>
                    </a:lnTo>
                    <a:lnTo>
                      <a:pt x="2173" y="495874"/>
                    </a:lnTo>
                    <a:lnTo>
                      <a:pt x="2387" y="496513"/>
                    </a:lnTo>
                    <a:lnTo>
                      <a:pt x="2602" y="497119"/>
                    </a:lnTo>
                    <a:lnTo>
                      <a:pt x="2831" y="497691"/>
                    </a:lnTo>
                    <a:lnTo>
                      <a:pt x="3060" y="498195"/>
                    </a:lnTo>
                    <a:lnTo>
                      <a:pt x="3304" y="498666"/>
                    </a:lnTo>
                    <a:lnTo>
                      <a:pt x="3548" y="499104"/>
                    </a:lnTo>
                    <a:lnTo>
                      <a:pt x="3799" y="499474"/>
                    </a:lnTo>
                    <a:lnTo>
                      <a:pt x="4050" y="499777"/>
                    </a:lnTo>
                    <a:lnTo>
                      <a:pt x="4316" y="500046"/>
                    </a:lnTo>
                    <a:lnTo>
                      <a:pt x="4582" y="500248"/>
                    </a:lnTo>
                    <a:lnTo>
                      <a:pt x="4848" y="500382"/>
                    </a:lnTo>
                    <a:lnTo>
                      <a:pt x="5122" y="500483"/>
                    </a:lnTo>
                    <a:lnTo>
                      <a:pt x="5403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74"/>
                    </a:lnTo>
                    <a:lnTo>
                      <a:pt x="8824" y="495168"/>
                    </a:lnTo>
                    <a:lnTo>
                      <a:pt x="9024" y="494428"/>
                    </a:lnTo>
                    <a:lnTo>
                      <a:pt x="9209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9" y="491131"/>
                    </a:lnTo>
                    <a:lnTo>
                      <a:pt x="9874" y="490189"/>
                    </a:lnTo>
                    <a:lnTo>
                      <a:pt x="10014" y="489247"/>
                    </a:lnTo>
                    <a:lnTo>
                      <a:pt x="10140" y="488271"/>
                    </a:lnTo>
                    <a:lnTo>
                      <a:pt x="10266" y="487262"/>
                    </a:lnTo>
                    <a:lnTo>
                      <a:pt x="10369" y="486253"/>
                    </a:lnTo>
                    <a:lnTo>
                      <a:pt x="10465" y="485176"/>
                    </a:lnTo>
                    <a:lnTo>
                      <a:pt x="10554" y="484100"/>
                    </a:lnTo>
                    <a:lnTo>
                      <a:pt x="10628" y="482989"/>
                    </a:lnTo>
                    <a:lnTo>
                      <a:pt x="10687" y="481879"/>
                    </a:lnTo>
                    <a:lnTo>
                      <a:pt x="10731" y="480702"/>
                    </a:lnTo>
                    <a:lnTo>
                      <a:pt x="10768" y="479558"/>
                    </a:lnTo>
                    <a:lnTo>
                      <a:pt x="10790" y="478381"/>
                    </a:lnTo>
                    <a:lnTo>
                      <a:pt x="10798" y="477170"/>
                    </a:lnTo>
                    <a:lnTo>
                      <a:pt x="10790" y="475958"/>
                    </a:lnTo>
                    <a:lnTo>
                      <a:pt x="10768" y="474747"/>
                    </a:lnTo>
                    <a:lnTo>
                      <a:pt x="10731" y="473570"/>
                    </a:lnTo>
                    <a:lnTo>
                      <a:pt x="10687" y="472426"/>
                    </a:lnTo>
                    <a:lnTo>
                      <a:pt x="10628" y="471282"/>
                    </a:lnTo>
                    <a:lnTo>
                      <a:pt x="10554" y="470172"/>
                    </a:lnTo>
                    <a:lnTo>
                      <a:pt x="10465" y="469062"/>
                    </a:lnTo>
                    <a:lnTo>
                      <a:pt x="10369" y="468019"/>
                    </a:lnTo>
                    <a:lnTo>
                      <a:pt x="10266" y="466976"/>
                    </a:lnTo>
                    <a:lnTo>
                      <a:pt x="10140" y="465967"/>
                    </a:lnTo>
                    <a:lnTo>
                      <a:pt x="10014" y="464991"/>
                    </a:lnTo>
                    <a:lnTo>
                      <a:pt x="9874" y="464049"/>
                    </a:lnTo>
                    <a:lnTo>
                      <a:pt x="9719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9" y="460584"/>
                    </a:lnTo>
                    <a:lnTo>
                      <a:pt x="9024" y="459811"/>
                    </a:lnTo>
                    <a:lnTo>
                      <a:pt x="8824" y="459104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403" y="453822"/>
                    </a:lnTo>
                    <a:close/>
                    <a:moveTo>
                      <a:pt x="5122" y="567059"/>
                    </a:moveTo>
                    <a:lnTo>
                      <a:pt x="4848" y="567160"/>
                    </a:lnTo>
                    <a:lnTo>
                      <a:pt x="4582" y="567328"/>
                    </a:lnTo>
                    <a:lnTo>
                      <a:pt x="4316" y="567530"/>
                    </a:lnTo>
                    <a:lnTo>
                      <a:pt x="4050" y="567766"/>
                    </a:lnTo>
                    <a:lnTo>
                      <a:pt x="3799" y="568102"/>
                    </a:lnTo>
                    <a:lnTo>
                      <a:pt x="3548" y="568472"/>
                    </a:lnTo>
                    <a:lnTo>
                      <a:pt x="3304" y="568876"/>
                    </a:lnTo>
                    <a:lnTo>
                      <a:pt x="3060" y="569347"/>
                    </a:lnTo>
                    <a:lnTo>
                      <a:pt x="2831" y="569885"/>
                    </a:lnTo>
                    <a:lnTo>
                      <a:pt x="2602" y="570423"/>
                    </a:lnTo>
                    <a:lnTo>
                      <a:pt x="2387" y="571029"/>
                    </a:lnTo>
                    <a:lnTo>
                      <a:pt x="2173" y="571702"/>
                    </a:lnTo>
                    <a:lnTo>
                      <a:pt x="1966" y="572408"/>
                    </a:lnTo>
                    <a:lnTo>
                      <a:pt x="1774" y="573115"/>
                    </a:lnTo>
                    <a:lnTo>
                      <a:pt x="1589" y="573889"/>
                    </a:lnTo>
                    <a:lnTo>
                      <a:pt x="1404" y="574730"/>
                    </a:lnTo>
                    <a:lnTo>
                      <a:pt x="1234" y="575571"/>
                    </a:lnTo>
                    <a:lnTo>
                      <a:pt x="1079" y="576445"/>
                    </a:lnTo>
                    <a:lnTo>
                      <a:pt x="924" y="577354"/>
                    </a:lnTo>
                    <a:lnTo>
                      <a:pt x="784" y="578296"/>
                    </a:lnTo>
                    <a:lnTo>
                      <a:pt x="658" y="579271"/>
                    </a:lnTo>
                    <a:lnTo>
                      <a:pt x="532" y="580280"/>
                    </a:lnTo>
                    <a:lnTo>
                      <a:pt x="429" y="581323"/>
                    </a:lnTo>
                    <a:lnTo>
                      <a:pt x="333" y="582400"/>
                    </a:lnTo>
                    <a:lnTo>
                      <a:pt x="244" y="583476"/>
                    </a:lnTo>
                    <a:lnTo>
                      <a:pt x="170" y="584586"/>
                    </a:lnTo>
                    <a:lnTo>
                      <a:pt x="111" y="585697"/>
                    </a:lnTo>
                    <a:lnTo>
                      <a:pt x="67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7" y="593972"/>
                    </a:lnTo>
                    <a:lnTo>
                      <a:pt x="111" y="595150"/>
                    </a:lnTo>
                    <a:lnTo>
                      <a:pt x="170" y="596294"/>
                    </a:lnTo>
                    <a:lnTo>
                      <a:pt x="244" y="597404"/>
                    </a:lnTo>
                    <a:lnTo>
                      <a:pt x="333" y="598480"/>
                    </a:lnTo>
                    <a:lnTo>
                      <a:pt x="429" y="599557"/>
                    </a:lnTo>
                    <a:lnTo>
                      <a:pt x="532" y="600600"/>
                    </a:lnTo>
                    <a:lnTo>
                      <a:pt x="658" y="601609"/>
                    </a:lnTo>
                    <a:lnTo>
                      <a:pt x="784" y="602585"/>
                    </a:lnTo>
                    <a:lnTo>
                      <a:pt x="924" y="603527"/>
                    </a:lnTo>
                    <a:lnTo>
                      <a:pt x="1079" y="604435"/>
                    </a:lnTo>
                    <a:lnTo>
                      <a:pt x="1234" y="605310"/>
                    </a:lnTo>
                    <a:lnTo>
                      <a:pt x="1404" y="606151"/>
                    </a:lnTo>
                    <a:lnTo>
                      <a:pt x="1589" y="606958"/>
                    </a:lnTo>
                    <a:lnTo>
                      <a:pt x="1774" y="607732"/>
                    </a:lnTo>
                    <a:lnTo>
                      <a:pt x="1966" y="608472"/>
                    </a:lnTo>
                    <a:lnTo>
                      <a:pt x="2173" y="609145"/>
                    </a:lnTo>
                    <a:lnTo>
                      <a:pt x="2387" y="609784"/>
                    </a:lnTo>
                    <a:lnTo>
                      <a:pt x="2602" y="610389"/>
                    </a:lnTo>
                    <a:lnTo>
                      <a:pt x="2831" y="610961"/>
                    </a:lnTo>
                    <a:lnTo>
                      <a:pt x="3060" y="611466"/>
                    </a:lnTo>
                    <a:lnTo>
                      <a:pt x="3304" y="611937"/>
                    </a:lnTo>
                    <a:lnTo>
                      <a:pt x="3548" y="612341"/>
                    </a:lnTo>
                    <a:lnTo>
                      <a:pt x="3799" y="612711"/>
                    </a:lnTo>
                    <a:lnTo>
                      <a:pt x="4050" y="613013"/>
                    </a:lnTo>
                    <a:lnTo>
                      <a:pt x="4316" y="613249"/>
                    </a:lnTo>
                    <a:lnTo>
                      <a:pt x="4582" y="613451"/>
                    </a:lnTo>
                    <a:lnTo>
                      <a:pt x="4848" y="613619"/>
                    </a:lnTo>
                    <a:lnTo>
                      <a:pt x="5122" y="613686"/>
                    </a:lnTo>
                    <a:lnTo>
                      <a:pt x="5403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4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4" y="602585"/>
                    </a:lnTo>
                    <a:lnTo>
                      <a:pt x="10140" y="601609"/>
                    </a:lnTo>
                    <a:lnTo>
                      <a:pt x="10266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8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66" y="580280"/>
                    </a:lnTo>
                    <a:lnTo>
                      <a:pt x="10140" y="579271"/>
                    </a:lnTo>
                    <a:lnTo>
                      <a:pt x="10014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4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" name="Google Shape;43;p3"/>
              <p:cNvSpPr/>
              <p:nvPr/>
            </p:nvSpPr>
            <p:spPr>
              <a:xfrm>
                <a:off x="11379817" y="3272898"/>
                <a:ext cx="5563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302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82" y="1850"/>
                    </a:lnTo>
                    <a:lnTo>
                      <a:pt x="3038" y="2321"/>
                    </a:lnTo>
                    <a:lnTo>
                      <a:pt x="2809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7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10" y="10328"/>
                    </a:lnTo>
                    <a:lnTo>
                      <a:pt x="769" y="11270"/>
                    </a:lnTo>
                    <a:lnTo>
                      <a:pt x="644" y="12245"/>
                    </a:lnTo>
                    <a:lnTo>
                      <a:pt x="525" y="13255"/>
                    </a:lnTo>
                    <a:lnTo>
                      <a:pt x="422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1" y="18671"/>
                    </a:lnTo>
                    <a:lnTo>
                      <a:pt x="60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60" y="26879"/>
                    </a:lnTo>
                    <a:lnTo>
                      <a:pt x="111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22" y="32397"/>
                    </a:lnTo>
                    <a:lnTo>
                      <a:pt x="525" y="33440"/>
                    </a:lnTo>
                    <a:lnTo>
                      <a:pt x="644" y="34449"/>
                    </a:lnTo>
                    <a:lnTo>
                      <a:pt x="769" y="35424"/>
                    </a:lnTo>
                    <a:lnTo>
                      <a:pt x="910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7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9" y="43868"/>
                    </a:lnTo>
                    <a:lnTo>
                      <a:pt x="3038" y="44373"/>
                    </a:lnTo>
                    <a:lnTo>
                      <a:pt x="3282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302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6999" y="45651"/>
                    </a:lnTo>
                    <a:lnTo>
                      <a:pt x="7251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7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25" y="42052"/>
                    </a:lnTo>
                    <a:lnTo>
                      <a:pt x="8825" y="41345"/>
                    </a:lnTo>
                    <a:lnTo>
                      <a:pt x="9024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74" y="36366"/>
                    </a:lnTo>
                    <a:lnTo>
                      <a:pt x="10015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54" y="30277"/>
                    </a:lnTo>
                    <a:lnTo>
                      <a:pt x="10628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15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5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1" y="1413"/>
                    </a:lnTo>
                    <a:lnTo>
                      <a:pt x="6999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302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82" y="115323"/>
                    </a:lnTo>
                    <a:lnTo>
                      <a:pt x="3038" y="115794"/>
                    </a:lnTo>
                    <a:lnTo>
                      <a:pt x="2809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7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10" y="123800"/>
                    </a:lnTo>
                    <a:lnTo>
                      <a:pt x="769" y="124742"/>
                    </a:lnTo>
                    <a:lnTo>
                      <a:pt x="644" y="125718"/>
                    </a:lnTo>
                    <a:lnTo>
                      <a:pt x="525" y="126727"/>
                    </a:lnTo>
                    <a:lnTo>
                      <a:pt x="422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1" y="132110"/>
                    </a:lnTo>
                    <a:lnTo>
                      <a:pt x="60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0" y="140352"/>
                    </a:lnTo>
                    <a:lnTo>
                      <a:pt x="111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22" y="145869"/>
                    </a:lnTo>
                    <a:lnTo>
                      <a:pt x="525" y="146912"/>
                    </a:lnTo>
                    <a:lnTo>
                      <a:pt x="644" y="147921"/>
                    </a:lnTo>
                    <a:lnTo>
                      <a:pt x="769" y="148897"/>
                    </a:lnTo>
                    <a:lnTo>
                      <a:pt x="910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7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9" y="157341"/>
                    </a:lnTo>
                    <a:lnTo>
                      <a:pt x="3038" y="157845"/>
                    </a:lnTo>
                    <a:lnTo>
                      <a:pt x="3282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302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6999" y="159090"/>
                    </a:lnTo>
                    <a:lnTo>
                      <a:pt x="7251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5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5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15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5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1" y="114885"/>
                    </a:lnTo>
                    <a:lnTo>
                      <a:pt x="6999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302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82" y="228761"/>
                    </a:lnTo>
                    <a:lnTo>
                      <a:pt x="3038" y="229232"/>
                    </a:lnTo>
                    <a:lnTo>
                      <a:pt x="2809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7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10" y="237239"/>
                    </a:lnTo>
                    <a:lnTo>
                      <a:pt x="769" y="238181"/>
                    </a:lnTo>
                    <a:lnTo>
                      <a:pt x="644" y="239157"/>
                    </a:lnTo>
                    <a:lnTo>
                      <a:pt x="525" y="240166"/>
                    </a:lnTo>
                    <a:lnTo>
                      <a:pt x="422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1" y="245582"/>
                    </a:lnTo>
                    <a:lnTo>
                      <a:pt x="60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0" y="253824"/>
                    </a:lnTo>
                    <a:lnTo>
                      <a:pt x="111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22" y="259341"/>
                    </a:lnTo>
                    <a:lnTo>
                      <a:pt x="525" y="260384"/>
                    </a:lnTo>
                    <a:lnTo>
                      <a:pt x="644" y="261360"/>
                    </a:lnTo>
                    <a:lnTo>
                      <a:pt x="769" y="262336"/>
                    </a:lnTo>
                    <a:lnTo>
                      <a:pt x="910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7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9" y="270780"/>
                    </a:lnTo>
                    <a:lnTo>
                      <a:pt x="3038" y="271318"/>
                    </a:lnTo>
                    <a:lnTo>
                      <a:pt x="3282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302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6999" y="272563"/>
                    </a:lnTo>
                    <a:lnTo>
                      <a:pt x="7251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5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5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15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5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1" y="228358"/>
                    </a:lnTo>
                    <a:lnTo>
                      <a:pt x="6999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5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302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82" y="342200"/>
                    </a:lnTo>
                    <a:lnTo>
                      <a:pt x="3038" y="342671"/>
                    </a:lnTo>
                    <a:lnTo>
                      <a:pt x="2809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7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10" y="350678"/>
                    </a:lnTo>
                    <a:lnTo>
                      <a:pt x="769" y="351620"/>
                    </a:lnTo>
                    <a:lnTo>
                      <a:pt x="644" y="352595"/>
                    </a:lnTo>
                    <a:lnTo>
                      <a:pt x="525" y="353605"/>
                    </a:lnTo>
                    <a:lnTo>
                      <a:pt x="422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1" y="359021"/>
                    </a:lnTo>
                    <a:lnTo>
                      <a:pt x="60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0" y="367263"/>
                    </a:lnTo>
                    <a:lnTo>
                      <a:pt x="111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22" y="372780"/>
                    </a:lnTo>
                    <a:lnTo>
                      <a:pt x="525" y="373823"/>
                    </a:lnTo>
                    <a:lnTo>
                      <a:pt x="644" y="374799"/>
                    </a:lnTo>
                    <a:lnTo>
                      <a:pt x="769" y="375808"/>
                    </a:lnTo>
                    <a:lnTo>
                      <a:pt x="910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7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9" y="384218"/>
                    </a:lnTo>
                    <a:lnTo>
                      <a:pt x="3038" y="384757"/>
                    </a:lnTo>
                    <a:lnTo>
                      <a:pt x="3282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302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5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6999" y="386001"/>
                    </a:lnTo>
                    <a:lnTo>
                      <a:pt x="7251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5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5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15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5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1" y="341797"/>
                    </a:lnTo>
                    <a:lnTo>
                      <a:pt x="6999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302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82" y="455639"/>
                    </a:lnTo>
                    <a:lnTo>
                      <a:pt x="3038" y="456110"/>
                    </a:lnTo>
                    <a:lnTo>
                      <a:pt x="2809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7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10" y="463982"/>
                    </a:lnTo>
                    <a:lnTo>
                      <a:pt x="769" y="464924"/>
                    </a:lnTo>
                    <a:lnTo>
                      <a:pt x="644" y="465900"/>
                    </a:lnTo>
                    <a:lnTo>
                      <a:pt x="525" y="466875"/>
                    </a:lnTo>
                    <a:lnTo>
                      <a:pt x="422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1" y="472258"/>
                    </a:lnTo>
                    <a:lnTo>
                      <a:pt x="60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60" y="480534"/>
                    </a:lnTo>
                    <a:lnTo>
                      <a:pt x="111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22" y="486152"/>
                    </a:lnTo>
                    <a:lnTo>
                      <a:pt x="525" y="487195"/>
                    </a:lnTo>
                    <a:lnTo>
                      <a:pt x="644" y="488204"/>
                    </a:lnTo>
                    <a:lnTo>
                      <a:pt x="769" y="489179"/>
                    </a:lnTo>
                    <a:lnTo>
                      <a:pt x="910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7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9" y="497691"/>
                    </a:lnTo>
                    <a:lnTo>
                      <a:pt x="3038" y="498195"/>
                    </a:lnTo>
                    <a:lnTo>
                      <a:pt x="3282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302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6999" y="499474"/>
                    </a:lnTo>
                    <a:lnTo>
                      <a:pt x="7251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40"/>
                    </a:lnTo>
                    <a:lnTo>
                      <a:pt x="8825" y="495134"/>
                    </a:lnTo>
                    <a:lnTo>
                      <a:pt x="9024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74" y="490155"/>
                    </a:lnTo>
                    <a:lnTo>
                      <a:pt x="10015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54" y="483965"/>
                    </a:lnTo>
                    <a:lnTo>
                      <a:pt x="10628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8" y="471148"/>
                    </a:lnTo>
                    <a:lnTo>
                      <a:pt x="10554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15" y="464924"/>
                    </a:lnTo>
                    <a:lnTo>
                      <a:pt x="9874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24" y="459811"/>
                    </a:lnTo>
                    <a:lnTo>
                      <a:pt x="8825" y="459070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1" y="455235"/>
                    </a:lnTo>
                    <a:lnTo>
                      <a:pt x="6999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302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82" y="568876"/>
                    </a:lnTo>
                    <a:lnTo>
                      <a:pt x="3038" y="569347"/>
                    </a:lnTo>
                    <a:lnTo>
                      <a:pt x="2809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7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10" y="577354"/>
                    </a:lnTo>
                    <a:lnTo>
                      <a:pt x="769" y="578296"/>
                    </a:lnTo>
                    <a:lnTo>
                      <a:pt x="644" y="579271"/>
                    </a:lnTo>
                    <a:lnTo>
                      <a:pt x="525" y="580280"/>
                    </a:lnTo>
                    <a:lnTo>
                      <a:pt x="422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1" y="585697"/>
                    </a:lnTo>
                    <a:lnTo>
                      <a:pt x="60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0" y="593972"/>
                    </a:lnTo>
                    <a:lnTo>
                      <a:pt x="111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22" y="599557"/>
                    </a:lnTo>
                    <a:lnTo>
                      <a:pt x="525" y="600600"/>
                    </a:lnTo>
                    <a:lnTo>
                      <a:pt x="644" y="601609"/>
                    </a:lnTo>
                    <a:lnTo>
                      <a:pt x="769" y="602585"/>
                    </a:lnTo>
                    <a:lnTo>
                      <a:pt x="910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7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9" y="610961"/>
                    </a:lnTo>
                    <a:lnTo>
                      <a:pt x="3038" y="611466"/>
                    </a:lnTo>
                    <a:lnTo>
                      <a:pt x="3282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302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6999" y="612711"/>
                    </a:lnTo>
                    <a:lnTo>
                      <a:pt x="7251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5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5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15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5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1" y="568472"/>
                    </a:lnTo>
                    <a:lnTo>
                      <a:pt x="6999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Google Shape;44;p3"/>
              <p:cNvSpPr/>
              <p:nvPr/>
            </p:nvSpPr>
            <p:spPr>
              <a:xfrm>
                <a:off x="11515528" y="3272898"/>
                <a:ext cx="55642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9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2" y="135"/>
                    </a:lnTo>
                    <a:lnTo>
                      <a:pt x="4568" y="269"/>
                    </a:lnTo>
                    <a:lnTo>
                      <a:pt x="4295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75" y="1850"/>
                    </a:lnTo>
                    <a:lnTo>
                      <a:pt x="3038" y="2321"/>
                    </a:lnTo>
                    <a:lnTo>
                      <a:pt x="2802" y="2826"/>
                    </a:lnTo>
                    <a:lnTo>
                      <a:pt x="2580" y="3398"/>
                    </a:lnTo>
                    <a:lnTo>
                      <a:pt x="2359" y="4003"/>
                    </a:lnTo>
                    <a:lnTo>
                      <a:pt x="2152" y="4643"/>
                    </a:lnTo>
                    <a:lnTo>
                      <a:pt x="1945" y="5349"/>
                    </a:lnTo>
                    <a:lnTo>
                      <a:pt x="1752" y="6089"/>
                    </a:lnTo>
                    <a:lnTo>
                      <a:pt x="1568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8" y="9420"/>
                    </a:lnTo>
                    <a:lnTo>
                      <a:pt x="910" y="10328"/>
                    </a:lnTo>
                    <a:lnTo>
                      <a:pt x="770" y="11270"/>
                    </a:lnTo>
                    <a:lnTo>
                      <a:pt x="644" y="12245"/>
                    </a:lnTo>
                    <a:lnTo>
                      <a:pt x="526" y="13255"/>
                    </a:lnTo>
                    <a:lnTo>
                      <a:pt x="415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2" y="18671"/>
                    </a:lnTo>
                    <a:lnTo>
                      <a:pt x="60" y="19815"/>
                    </a:lnTo>
                    <a:lnTo>
                      <a:pt x="31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1" y="25736"/>
                    </a:lnTo>
                    <a:lnTo>
                      <a:pt x="60" y="26879"/>
                    </a:lnTo>
                    <a:lnTo>
                      <a:pt x="112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15" y="32397"/>
                    </a:lnTo>
                    <a:lnTo>
                      <a:pt x="526" y="33440"/>
                    </a:lnTo>
                    <a:lnTo>
                      <a:pt x="644" y="34449"/>
                    </a:lnTo>
                    <a:lnTo>
                      <a:pt x="770" y="35424"/>
                    </a:lnTo>
                    <a:lnTo>
                      <a:pt x="910" y="36366"/>
                    </a:lnTo>
                    <a:lnTo>
                      <a:pt x="1058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8" y="39831"/>
                    </a:lnTo>
                    <a:lnTo>
                      <a:pt x="1752" y="40605"/>
                    </a:lnTo>
                    <a:lnTo>
                      <a:pt x="1945" y="41345"/>
                    </a:lnTo>
                    <a:lnTo>
                      <a:pt x="2152" y="42052"/>
                    </a:lnTo>
                    <a:lnTo>
                      <a:pt x="2359" y="42691"/>
                    </a:lnTo>
                    <a:lnTo>
                      <a:pt x="2580" y="43296"/>
                    </a:lnTo>
                    <a:lnTo>
                      <a:pt x="2802" y="43868"/>
                    </a:lnTo>
                    <a:lnTo>
                      <a:pt x="3038" y="44373"/>
                    </a:lnTo>
                    <a:lnTo>
                      <a:pt x="3275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295" y="46223"/>
                    </a:lnTo>
                    <a:lnTo>
                      <a:pt x="4568" y="46425"/>
                    </a:lnTo>
                    <a:lnTo>
                      <a:pt x="4842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7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7000" y="45651"/>
                    </a:lnTo>
                    <a:lnTo>
                      <a:pt x="7251" y="45281"/>
                    </a:lnTo>
                    <a:lnTo>
                      <a:pt x="7495" y="44844"/>
                    </a:lnTo>
                    <a:lnTo>
                      <a:pt x="7731" y="44373"/>
                    </a:lnTo>
                    <a:lnTo>
                      <a:pt x="7968" y="43868"/>
                    </a:lnTo>
                    <a:lnTo>
                      <a:pt x="8190" y="43296"/>
                    </a:lnTo>
                    <a:lnTo>
                      <a:pt x="8411" y="42691"/>
                    </a:lnTo>
                    <a:lnTo>
                      <a:pt x="8618" y="42052"/>
                    </a:lnTo>
                    <a:lnTo>
                      <a:pt x="8825" y="41345"/>
                    </a:lnTo>
                    <a:lnTo>
                      <a:pt x="9025" y="40605"/>
                    </a:lnTo>
                    <a:lnTo>
                      <a:pt x="9209" y="39831"/>
                    </a:lnTo>
                    <a:lnTo>
                      <a:pt x="9387" y="39024"/>
                    </a:lnTo>
                    <a:lnTo>
                      <a:pt x="9557" y="38183"/>
                    </a:lnTo>
                    <a:lnTo>
                      <a:pt x="9719" y="37275"/>
                    </a:lnTo>
                    <a:lnTo>
                      <a:pt x="9867" y="36366"/>
                    </a:lnTo>
                    <a:lnTo>
                      <a:pt x="10008" y="35424"/>
                    </a:lnTo>
                    <a:lnTo>
                      <a:pt x="10141" y="34449"/>
                    </a:lnTo>
                    <a:lnTo>
                      <a:pt x="10259" y="33440"/>
                    </a:lnTo>
                    <a:lnTo>
                      <a:pt x="10370" y="32397"/>
                    </a:lnTo>
                    <a:lnTo>
                      <a:pt x="10466" y="31354"/>
                    </a:lnTo>
                    <a:lnTo>
                      <a:pt x="10554" y="30277"/>
                    </a:lnTo>
                    <a:lnTo>
                      <a:pt x="10621" y="29167"/>
                    </a:lnTo>
                    <a:lnTo>
                      <a:pt x="10687" y="28023"/>
                    </a:lnTo>
                    <a:lnTo>
                      <a:pt x="10732" y="26879"/>
                    </a:lnTo>
                    <a:lnTo>
                      <a:pt x="10769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9" y="20959"/>
                    </a:lnTo>
                    <a:lnTo>
                      <a:pt x="10732" y="19815"/>
                    </a:lnTo>
                    <a:lnTo>
                      <a:pt x="10687" y="18671"/>
                    </a:lnTo>
                    <a:lnTo>
                      <a:pt x="10621" y="17527"/>
                    </a:lnTo>
                    <a:lnTo>
                      <a:pt x="10554" y="16417"/>
                    </a:lnTo>
                    <a:lnTo>
                      <a:pt x="10466" y="15340"/>
                    </a:lnTo>
                    <a:lnTo>
                      <a:pt x="10370" y="14298"/>
                    </a:lnTo>
                    <a:lnTo>
                      <a:pt x="10259" y="13255"/>
                    </a:lnTo>
                    <a:lnTo>
                      <a:pt x="10141" y="12245"/>
                    </a:lnTo>
                    <a:lnTo>
                      <a:pt x="10008" y="11270"/>
                    </a:lnTo>
                    <a:lnTo>
                      <a:pt x="9867" y="10328"/>
                    </a:lnTo>
                    <a:lnTo>
                      <a:pt x="9719" y="9420"/>
                    </a:lnTo>
                    <a:lnTo>
                      <a:pt x="9557" y="8511"/>
                    </a:lnTo>
                    <a:lnTo>
                      <a:pt x="9387" y="7670"/>
                    </a:lnTo>
                    <a:lnTo>
                      <a:pt x="9209" y="6863"/>
                    </a:lnTo>
                    <a:lnTo>
                      <a:pt x="9025" y="6089"/>
                    </a:lnTo>
                    <a:lnTo>
                      <a:pt x="8825" y="5349"/>
                    </a:lnTo>
                    <a:lnTo>
                      <a:pt x="8618" y="4643"/>
                    </a:lnTo>
                    <a:lnTo>
                      <a:pt x="8411" y="4003"/>
                    </a:lnTo>
                    <a:lnTo>
                      <a:pt x="8190" y="3398"/>
                    </a:lnTo>
                    <a:lnTo>
                      <a:pt x="7968" y="2826"/>
                    </a:lnTo>
                    <a:lnTo>
                      <a:pt x="7731" y="2321"/>
                    </a:lnTo>
                    <a:lnTo>
                      <a:pt x="7495" y="1850"/>
                    </a:lnTo>
                    <a:lnTo>
                      <a:pt x="7251" y="1413"/>
                    </a:lnTo>
                    <a:lnTo>
                      <a:pt x="7000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7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2" y="113573"/>
                    </a:lnTo>
                    <a:lnTo>
                      <a:pt x="4568" y="113742"/>
                    </a:lnTo>
                    <a:lnTo>
                      <a:pt x="4295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75" y="115323"/>
                    </a:lnTo>
                    <a:lnTo>
                      <a:pt x="3038" y="115794"/>
                    </a:lnTo>
                    <a:lnTo>
                      <a:pt x="2802" y="116298"/>
                    </a:lnTo>
                    <a:lnTo>
                      <a:pt x="2580" y="116870"/>
                    </a:lnTo>
                    <a:lnTo>
                      <a:pt x="2359" y="117476"/>
                    </a:lnTo>
                    <a:lnTo>
                      <a:pt x="2152" y="118115"/>
                    </a:lnTo>
                    <a:lnTo>
                      <a:pt x="1945" y="118821"/>
                    </a:lnTo>
                    <a:lnTo>
                      <a:pt x="1752" y="119562"/>
                    </a:lnTo>
                    <a:lnTo>
                      <a:pt x="1568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8" y="122858"/>
                    </a:lnTo>
                    <a:lnTo>
                      <a:pt x="910" y="123800"/>
                    </a:lnTo>
                    <a:lnTo>
                      <a:pt x="770" y="124742"/>
                    </a:lnTo>
                    <a:lnTo>
                      <a:pt x="644" y="125718"/>
                    </a:lnTo>
                    <a:lnTo>
                      <a:pt x="526" y="126727"/>
                    </a:lnTo>
                    <a:lnTo>
                      <a:pt x="415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2" y="132110"/>
                    </a:lnTo>
                    <a:lnTo>
                      <a:pt x="60" y="133254"/>
                    </a:lnTo>
                    <a:lnTo>
                      <a:pt x="31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1" y="139174"/>
                    </a:lnTo>
                    <a:lnTo>
                      <a:pt x="60" y="140352"/>
                    </a:lnTo>
                    <a:lnTo>
                      <a:pt x="112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15" y="145869"/>
                    </a:lnTo>
                    <a:lnTo>
                      <a:pt x="526" y="146912"/>
                    </a:lnTo>
                    <a:lnTo>
                      <a:pt x="644" y="147921"/>
                    </a:lnTo>
                    <a:lnTo>
                      <a:pt x="770" y="148897"/>
                    </a:lnTo>
                    <a:lnTo>
                      <a:pt x="910" y="149839"/>
                    </a:lnTo>
                    <a:lnTo>
                      <a:pt x="1058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8" y="153304"/>
                    </a:lnTo>
                    <a:lnTo>
                      <a:pt x="1752" y="154078"/>
                    </a:lnTo>
                    <a:lnTo>
                      <a:pt x="1945" y="154818"/>
                    </a:lnTo>
                    <a:lnTo>
                      <a:pt x="2152" y="155491"/>
                    </a:lnTo>
                    <a:lnTo>
                      <a:pt x="2359" y="156163"/>
                    </a:lnTo>
                    <a:lnTo>
                      <a:pt x="2580" y="156769"/>
                    </a:lnTo>
                    <a:lnTo>
                      <a:pt x="2802" y="157341"/>
                    </a:lnTo>
                    <a:lnTo>
                      <a:pt x="3038" y="157845"/>
                    </a:lnTo>
                    <a:lnTo>
                      <a:pt x="3275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295" y="159696"/>
                    </a:lnTo>
                    <a:lnTo>
                      <a:pt x="4568" y="159898"/>
                    </a:lnTo>
                    <a:lnTo>
                      <a:pt x="4842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7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7000" y="159090"/>
                    </a:lnTo>
                    <a:lnTo>
                      <a:pt x="7251" y="158720"/>
                    </a:lnTo>
                    <a:lnTo>
                      <a:pt x="7495" y="158316"/>
                    </a:lnTo>
                    <a:lnTo>
                      <a:pt x="7731" y="157845"/>
                    </a:lnTo>
                    <a:lnTo>
                      <a:pt x="7968" y="157341"/>
                    </a:lnTo>
                    <a:lnTo>
                      <a:pt x="8190" y="156769"/>
                    </a:lnTo>
                    <a:lnTo>
                      <a:pt x="8411" y="156163"/>
                    </a:lnTo>
                    <a:lnTo>
                      <a:pt x="8618" y="155491"/>
                    </a:lnTo>
                    <a:lnTo>
                      <a:pt x="8825" y="154818"/>
                    </a:lnTo>
                    <a:lnTo>
                      <a:pt x="9025" y="154078"/>
                    </a:lnTo>
                    <a:lnTo>
                      <a:pt x="9209" y="153304"/>
                    </a:lnTo>
                    <a:lnTo>
                      <a:pt x="9387" y="152496"/>
                    </a:lnTo>
                    <a:lnTo>
                      <a:pt x="9557" y="151622"/>
                    </a:lnTo>
                    <a:lnTo>
                      <a:pt x="9719" y="150747"/>
                    </a:lnTo>
                    <a:lnTo>
                      <a:pt x="9867" y="149839"/>
                    </a:lnTo>
                    <a:lnTo>
                      <a:pt x="10008" y="148897"/>
                    </a:lnTo>
                    <a:lnTo>
                      <a:pt x="10141" y="147921"/>
                    </a:lnTo>
                    <a:lnTo>
                      <a:pt x="10259" y="146912"/>
                    </a:lnTo>
                    <a:lnTo>
                      <a:pt x="10370" y="145869"/>
                    </a:lnTo>
                    <a:lnTo>
                      <a:pt x="10466" y="144826"/>
                    </a:lnTo>
                    <a:lnTo>
                      <a:pt x="10554" y="143716"/>
                    </a:lnTo>
                    <a:lnTo>
                      <a:pt x="10621" y="142640"/>
                    </a:lnTo>
                    <a:lnTo>
                      <a:pt x="10687" y="141496"/>
                    </a:lnTo>
                    <a:lnTo>
                      <a:pt x="10732" y="140352"/>
                    </a:lnTo>
                    <a:lnTo>
                      <a:pt x="10769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9" y="134431"/>
                    </a:lnTo>
                    <a:lnTo>
                      <a:pt x="10732" y="133254"/>
                    </a:lnTo>
                    <a:lnTo>
                      <a:pt x="10687" y="132110"/>
                    </a:lnTo>
                    <a:lnTo>
                      <a:pt x="10621" y="131000"/>
                    </a:lnTo>
                    <a:lnTo>
                      <a:pt x="10554" y="129889"/>
                    </a:lnTo>
                    <a:lnTo>
                      <a:pt x="10466" y="128813"/>
                    </a:lnTo>
                    <a:lnTo>
                      <a:pt x="10370" y="127736"/>
                    </a:lnTo>
                    <a:lnTo>
                      <a:pt x="10259" y="126727"/>
                    </a:lnTo>
                    <a:lnTo>
                      <a:pt x="10141" y="125718"/>
                    </a:lnTo>
                    <a:lnTo>
                      <a:pt x="10008" y="124742"/>
                    </a:lnTo>
                    <a:lnTo>
                      <a:pt x="9867" y="123800"/>
                    </a:lnTo>
                    <a:lnTo>
                      <a:pt x="9719" y="122858"/>
                    </a:lnTo>
                    <a:lnTo>
                      <a:pt x="9557" y="121984"/>
                    </a:lnTo>
                    <a:lnTo>
                      <a:pt x="9387" y="121143"/>
                    </a:lnTo>
                    <a:lnTo>
                      <a:pt x="9209" y="120335"/>
                    </a:lnTo>
                    <a:lnTo>
                      <a:pt x="9025" y="119562"/>
                    </a:lnTo>
                    <a:lnTo>
                      <a:pt x="8825" y="118821"/>
                    </a:lnTo>
                    <a:lnTo>
                      <a:pt x="8618" y="118115"/>
                    </a:lnTo>
                    <a:lnTo>
                      <a:pt x="8411" y="117476"/>
                    </a:lnTo>
                    <a:lnTo>
                      <a:pt x="8190" y="116870"/>
                    </a:lnTo>
                    <a:lnTo>
                      <a:pt x="7968" y="116298"/>
                    </a:lnTo>
                    <a:lnTo>
                      <a:pt x="7731" y="115794"/>
                    </a:lnTo>
                    <a:lnTo>
                      <a:pt x="7495" y="115323"/>
                    </a:lnTo>
                    <a:lnTo>
                      <a:pt x="7251" y="114885"/>
                    </a:lnTo>
                    <a:lnTo>
                      <a:pt x="7000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7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2" y="227046"/>
                    </a:lnTo>
                    <a:lnTo>
                      <a:pt x="4568" y="227214"/>
                    </a:lnTo>
                    <a:lnTo>
                      <a:pt x="4295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75" y="228761"/>
                    </a:lnTo>
                    <a:lnTo>
                      <a:pt x="3038" y="229232"/>
                    </a:lnTo>
                    <a:lnTo>
                      <a:pt x="2802" y="229771"/>
                    </a:lnTo>
                    <a:lnTo>
                      <a:pt x="2580" y="230309"/>
                    </a:lnTo>
                    <a:lnTo>
                      <a:pt x="2359" y="230915"/>
                    </a:lnTo>
                    <a:lnTo>
                      <a:pt x="2152" y="231587"/>
                    </a:lnTo>
                    <a:lnTo>
                      <a:pt x="1945" y="232260"/>
                    </a:lnTo>
                    <a:lnTo>
                      <a:pt x="1752" y="233000"/>
                    </a:lnTo>
                    <a:lnTo>
                      <a:pt x="1568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8" y="236331"/>
                    </a:lnTo>
                    <a:lnTo>
                      <a:pt x="910" y="237239"/>
                    </a:lnTo>
                    <a:lnTo>
                      <a:pt x="770" y="238181"/>
                    </a:lnTo>
                    <a:lnTo>
                      <a:pt x="644" y="239157"/>
                    </a:lnTo>
                    <a:lnTo>
                      <a:pt x="526" y="240166"/>
                    </a:lnTo>
                    <a:lnTo>
                      <a:pt x="415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2" y="245582"/>
                    </a:lnTo>
                    <a:lnTo>
                      <a:pt x="60" y="246726"/>
                    </a:lnTo>
                    <a:lnTo>
                      <a:pt x="31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1" y="252647"/>
                    </a:lnTo>
                    <a:lnTo>
                      <a:pt x="60" y="253824"/>
                    </a:lnTo>
                    <a:lnTo>
                      <a:pt x="112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15" y="259341"/>
                    </a:lnTo>
                    <a:lnTo>
                      <a:pt x="526" y="260384"/>
                    </a:lnTo>
                    <a:lnTo>
                      <a:pt x="644" y="261360"/>
                    </a:lnTo>
                    <a:lnTo>
                      <a:pt x="770" y="262336"/>
                    </a:lnTo>
                    <a:lnTo>
                      <a:pt x="910" y="263311"/>
                    </a:lnTo>
                    <a:lnTo>
                      <a:pt x="1058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8" y="266743"/>
                    </a:lnTo>
                    <a:lnTo>
                      <a:pt x="1752" y="267516"/>
                    </a:lnTo>
                    <a:lnTo>
                      <a:pt x="1945" y="268256"/>
                    </a:lnTo>
                    <a:lnTo>
                      <a:pt x="2152" y="268963"/>
                    </a:lnTo>
                    <a:lnTo>
                      <a:pt x="2359" y="269602"/>
                    </a:lnTo>
                    <a:lnTo>
                      <a:pt x="2580" y="270208"/>
                    </a:lnTo>
                    <a:lnTo>
                      <a:pt x="2802" y="270780"/>
                    </a:lnTo>
                    <a:lnTo>
                      <a:pt x="3038" y="271318"/>
                    </a:lnTo>
                    <a:lnTo>
                      <a:pt x="3275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295" y="273134"/>
                    </a:lnTo>
                    <a:lnTo>
                      <a:pt x="4568" y="273336"/>
                    </a:lnTo>
                    <a:lnTo>
                      <a:pt x="4842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7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7000" y="272563"/>
                    </a:lnTo>
                    <a:lnTo>
                      <a:pt x="7251" y="272193"/>
                    </a:lnTo>
                    <a:lnTo>
                      <a:pt x="7495" y="271789"/>
                    </a:lnTo>
                    <a:lnTo>
                      <a:pt x="7731" y="271318"/>
                    </a:lnTo>
                    <a:lnTo>
                      <a:pt x="7968" y="270780"/>
                    </a:lnTo>
                    <a:lnTo>
                      <a:pt x="8190" y="270208"/>
                    </a:lnTo>
                    <a:lnTo>
                      <a:pt x="8411" y="269602"/>
                    </a:lnTo>
                    <a:lnTo>
                      <a:pt x="8618" y="268963"/>
                    </a:lnTo>
                    <a:lnTo>
                      <a:pt x="8825" y="268256"/>
                    </a:lnTo>
                    <a:lnTo>
                      <a:pt x="9025" y="267516"/>
                    </a:lnTo>
                    <a:lnTo>
                      <a:pt x="9209" y="266743"/>
                    </a:lnTo>
                    <a:lnTo>
                      <a:pt x="9387" y="265935"/>
                    </a:lnTo>
                    <a:lnTo>
                      <a:pt x="9557" y="265094"/>
                    </a:lnTo>
                    <a:lnTo>
                      <a:pt x="9719" y="264220"/>
                    </a:lnTo>
                    <a:lnTo>
                      <a:pt x="9867" y="263311"/>
                    </a:lnTo>
                    <a:lnTo>
                      <a:pt x="10008" y="262336"/>
                    </a:lnTo>
                    <a:lnTo>
                      <a:pt x="10141" y="261360"/>
                    </a:lnTo>
                    <a:lnTo>
                      <a:pt x="10259" y="260384"/>
                    </a:lnTo>
                    <a:lnTo>
                      <a:pt x="10370" y="259341"/>
                    </a:lnTo>
                    <a:lnTo>
                      <a:pt x="10466" y="258265"/>
                    </a:lnTo>
                    <a:lnTo>
                      <a:pt x="10554" y="257188"/>
                    </a:lnTo>
                    <a:lnTo>
                      <a:pt x="10621" y="256078"/>
                    </a:lnTo>
                    <a:lnTo>
                      <a:pt x="10687" y="254968"/>
                    </a:lnTo>
                    <a:lnTo>
                      <a:pt x="10732" y="253824"/>
                    </a:lnTo>
                    <a:lnTo>
                      <a:pt x="10769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9" y="247903"/>
                    </a:lnTo>
                    <a:lnTo>
                      <a:pt x="10732" y="246726"/>
                    </a:lnTo>
                    <a:lnTo>
                      <a:pt x="10687" y="245582"/>
                    </a:lnTo>
                    <a:lnTo>
                      <a:pt x="10621" y="244438"/>
                    </a:lnTo>
                    <a:lnTo>
                      <a:pt x="10554" y="243328"/>
                    </a:lnTo>
                    <a:lnTo>
                      <a:pt x="10466" y="242252"/>
                    </a:lnTo>
                    <a:lnTo>
                      <a:pt x="10370" y="241209"/>
                    </a:lnTo>
                    <a:lnTo>
                      <a:pt x="10259" y="240166"/>
                    </a:lnTo>
                    <a:lnTo>
                      <a:pt x="10141" y="239157"/>
                    </a:lnTo>
                    <a:lnTo>
                      <a:pt x="10008" y="238181"/>
                    </a:lnTo>
                    <a:lnTo>
                      <a:pt x="9867" y="237239"/>
                    </a:lnTo>
                    <a:lnTo>
                      <a:pt x="9719" y="236331"/>
                    </a:lnTo>
                    <a:lnTo>
                      <a:pt x="9557" y="235422"/>
                    </a:lnTo>
                    <a:lnTo>
                      <a:pt x="9387" y="234581"/>
                    </a:lnTo>
                    <a:lnTo>
                      <a:pt x="9209" y="233774"/>
                    </a:lnTo>
                    <a:lnTo>
                      <a:pt x="9025" y="233000"/>
                    </a:lnTo>
                    <a:lnTo>
                      <a:pt x="8825" y="232260"/>
                    </a:lnTo>
                    <a:lnTo>
                      <a:pt x="8618" y="231587"/>
                    </a:lnTo>
                    <a:lnTo>
                      <a:pt x="8411" y="230915"/>
                    </a:lnTo>
                    <a:lnTo>
                      <a:pt x="8190" y="230309"/>
                    </a:lnTo>
                    <a:lnTo>
                      <a:pt x="7968" y="229771"/>
                    </a:lnTo>
                    <a:lnTo>
                      <a:pt x="7731" y="229232"/>
                    </a:lnTo>
                    <a:lnTo>
                      <a:pt x="7495" y="228761"/>
                    </a:lnTo>
                    <a:lnTo>
                      <a:pt x="7251" y="228358"/>
                    </a:lnTo>
                    <a:lnTo>
                      <a:pt x="7000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7" y="226945"/>
                    </a:lnTo>
                    <a:close/>
                    <a:moveTo>
                      <a:pt x="5115" y="340384"/>
                    </a:moveTo>
                    <a:lnTo>
                      <a:pt x="4842" y="340485"/>
                    </a:lnTo>
                    <a:lnTo>
                      <a:pt x="4568" y="340653"/>
                    </a:lnTo>
                    <a:lnTo>
                      <a:pt x="4295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75" y="342200"/>
                    </a:lnTo>
                    <a:lnTo>
                      <a:pt x="3038" y="342671"/>
                    </a:lnTo>
                    <a:lnTo>
                      <a:pt x="2802" y="343209"/>
                    </a:lnTo>
                    <a:lnTo>
                      <a:pt x="2580" y="343748"/>
                    </a:lnTo>
                    <a:lnTo>
                      <a:pt x="2359" y="344387"/>
                    </a:lnTo>
                    <a:lnTo>
                      <a:pt x="2152" y="345026"/>
                    </a:lnTo>
                    <a:lnTo>
                      <a:pt x="1945" y="345733"/>
                    </a:lnTo>
                    <a:lnTo>
                      <a:pt x="1752" y="346439"/>
                    </a:lnTo>
                    <a:lnTo>
                      <a:pt x="1568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8" y="349770"/>
                    </a:lnTo>
                    <a:lnTo>
                      <a:pt x="910" y="350678"/>
                    </a:lnTo>
                    <a:lnTo>
                      <a:pt x="770" y="351620"/>
                    </a:lnTo>
                    <a:lnTo>
                      <a:pt x="644" y="352595"/>
                    </a:lnTo>
                    <a:lnTo>
                      <a:pt x="526" y="353605"/>
                    </a:lnTo>
                    <a:lnTo>
                      <a:pt x="415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2" y="359021"/>
                    </a:lnTo>
                    <a:lnTo>
                      <a:pt x="60" y="360165"/>
                    </a:lnTo>
                    <a:lnTo>
                      <a:pt x="31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1" y="366086"/>
                    </a:lnTo>
                    <a:lnTo>
                      <a:pt x="60" y="367263"/>
                    </a:lnTo>
                    <a:lnTo>
                      <a:pt x="112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15" y="372780"/>
                    </a:lnTo>
                    <a:lnTo>
                      <a:pt x="526" y="373823"/>
                    </a:lnTo>
                    <a:lnTo>
                      <a:pt x="644" y="374799"/>
                    </a:lnTo>
                    <a:lnTo>
                      <a:pt x="770" y="375808"/>
                    </a:lnTo>
                    <a:lnTo>
                      <a:pt x="910" y="376750"/>
                    </a:lnTo>
                    <a:lnTo>
                      <a:pt x="1058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8" y="380215"/>
                    </a:lnTo>
                    <a:lnTo>
                      <a:pt x="1752" y="380989"/>
                    </a:lnTo>
                    <a:lnTo>
                      <a:pt x="1945" y="381695"/>
                    </a:lnTo>
                    <a:lnTo>
                      <a:pt x="2152" y="382402"/>
                    </a:lnTo>
                    <a:lnTo>
                      <a:pt x="2359" y="383041"/>
                    </a:lnTo>
                    <a:lnTo>
                      <a:pt x="2580" y="383680"/>
                    </a:lnTo>
                    <a:lnTo>
                      <a:pt x="2802" y="384218"/>
                    </a:lnTo>
                    <a:lnTo>
                      <a:pt x="3038" y="384757"/>
                    </a:lnTo>
                    <a:lnTo>
                      <a:pt x="3275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295" y="386573"/>
                    </a:lnTo>
                    <a:lnTo>
                      <a:pt x="4568" y="386775"/>
                    </a:lnTo>
                    <a:lnTo>
                      <a:pt x="4842" y="386943"/>
                    </a:lnTo>
                    <a:lnTo>
                      <a:pt x="5115" y="387044"/>
                    </a:lnTo>
                    <a:lnTo>
                      <a:pt x="5677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7000" y="386001"/>
                    </a:lnTo>
                    <a:lnTo>
                      <a:pt x="7251" y="385631"/>
                    </a:lnTo>
                    <a:lnTo>
                      <a:pt x="7495" y="385228"/>
                    </a:lnTo>
                    <a:lnTo>
                      <a:pt x="7731" y="384757"/>
                    </a:lnTo>
                    <a:lnTo>
                      <a:pt x="7968" y="384218"/>
                    </a:lnTo>
                    <a:lnTo>
                      <a:pt x="8190" y="383680"/>
                    </a:lnTo>
                    <a:lnTo>
                      <a:pt x="8411" y="383041"/>
                    </a:lnTo>
                    <a:lnTo>
                      <a:pt x="8618" y="382402"/>
                    </a:lnTo>
                    <a:lnTo>
                      <a:pt x="8825" y="381695"/>
                    </a:lnTo>
                    <a:lnTo>
                      <a:pt x="9025" y="380989"/>
                    </a:lnTo>
                    <a:lnTo>
                      <a:pt x="9209" y="380215"/>
                    </a:lnTo>
                    <a:lnTo>
                      <a:pt x="9387" y="379374"/>
                    </a:lnTo>
                    <a:lnTo>
                      <a:pt x="9557" y="378533"/>
                    </a:lnTo>
                    <a:lnTo>
                      <a:pt x="9719" y="377658"/>
                    </a:lnTo>
                    <a:lnTo>
                      <a:pt x="9867" y="376750"/>
                    </a:lnTo>
                    <a:lnTo>
                      <a:pt x="10008" y="375808"/>
                    </a:lnTo>
                    <a:lnTo>
                      <a:pt x="10141" y="374799"/>
                    </a:lnTo>
                    <a:lnTo>
                      <a:pt x="10259" y="373823"/>
                    </a:lnTo>
                    <a:lnTo>
                      <a:pt x="10370" y="372780"/>
                    </a:lnTo>
                    <a:lnTo>
                      <a:pt x="10466" y="371704"/>
                    </a:lnTo>
                    <a:lnTo>
                      <a:pt x="10554" y="370627"/>
                    </a:lnTo>
                    <a:lnTo>
                      <a:pt x="10621" y="369517"/>
                    </a:lnTo>
                    <a:lnTo>
                      <a:pt x="10687" y="368407"/>
                    </a:lnTo>
                    <a:lnTo>
                      <a:pt x="10732" y="367263"/>
                    </a:lnTo>
                    <a:lnTo>
                      <a:pt x="10769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9" y="361342"/>
                    </a:lnTo>
                    <a:lnTo>
                      <a:pt x="10732" y="360165"/>
                    </a:lnTo>
                    <a:lnTo>
                      <a:pt x="10687" y="359021"/>
                    </a:lnTo>
                    <a:lnTo>
                      <a:pt x="10621" y="357911"/>
                    </a:lnTo>
                    <a:lnTo>
                      <a:pt x="10554" y="356801"/>
                    </a:lnTo>
                    <a:lnTo>
                      <a:pt x="10466" y="355724"/>
                    </a:lnTo>
                    <a:lnTo>
                      <a:pt x="10370" y="354648"/>
                    </a:lnTo>
                    <a:lnTo>
                      <a:pt x="10259" y="353605"/>
                    </a:lnTo>
                    <a:lnTo>
                      <a:pt x="10141" y="352595"/>
                    </a:lnTo>
                    <a:lnTo>
                      <a:pt x="10008" y="351620"/>
                    </a:lnTo>
                    <a:lnTo>
                      <a:pt x="9867" y="350678"/>
                    </a:lnTo>
                    <a:lnTo>
                      <a:pt x="9719" y="349770"/>
                    </a:lnTo>
                    <a:lnTo>
                      <a:pt x="9557" y="348895"/>
                    </a:lnTo>
                    <a:lnTo>
                      <a:pt x="9387" y="348054"/>
                    </a:lnTo>
                    <a:lnTo>
                      <a:pt x="9209" y="347213"/>
                    </a:lnTo>
                    <a:lnTo>
                      <a:pt x="9025" y="346439"/>
                    </a:lnTo>
                    <a:lnTo>
                      <a:pt x="8825" y="345733"/>
                    </a:lnTo>
                    <a:lnTo>
                      <a:pt x="8618" y="345026"/>
                    </a:lnTo>
                    <a:lnTo>
                      <a:pt x="8411" y="344387"/>
                    </a:lnTo>
                    <a:lnTo>
                      <a:pt x="8190" y="343748"/>
                    </a:lnTo>
                    <a:lnTo>
                      <a:pt x="7968" y="343209"/>
                    </a:lnTo>
                    <a:lnTo>
                      <a:pt x="7731" y="342671"/>
                    </a:lnTo>
                    <a:lnTo>
                      <a:pt x="7495" y="342200"/>
                    </a:lnTo>
                    <a:lnTo>
                      <a:pt x="7251" y="341797"/>
                    </a:lnTo>
                    <a:lnTo>
                      <a:pt x="7000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7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2" y="453957"/>
                    </a:lnTo>
                    <a:lnTo>
                      <a:pt x="4568" y="454092"/>
                    </a:lnTo>
                    <a:lnTo>
                      <a:pt x="4295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75" y="455639"/>
                    </a:lnTo>
                    <a:lnTo>
                      <a:pt x="3038" y="456110"/>
                    </a:lnTo>
                    <a:lnTo>
                      <a:pt x="2802" y="456615"/>
                    </a:lnTo>
                    <a:lnTo>
                      <a:pt x="2580" y="457153"/>
                    </a:lnTo>
                    <a:lnTo>
                      <a:pt x="2359" y="457758"/>
                    </a:lnTo>
                    <a:lnTo>
                      <a:pt x="2152" y="458398"/>
                    </a:lnTo>
                    <a:lnTo>
                      <a:pt x="1945" y="459070"/>
                    </a:lnTo>
                    <a:lnTo>
                      <a:pt x="1752" y="459811"/>
                    </a:lnTo>
                    <a:lnTo>
                      <a:pt x="1568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8" y="463074"/>
                    </a:lnTo>
                    <a:lnTo>
                      <a:pt x="910" y="463982"/>
                    </a:lnTo>
                    <a:lnTo>
                      <a:pt x="770" y="464924"/>
                    </a:lnTo>
                    <a:lnTo>
                      <a:pt x="644" y="465900"/>
                    </a:lnTo>
                    <a:lnTo>
                      <a:pt x="526" y="466875"/>
                    </a:lnTo>
                    <a:lnTo>
                      <a:pt x="415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2" y="472258"/>
                    </a:lnTo>
                    <a:lnTo>
                      <a:pt x="60" y="473402"/>
                    </a:lnTo>
                    <a:lnTo>
                      <a:pt x="31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1" y="479356"/>
                    </a:lnTo>
                    <a:lnTo>
                      <a:pt x="60" y="480534"/>
                    </a:lnTo>
                    <a:lnTo>
                      <a:pt x="112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15" y="486152"/>
                    </a:lnTo>
                    <a:lnTo>
                      <a:pt x="526" y="487195"/>
                    </a:lnTo>
                    <a:lnTo>
                      <a:pt x="644" y="488204"/>
                    </a:lnTo>
                    <a:lnTo>
                      <a:pt x="770" y="489179"/>
                    </a:lnTo>
                    <a:lnTo>
                      <a:pt x="910" y="490155"/>
                    </a:lnTo>
                    <a:lnTo>
                      <a:pt x="1058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8" y="493620"/>
                    </a:lnTo>
                    <a:lnTo>
                      <a:pt x="1752" y="494394"/>
                    </a:lnTo>
                    <a:lnTo>
                      <a:pt x="1945" y="495134"/>
                    </a:lnTo>
                    <a:lnTo>
                      <a:pt x="2152" y="495840"/>
                    </a:lnTo>
                    <a:lnTo>
                      <a:pt x="2359" y="496513"/>
                    </a:lnTo>
                    <a:lnTo>
                      <a:pt x="2580" y="497119"/>
                    </a:lnTo>
                    <a:lnTo>
                      <a:pt x="2802" y="497691"/>
                    </a:lnTo>
                    <a:lnTo>
                      <a:pt x="3038" y="498195"/>
                    </a:lnTo>
                    <a:lnTo>
                      <a:pt x="3275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295" y="500046"/>
                    </a:lnTo>
                    <a:lnTo>
                      <a:pt x="4568" y="500248"/>
                    </a:lnTo>
                    <a:lnTo>
                      <a:pt x="4842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7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7000" y="499474"/>
                    </a:lnTo>
                    <a:lnTo>
                      <a:pt x="7251" y="499104"/>
                    </a:lnTo>
                    <a:lnTo>
                      <a:pt x="7495" y="498666"/>
                    </a:lnTo>
                    <a:lnTo>
                      <a:pt x="7731" y="498195"/>
                    </a:lnTo>
                    <a:lnTo>
                      <a:pt x="7968" y="497691"/>
                    </a:lnTo>
                    <a:lnTo>
                      <a:pt x="8190" y="497119"/>
                    </a:lnTo>
                    <a:lnTo>
                      <a:pt x="8411" y="496513"/>
                    </a:lnTo>
                    <a:lnTo>
                      <a:pt x="8618" y="495840"/>
                    </a:lnTo>
                    <a:lnTo>
                      <a:pt x="8825" y="495134"/>
                    </a:lnTo>
                    <a:lnTo>
                      <a:pt x="9025" y="494394"/>
                    </a:lnTo>
                    <a:lnTo>
                      <a:pt x="9209" y="493620"/>
                    </a:lnTo>
                    <a:lnTo>
                      <a:pt x="9387" y="492813"/>
                    </a:lnTo>
                    <a:lnTo>
                      <a:pt x="9557" y="491972"/>
                    </a:lnTo>
                    <a:lnTo>
                      <a:pt x="9719" y="491063"/>
                    </a:lnTo>
                    <a:lnTo>
                      <a:pt x="9867" y="490155"/>
                    </a:lnTo>
                    <a:lnTo>
                      <a:pt x="10008" y="489179"/>
                    </a:lnTo>
                    <a:lnTo>
                      <a:pt x="10141" y="488204"/>
                    </a:lnTo>
                    <a:lnTo>
                      <a:pt x="10259" y="487195"/>
                    </a:lnTo>
                    <a:lnTo>
                      <a:pt x="10370" y="486152"/>
                    </a:lnTo>
                    <a:lnTo>
                      <a:pt x="10466" y="485075"/>
                    </a:lnTo>
                    <a:lnTo>
                      <a:pt x="10554" y="483965"/>
                    </a:lnTo>
                    <a:lnTo>
                      <a:pt x="10621" y="482855"/>
                    </a:lnTo>
                    <a:lnTo>
                      <a:pt x="10687" y="481711"/>
                    </a:lnTo>
                    <a:lnTo>
                      <a:pt x="10732" y="480534"/>
                    </a:lnTo>
                    <a:lnTo>
                      <a:pt x="10769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9" y="474579"/>
                    </a:lnTo>
                    <a:lnTo>
                      <a:pt x="10732" y="473402"/>
                    </a:lnTo>
                    <a:lnTo>
                      <a:pt x="10687" y="472258"/>
                    </a:lnTo>
                    <a:lnTo>
                      <a:pt x="10621" y="471148"/>
                    </a:lnTo>
                    <a:lnTo>
                      <a:pt x="10554" y="470038"/>
                    </a:lnTo>
                    <a:lnTo>
                      <a:pt x="10466" y="468961"/>
                    </a:lnTo>
                    <a:lnTo>
                      <a:pt x="10370" y="467918"/>
                    </a:lnTo>
                    <a:lnTo>
                      <a:pt x="10259" y="466875"/>
                    </a:lnTo>
                    <a:lnTo>
                      <a:pt x="10141" y="465900"/>
                    </a:lnTo>
                    <a:lnTo>
                      <a:pt x="10008" y="464924"/>
                    </a:lnTo>
                    <a:lnTo>
                      <a:pt x="9867" y="463982"/>
                    </a:lnTo>
                    <a:lnTo>
                      <a:pt x="9719" y="463074"/>
                    </a:lnTo>
                    <a:lnTo>
                      <a:pt x="9557" y="462199"/>
                    </a:lnTo>
                    <a:lnTo>
                      <a:pt x="9387" y="461358"/>
                    </a:lnTo>
                    <a:lnTo>
                      <a:pt x="9209" y="460551"/>
                    </a:lnTo>
                    <a:lnTo>
                      <a:pt x="9025" y="459811"/>
                    </a:lnTo>
                    <a:lnTo>
                      <a:pt x="8825" y="459070"/>
                    </a:lnTo>
                    <a:lnTo>
                      <a:pt x="8618" y="458398"/>
                    </a:lnTo>
                    <a:lnTo>
                      <a:pt x="8411" y="457758"/>
                    </a:lnTo>
                    <a:lnTo>
                      <a:pt x="8190" y="457153"/>
                    </a:lnTo>
                    <a:lnTo>
                      <a:pt x="7968" y="456615"/>
                    </a:lnTo>
                    <a:lnTo>
                      <a:pt x="7731" y="456110"/>
                    </a:lnTo>
                    <a:lnTo>
                      <a:pt x="7495" y="455639"/>
                    </a:lnTo>
                    <a:lnTo>
                      <a:pt x="7251" y="455235"/>
                    </a:lnTo>
                    <a:lnTo>
                      <a:pt x="7000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7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2" y="567160"/>
                    </a:lnTo>
                    <a:lnTo>
                      <a:pt x="4568" y="567328"/>
                    </a:lnTo>
                    <a:lnTo>
                      <a:pt x="4295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75" y="568876"/>
                    </a:lnTo>
                    <a:lnTo>
                      <a:pt x="3038" y="569347"/>
                    </a:lnTo>
                    <a:lnTo>
                      <a:pt x="2802" y="569885"/>
                    </a:lnTo>
                    <a:lnTo>
                      <a:pt x="2580" y="570423"/>
                    </a:lnTo>
                    <a:lnTo>
                      <a:pt x="2359" y="571029"/>
                    </a:lnTo>
                    <a:lnTo>
                      <a:pt x="2152" y="571702"/>
                    </a:lnTo>
                    <a:lnTo>
                      <a:pt x="1945" y="572408"/>
                    </a:lnTo>
                    <a:lnTo>
                      <a:pt x="1752" y="573115"/>
                    </a:lnTo>
                    <a:lnTo>
                      <a:pt x="1568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8" y="576445"/>
                    </a:lnTo>
                    <a:lnTo>
                      <a:pt x="910" y="577354"/>
                    </a:lnTo>
                    <a:lnTo>
                      <a:pt x="770" y="578296"/>
                    </a:lnTo>
                    <a:lnTo>
                      <a:pt x="644" y="579271"/>
                    </a:lnTo>
                    <a:lnTo>
                      <a:pt x="526" y="580280"/>
                    </a:lnTo>
                    <a:lnTo>
                      <a:pt x="415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2" y="585697"/>
                    </a:lnTo>
                    <a:lnTo>
                      <a:pt x="60" y="586840"/>
                    </a:lnTo>
                    <a:lnTo>
                      <a:pt x="31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1" y="592795"/>
                    </a:lnTo>
                    <a:lnTo>
                      <a:pt x="60" y="593972"/>
                    </a:lnTo>
                    <a:lnTo>
                      <a:pt x="112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15" y="599557"/>
                    </a:lnTo>
                    <a:lnTo>
                      <a:pt x="526" y="600600"/>
                    </a:lnTo>
                    <a:lnTo>
                      <a:pt x="644" y="601609"/>
                    </a:lnTo>
                    <a:lnTo>
                      <a:pt x="770" y="602585"/>
                    </a:lnTo>
                    <a:lnTo>
                      <a:pt x="910" y="603527"/>
                    </a:lnTo>
                    <a:lnTo>
                      <a:pt x="1058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8" y="606958"/>
                    </a:lnTo>
                    <a:lnTo>
                      <a:pt x="1752" y="607732"/>
                    </a:lnTo>
                    <a:lnTo>
                      <a:pt x="1945" y="608472"/>
                    </a:lnTo>
                    <a:lnTo>
                      <a:pt x="2152" y="609145"/>
                    </a:lnTo>
                    <a:lnTo>
                      <a:pt x="2359" y="609784"/>
                    </a:lnTo>
                    <a:lnTo>
                      <a:pt x="2580" y="610389"/>
                    </a:lnTo>
                    <a:lnTo>
                      <a:pt x="2802" y="610961"/>
                    </a:lnTo>
                    <a:lnTo>
                      <a:pt x="3038" y="611466"/>
                    </a:lnTo>
                    <a:lnTo>
                      <a:pt x="3275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295" y="613249"/>
                    </a:lnTo>
                    <a:lnTo>
                      <a:pt x="4568" y="613451"/>
                    </a:lnTo>
                    <a:lnTo>
                      <a:pt x="4842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7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7000" y="612711"/>
                    </a:lnTo>
                    <a:lnTo>
                      <a:pt x="7251" y="612341"/>
                    </a:lnTo>
                    <a:lnTo>
                      <a:pt x="7495" y="611937"/>
                    </a:lnTo>
                    <a:lnTo>
                      <a:pt x="7731" y="611466"/>
                    </a:lnTo>
                    <a:lnTo>
                      <a:pt x="7968" y="610961"/>
                    </a:lnTo>
                    <a:lnTo>
                      <a:pt x="8190" y="610389"/>
                    </a:lnTo>
                    <a:lnTo>
                      <a:pt x="8411" y="609784"/>
                    </a:lnTo>
                    <a:lnTo>
                      <a:pt x="8618" y="609145"/>
                    </a:lnTo>
                    <a:lnTo>
                      <a:pt x="8825" y="608472"/>
                    </a:lnTo>
                    <a:lnTo>
                      <a:pt x="9025" y="607732"/>
                    </a:lnTo>
                    <a:lnTo>
                      <a:pt x="9209" y="606958"/>
                    </a:lnTo>
                    <a:lnTo>
                      <a:pt x="9387" y="606151"/>
                    </a:lnTo>
                    <a:lnTo>
                      <a:pt x="9557" y="605310"/>
                    </a:lnTo>
                    <a:lnTo>
                      <a:pt x="9719" y="604435"/>
                    </a:lnTo>
                    <a:lnTo>
                      <a:pt x="9867" y="603527"/>
                    </a:lnTo>
                    <a:lnTo>
                      <a:pt x="10008" y="602585"/>
                    </a:lnTo>
                    <a:lnTo>
                      <a:pt x="10141" y="601609"/>
                    </a:lnTo>
                    <a:lnTo>
                      <a:pt x="10259" y="600600"/>
                    </a:lnTo>
                    <a:lnTo>
                      <a:pt x="10370" y="599557"/>
                    </a:lnTo>
                    <a:lnTo>
                      <a:pt x="10466" y="598480"/>
                    </a:lnTo>
                    <a:lnTo>
                      <a:pt x="10554" y="597404"/>
                    </a:lnTo>
                    <a:lnTo>
                      <a:pt x="10621" y="596294"/>
                    </a:lnTo>
                    <a:lnTo>
                      <a:pt x="10687" y="595150"/>
                    </a:lnTo>
                    <a:lnTo>
                      <a:pt x="10732" y="593972"/>
                    </a:lnTo>
                    <a:lnTo>
                      <a:pt x="10769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9" y="588018"/>
                    </a:lnTo>
                    <a:lnTo>
                      <a:pt x="10732" y="586840"/>
                    </a:lnTo>
                    <a:lnTo>
                      <a:pt x="10687" y="585697"/>
                    </a:lnTo>
                    <a:lnTo>
                      <a:pt x="10621" y="584586"/>
                    </a:lnTo>
                    <a:lnTo>
                      <a:pt x="10554" y="583476"/>
                    </a:lnTo>
                    <a:lnTo>
                      <a:pt x="10466" y="582400"/>
                    </a:lnTo>
                    <a:lnTo>
                      <a:pt x="10370" y="581323"/>
                    </a:lnTo>
                    <a:lnTo>
                      <a:pt x="10259" y="580280"/>
                    </a:lnTo>
                    <a:lnTo>
                      <a:pt x="10141" y="579271"/>
                    </a:lnTo>
                    <a:lnTo>
                      <a:pt x="10008" y="578296"/>
                    </a:lnTo>
                    <a:lnTo>
                      <a:pt x="9867" y="577354"/>
                    </a:lnTo>
                    <a:lnTo>
                      <a:pt x="9719" y="576445"/>
                    </a:lnTo>
                    <a:lnTo>
                      <a:pt x="9557" y="575571"/>
                    </a:lnTo>
                    <a:lnTo>
                      <a:pt x="9387" y="574730"/>
                    </a:lnTo>
                    <a:lnTo>
                      <a:pt x="9209" y="573889"/>
                    </a:lnTo>
                    <a:lnTo>
                      <a:pt x="9025" y="573115"/>
                    </a:lnTo>
                    <a:lnTo>
                      <a:pt x="8825" y="572408"/>
                    </a:lnTo>
                    <a:lnTo>
                      <a:pt x="8618" y="571702"/>
                    </a:lnTo>
                    <a:lnTo>
                      <a:pt x="8411" y="571029"/>
                    </a:lnTo>
                    <a:lnTo>
                      <a:pt x="8190" y="570423"/>
                    </a:lnTo>
                    <a:lnTo>
                      <a:pt x="7968" y="569885"/>
                    </a:lnTo>
                    <a:lnTo>
                      <a:pt x="7731" y="569347"/>
                    </a:lnTo>
                    <a:lnTo>
                      <a:pt x="7495" y="568876"/>
                    </a:lnTo>
                    <a:lnTo>
                      <a:pt x="7251" y="568472"/>
                    </a:lnTo>
                    <a:lnTo>
                      <a:pt x="7000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7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Google Shape;45;p3"/>
              <p:cNvSpPr/>
              <p:nvPr/>
            </p:nvSpPr>
            <p:spPr>
              <a:xfrm>
                <a:off x="11651245" y="3272898"/>
                <a:ext cx="55601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1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294" y="471"/>
                    </a:lnTo>
                    <a:lnTo>
                      <a:pt x="4035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74" y="1850"/>
                    </a:lnTo>
                    <a:lnTo>
                      <a:pt x="3038" y="2321"/>
                    </a:lnTo>
                    <a:lnTo>
                      <a:pt x="2801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0" y="6863"/>
                    </a:lnTo>
                    <a:lnTo>
                      <a:pt x="1382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43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4" y="18671"/>
                    </a:lnTo>
                    <a:lnTo>
                      <a:pt x="59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59" y="26879"/>
                    </a:lnTo>
                    <a:lnTo>
                      <a:pt x="104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43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82" y="39024"/>
                    </a:lnTo>
                    <a:lnTo>
                      <a:pt x="1560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1" y="43868"/>
                    </a:lnTo>
                    <a:lnTo>
                      <a:pt x="3038" y="44373"/>
                    </a:lnTo>
                    <a:lnTo>
                      <a:pt x="3274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5" y="45954"/>
                    </a:lnTo>
                    <a:lnTo>
                      <a:pt x="4294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0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18" y="42052"/>
                    </a:lnTo>
                    <a:lnTo>
                      <a:pt x="8824" y="41345"/>
                    </a:lnTo>
                    <a:lnTo>
                      <a:pt x="9017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67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0" y="24558"/>
                    </a:lnTo>
                    <a:lnTo>
                      <a:pt x="10790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7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17" y="6089"/>
                    </a:lnTo>
                    <a:lnTo>
                      <a:pt x="8824" y="5349"/>
                    </a:lnTo>
                    <a:lnTo>
                      <a:pt x="8618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0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294" y="113943"/>
                    </a:lnTo>
                    <a:lnTo>
                      <a:pt x="4035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74" y="115323"/>
                    </a:lnTo>
                    <a:lnTo>
                      <a:pt x="3038" y="115794"/>
                    </a:lnTo>
                    <a:lnTo>
                      <a:pt x="2801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0" y="120335"/>
                    </a:lnTo>
                    <a:lnTo>
                      <a:pt x="1382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43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4" y="132110"/>
                    </a:lnTo>
                    <a:lnTo>
                      <a:pt x="59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59" y="140352"/>
                    </a:lnTo>
                    <a:lnTo>
                      <a:pt x="104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43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82" y="152496"/>
                    </a:lnTo>
                    <a:lnTo>
                      <a:pt x="1560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1" y="157341"/>
                    </a:lnTo>
                    <a:lnTo>
                      <a:pt x="3038" y="157845"/>
                    </a:lnTo>
                    <a:lnTo>
                      <a:pt x="3274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5" y="159427"/>
                    </a:lnTo>
                    <a:lnTo>
                      <a:pt x="4294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0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18" y="155491"/>
                    </a:lnTo>
                    <a:lnTo>
                      <a:pt x="8824" y="154818"/>
                    </a:lnTo>
                    <a:lnTo>
                      <a:pt x="9017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67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0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7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17" y="119562"/>
                    </a:lnTo>
                    <a:lnTo>
                      <a:pt x="8824" y="118821"/>
                    </a:lnTo>
                    <a:lnTo>
                      <a:pt x="8618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0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294" y="227416"/>
                    </a:lnTo>
                    <a:lnTo>
                      <a:pt x="4035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74" y="228761"/>
                    </a:lnTo>
                    <a:lnTo>
                      <a:pt x="3038" y="229232"/>
                    </a:lnTo>
                    <a:lnTo>
                      <a:pt x="2801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0" y="233774"/>
                    </a:lnTo>
                    <a:lnTo>
                      <a:pt x="1382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43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4" y="245582"/>
                    </a:lnTo>
                    <a:lnTo>
                      <a:pt x="59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59" y="253824"/>
                    </a:lnTo>
                    <a:lnTo>
                      <a:pt x="104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43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82" y="265935"/>
                    </a:lnTo>
                    <a:lnTo>
                      <a:pt x="1560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1" y="270780"/>
                    </a:lnTo>
                    <a:lnTo>
                      <a:pt x="3038" y="271318"/>
                    </a:lnTo>
                    <a:lnTo>
                      <a:pt x="3274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5" y="272865"/>
                    </a:lnTo>
                    <a:lnTo>
                      <a:pt x="4294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0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18" y="268963"/>
                    </a:lnTo>
                    <a:lnTo>
                      <a:pt x="8824" y="268256"/>
                    </a:lnTo>
                    <a:lnTo>
                      <a:pt x="9017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67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0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7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17" y="233000"/>
                    </a:lnTo>
                    <a:lnTo>
                      <a:pt x="8824" y="232260"/>
                    </a:lnTo>
                    <a:lnTo>
                      <a:pt x="8618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0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4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294" y="340855"/>
                    </a:lnTo>
                    <a:lnTo>
                      <a:pt x="4035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74" y="342200"/>
                    </a:lnTo>
                    <a:lnTo>
                      <a:pt x="3038" y="342671"/>
                    </a:lnTo>
                    <a:lnTo>
                      <a:pt x="2801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0" y="347213"/>
                    </a:lnTo>
                    <a:lnTo>
                      <a:pt x="1382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43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4" y="359021"/>
                    </a:lnTo>
                    <a:lnTo>
                      <a:pt x="59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59" y="367263"/>
                    </a:lnTo>
                    <a:lnTo>
                      <a:pt x="104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43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82" y="379374"/>
                    </a:lnTo>
                    <a:lnTo>
                      <a:pt x="1560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1" y="384218"/>
                    </a:lnTo>
                    <a:lnTo>
                      <a:pt x="3038" y="384757"/>
                    </a:lnTo>
                    <a:lnTo>
                      <a:pt x="3274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5" y="386304"/>
                    </a:lnTo>
                    <a:lnTo>
                      <a:pt x="4294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4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0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18" y="382402"/>
                    </a:lnTo>
                    <a:lnTo>
                      <a:pt x="8824" y="381695"/>
                    </a:lnTo>
                    <a:lnTo>
                      <a:pt x="9017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67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0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7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17" y="346439"/>
                    </a:lnTo>
                    <a:lnTo>
                      <a:pt x="8824" y="345733"/>
                    </a:lnTo>
                    <a:lnTo>
                      <a:pt x="8618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0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294" y="454293"/>
                    </a:lnTo>
                    <a:lnTo>
                      <a:pt x="4035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74" y="455639"/>
                    </a:lnTo>
                    <a:lnTo>
                      <a:pt x="3038" y="456110"/>
                    </a:lnTo>
                    <a:lnTo>
                      <a:pt x="2801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0" y="460551"/>
                    </a:lnTo>
                    <a:lnTo>
                      <a:pt x="1382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09" y="463982"/>
                    </a:lnTo>
                    <a:lnTo>
                      <a:pt x="769" y="464924"/>
                    </a:lnTo>
                    <a:lnTo>
                      <a:pt x="643" y="465900"/>
                    </a:lnTo>
                    <a:lnTo>
                      <a:pt x="525" y="466875"/>
                    </a:lnTo>
                    <a:lnTo>
                      <a:pt x="414" y="467918"/>
                    </a:lnTo>
                    <a:lnTo>
                      <a:pt x="318" y="468961"/>
                    </a:lnTo>
                    <a:lnTo>
                      <a:pt x="237" y="470038"/>
                    </a:lnTo>
                    <a:lnTo>
                      <a:pt x="163" y="471148"/>
                    </a:lnTo>
                    <a:lnTo>
                      <a:pt x="104" y="472258"/>
                    </a:lnTo>
                    <a:lnTo>
                      <a:pt x="59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0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59" y="480534"/>
                    </a:lnTo>
                    <a:lnTo>
                      <a:pt x="104" y="481711"/>
                    </a:lnTo>
                    <a:lnTo>
                      <a:pt x="163" y="482855"/>
                    </a:lnTo>
                    <a:lnTo>
                      <a:pt x="237" y="483965"/>
                    </a:lnTo>
                    <a:lnTo>
                      <a:pt x="318" y="485075"/>
                    </a:lnTo>
                    <a:lnTo>
                      <a:pt x="414" y="486152"/>
                    </a:lnTo>
                    <a:lnTo>
                      <a:pt x="525" y="487195"/>
                    </a:lnTo>
                    <a:lnTo>
                      <a:pt x="643" y="488204"/>
                    </a:lnTo>
                    <a:lnTo>
                      <a:pt x="769" y="489179"/>
                    </a:lnTo>
                    <a:lnTo>
                      <a:pt x="909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82" y="492813"/>
                    </a:lnTo>
                    <a:lnTo>
                      <a:pt x="1560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1" y="497691"/>
                    </a:lnTo>
                    <a:lnTo>
                      <a:pt x="3038" y="498195"/>
                    </a:lnTo>
                    <a:lnTo>
                      <a:pt x="3274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5" y="499777"/>
                    </a:lnTo>
                    <a:lnTo>
                      <a:pt x="4294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0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18" y="495840"/>
                    </a:lnTo>
                    <a:lnTo>
                      <a:pt x="8824" y="495134"/>
                    </a:lnTo>
                    <a:lnTo>
                      <a:pt x="9017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67" y="490155"/>
                    </a:lnTo>
                    <a:lnTo>
                      <a:pt x="10007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46" y="483965"/>
                    </a:lnTo>
                    <a:lnTo>
                      <a:pt x="10620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0" y="478179"/>
                    </a:lnTo>
                    <a:lnTo>
                      <a:pt x="10790" y="476934"/>
                    </a:lnTo>
                    <a:lnTo>
                      <a:pt x="10790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0" y="471148"/>
                    </a:lnTo>
                    <a:lnTo>
                      <a:pt x="10546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07" y="464924"/>
                    </a:lnTo>
                    <a:lnTo>
                      <a:pt x="9867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17" y="459811"/>
                    </a:lnTo>
                    <a:lnTo>
                      <a:pt x="8824" y="459070"/>
                    </a:lnTo>
                    <a:lnTo>
                      <a:pt x="8618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0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294" y="567530"/>
                    </a:lnTo>
                    <a:lnTo>
                      <a:pt x="4035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74" y="568876"/>
                    </a:lnTo>
                    <a:lnTo>
                      <a:pt x="3038" y="569347"/>
                    </a:lnTo>
                    <a:lnTo>
                      <a:pt x="2801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0" y="573889"/>
                    </a:lnTo>
                    <a:lnTo>
                      <a:pt x="1382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43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4" y="585697"/>
                    </a:lnTo>
                    <a:lnTo>
                      <a:pt x="59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59" y="593972"/>
                    </a:lnTo>
                    <a:lnTo>
                      <a:pt x="104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43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82" y="606151"/>
                    </a:lnTo>
                    <a:lnTo>
                      <a:pt x="1560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1" y="610961"/>
                    </a:lnTo>
                    <a:lnTo>
                      <a:pt x="3038" y="611466"/>
                    </a:lnTo>
                    <a:lnTo>
                      <a:pt x="3274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5" y="613013"/>
                    </a:lnTo>
                    <a:lnTo>
                      <a:pt x="4294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0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18" y="609145"/>
                    </a:lnTo>
                    <a:lnTo>
                      <a:pt x="8824" y="608472"/>
                    </a:lnTo>
                    <a:lnTo>
                      <a:pt x="9017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67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0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7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17" y="573115"/>
                    </a:lnTo>
                    <a:lnTo>
                      <a:pt x="8824" y="572408"/>
                    </a:lnTo>
                    <a:lnTo>
                      <a:pt x="8618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0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cxnSp>
          <p:nvCxnSpPr>
            <p:cNvPr id="91" name="Google Shape;95;p7"/>
            <p:cNvCxnSpPr/>
            <p:nvPr/>
          </p:nvCxnSpPr>
          <p:spPr>
            <a:xfrm>
              <a:off x="14832" y="430094"/>
              <a:ext cx="2559403" cy="11347"/>
            </a:xfrm>
            <a:prstGeom prst="straightConnector1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4" name="Прямоугольник 93"/>
          <p:cNvSpPr/>
          <p:nvPr/>
        </p:nvSpPr>
        <p:spPr>
          <a:xfrm>
            <a:off x="1929934" y="243152"/>
            <a:ext cx="100173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54375"/>
                </a:solidFill>
                <a:latin typeface="Bebas Neue Bold" panose="020B0606020202050201" pitchFamily="34" charset="-52"/>
              </a:rPr>
              <a:t>6. В разделе «3. Заявитель» заполните все обязательные поля, которые помечены звездочкой *. </a:t>
            </a:r>
          </a:p>
          <a:p>
            <a:pPr algn="ctr"/>
            <a:r>
              <a:rPr lang="ru-RU" sz="2800" dirty="0">
                <a:solidFill>
                  <a:srgbClr val="054375"/>
                </a:solidFill>
                <a:latin typeface="Bebas Neue Bold" panose="020B0606020202050201" pitchFamily="34" charset="-52"/>
              </a:rPr>
              <a:t>Для продолжения нажмите «Далее». </a:t>
            </a:r>
            <a:endParaRPr lang="ru-RU" sz="2800" dirty="0">
              <a:solidFill>
                <a:srgbClr val="637B9B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215895" y="196812"/>
            <a:ext cx="21318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54375"/>
                </a:solidFill>
                <a:latin typeface="Styrene A Web Med" pitchFamily="2" charset="-52"/>
              </a:rPr>
              <a:t>Городской округ </a:t>
            </a:r>
            <a:r>
              <a:rPr lang="ru-RU" sz="1600" b="1" dirty="0" smtClean="0">
                <a:solidFill>
                  <a:srgbClr val="054375"/>
                </a:solidFill>
                <a:latin typeface="Styrene A Web Med" pitchFamily="2" charset="-52"/>
              </a:rPr>
              <a:t>Лотошино</a:t>
            </a:r>
            <a:endParaRPr lang="ru-RU" sz="1600" b="1" dirty="0">
              <a:solidFill>
                <a:srgbClr val="054375"/>
              </a:solidFill>
              <a:latin typeface="Styrene A Web Med" pitchFamily="2" charset="-52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6AE3AE1-232B-757D-E79E-7F6833E612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/>
          <a:srcRect/>
          <a:stretch/>
        </p:blipFill>
        <p:spPr>
          <a:xfrm>
            <a:off x="2961314" y="1632974"/>
            <a:ext cx="7229582" cy="511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755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 flipH="1">
            <a:off x="0" y="322"/>
            <a:ext cx="12189852" cy="6857678"/>
            <a:chOff x="0" y="322"/>
            <a:chExt cx="12189852" cy="6857678"/>
          </a:xfrm>
        </p:grpSpPr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4" y="322"/>
              <a:ext cx="12187128" cy="6857678"/>
            </a:xfrm>
            <a:prstGeom prst="rect">
              <a:avLst/>
            </a:prstGeom>
          </p:spPr>
        </p:pic>
        <p:sp>
          <p:nvSpPr>
            <p:cNvPr id="72" name="Google Shape;30;p3"/>
            <p:cNvSpPr/>
            <p:nvPr/>
          </p:nvSpPr>
          <p:spPr>
            <a:xfrm>
              <a:off x="10617084" y="5704615"/>
              <a:ext cx="1356873" cy="822060"/>
            </a:xfrm>
            <a:prstGeom prst="rect">
              <a:avLst/>
            </a:prstGeom>
            <a:solidFill>
              <a:srgbClr val="637B9B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" name="Google Shape;31;p3"/>
            <p:cNvSpPr/>
            <p:nvPr/>
          </p:nvSpPr>
          <p:spPr>
            <a:xfrm>
              <a:off x="0" y="4742480"/>
              <a:ext cx="720000" cy="1349700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" name="Google Shape;33;p3"/>
            <p:cNvSpPr/>
            <p:nvPr/>
          </p:nvSpPr>
          <p:spPr>
            <a:xfrm>
              <a:off x="1099040" y="5159615"/>
              <a:ext cx="9786673" cy="1580025"/>
            </a:xfrm>
            <a:custGeom>
              <a:avLst/>
              <a:gdLst/>
              <a:ahLst/>
              <a:cxnLst/>
              <a:rect l="l" t="t" r="r" b="b"/>
              <a:pathLst>
                <a:path w="164054" h="63201" extrusionOk="0">
                  <a:moveTo>
                    <a:pt x="0" y="0"/>
                  </a:moveTo>
                  <a:lnTo>
                    <a:pt x="0" y="63201"/>
                  </a:lnTo>
                  <a:lnTo>
                    <a:pt x="164054" y="63201"/>
                  </a:lnTo>
                  <a:lnTo>
                    <a:pt x="164054" y="29135"/>
                  </a:lnTo>
                </a:path>
              </a:pathLst>
            </a:cu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75" name="Google Shape;34;p3"/>
            <p:cNvGrpSpPr/>
            <p:nvPr/>
          </p:nvGrpSpPr>
          <p:grpSpPr>
            <a:xfrm>
              <a:off x="11483046" y="5408640"/>
              <a:ext cx="363878" cy="826970"/>
              <a:chOff x="10849621" y="2593559"/>
              <a:chExt cx="326755" cy="742601"/>
            </a:xfrm>
          </p:grpSpPr>
          <p:sp>
            <p:nvSpPr>
              <p:cNvPr id="76" name="Google Shape;35;p3"/>
              <p:cNvSpPr/>
              <p:nvPr/>
            </p:nvSpPr>
            <p:spPr>
              <a:xfrm>
                <a:off x="10849621" y="2593559"/>
                <a:ext cx="55594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0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33" y="135"/>
                    </a:lnTo>
                    <a:lnTo>
                      <a:pt x="4560" y="269"/>
                    </a:lnTo>
                    <a:lnTo>
                      <a:pt x="4294" y="471"/>
                    </a:lnTo>
                    <a:lnTo>
                      <a:pt x="4028" y="740"/>
                    </a:lnTo>
                    <a:lnTo>
                      <a:pt x="3769" y="1043"/>
                    </a:lnTo>
                    <a:lnTo>
                      <a:pt x="3518" y="1413"/>
                    </a:lnTo>
                    <a:lnTo>
                      <a:pt x="3274" y="1850"/>
                    </a:lnTo>
                    <a:lnTo>
                      <a:pt x="3037" y="2321"/>
                    </a:lnTo>
                    <a:lnTo>
                      <a:pt x="2801" y="2826"/>
                    </a:lnTo>
                    <a:lnTo>
                      <a:pt x="2572" y="3398"/>
                    </a:lnTo>
                    <a:lnTo>
                      <a:pt x="2358" y="4003"/>
                    </a:lnTo>
                    <a:lnTo>
                      <a:pt x="2143" y="4643"/>
                    </a:lnTo>
                    <a:lnTo>
                      <a:pt x="1944" y="5349"/>
                    </a:lnTo>
                    <a:lnTo>
                      <a:pt x="1744" y="6089"/>
                    </a:lnTo>
                    <a:lnTo>
                      <a:pt x="1559" y="6863"/>
                    </a:lnTo>
                    <a:lnTo>
                      <a:pt x="1382" y="7670"/>
                    </a:lnTo>
                    <a:lnTo>
                      <a:pt x="1212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36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3" y="18671"/>
                    </a:lnTo>
                    <a:lnTo>
                      <a:pt x="59" y="19815"/>
                    </a:lnTo>
                    <a:lnTo>
                      <a:pt x="22" y="20959"/>
                    </a:lnTo>
                    <a:lnTo>
                      <a:pt x="0" y="22136"/>
                    </a:lnTo>
                    <a:lnTo>
                      <a:pt x="0" y="23347"/>
                    </a:lnTo>
                    <a:lnTo>
                      <a:pt x="0" y="24558"/>
                    </a:lnTo>
                    <a:lnTo>
                      <a:pt x="22" y="25736"/>
                    </a:lnTo>
                    <a:lnTo>
                      <a:pt x="59" y="26879"/>
                    </a:lnTo>
                    <a:lnTo>
                      <a:pt x="103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36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12" y="38183"/>
                    </a:lnTo>
                    <a:lnTo>
                      <a:pt x="1382" y="39024"/>
                    </a:lnTo>
                    <a:lnTo>
                      <a:pt x="1559" y="39831"/>
                    </a:lnTo>
                    <a:lnTo>
                      <a:pt x="1744" y="40605"/>
                    </a:lnTo>
                    <a:lnTo>
                      <a:pt x="1944" y="41345"/>
                    </a:lnTo>
                    <a:lnTo>
                      <a:pt x="2143" y="42052"/>
                    </a:lnTo>
                    <a:lnTo>
                      <a:pt x="2358" y="42691"/>
                    </a:lnTo>
                    <a:lnTo>
                      <a:pt x="2572" y="43296"/>
                    </a:lnTo>
                    <a:lnTo>
                      <a:pt x="2801" y="43868"/>
                    </a:lnTo>
                    <a:lnTo>
                      <a:pt x="3037" y="44373"/>
                    </a:lnTo>
                    <a:lnTo>
                      <a:pt x="3274" y="44844"/>
                    </a:lnTo>
                    <a:lnTo>
                      <a:pt x="3518" y="45281"/>
                    </a:lnTo>
                    <a:lnTo>
                      <a:pt x="3769" y="45651"/>
                    </a:lnTo>
                    <a:lnTo>
                      <a:pt x="4028" y="45954"/>
                    </a:lnTo>
                    <a:lnTo>
                      <a:pt x="4294" y="46223"/>
                    </a:lnTo>
                    <a:lnTo>
                      <a:pt x="4560" y="46425"/>
                    </a:lnTo>
                    <a:lnTo>
                      <a:pt x="4833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68" y="46661"/>
                    </a:lnTo>
                    <a:lnTo>
                      <a:pt x="5942" y="46560"/>
                    </a:lnTo>
                    <a:lnTo>
                      <a:pt x="6215" y="46425"/>
                    </a:lnTo>
                    <a:lnTo>
                      <a:pt x="6474" y="46223"/>
                    </a:lnTo>
                    <a:lnTo>
                      <a:pt x="6740" y="45954"/>
                    </a:lnTo>
                    <a:lnTo>
                      <a:pt x="6991" y="45651"/>
                    </a:lnTo>
                    <a:lnTo>
                      <a:pt x="7243" y="45281"/>
                    </a:lnTo>
                    <a:lnTo>
                      <a:pt x="7486" y="44844"/>
                    </a:lnTo>
                    <a:lnTo>
                      <a:pt x="7730" y="44373"/>
                    </a:lnTo>
                    <a:lnTo>
                      <a:pt x="7959" y="43868"/>
                    </a:lnTo>
                    <a:lnTo>
                      <a:pt x="8189" y="43296"/>
                    </a:lnTo>
                    <a:lnTo>
                      <a:pt x="8403" y="42691"/>
                    </a:lnTo>
                    <a:lnTo>
                      <a:pt x="8617" y="42052"/>
                    </a:lnTo>
                    <a:lnTo>
                      <a:pt x="8824" y="41345"/>
                    </a:lnTo>
                    <a:lnTo>
                      <a:pt x="9016" y="40605"/>
                    </a:lnTo>
                    <a:lnTo>
                      <a:pt x="9208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1" y="37275"/>
                    </a:lnTo>
                    <a:lnTo>
                      <a:pt x="9866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1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79" y="28023"/>
                    </a:lnTo>
                    <a:lnTo>
                      <a:pt x="10731" y="26879"/>
                    </a:lnTo>
                    <a:lnTo>
                      <a:pt x="10760" y="25736"/>
                    </a:lnTo>
                    <a:lnTo>
                      <a:pt x="10783" y="24558"/>
                    </a:lnTo>
                    <a:lnTo>
                      <a:pt x="10790" y="23347"/>
                    </a:lnTo>
                    <a:lnTo>
                      <a:pt x="10783" y="22136"/>
                    </a:lnTo>
                    <a:lnTo>
                      <a:pt x="10760" y="20959"/>
                    </a:lnTo>
                    <a:lnTo>
                      <a:pt x="10731" y="19815"/>
                    </a:lnTo>
                    <a:lnTo>
                      <a:pt x="10679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1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6" y="10328"/>
                    </a:lnTo>
                    <a:lnTo>
                      <a:pt x="9711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8" y="6863"/>
                    </a:lnTo>
                    <a:lnTo>
                      <a:pt x="9016" y="6089"/>
                    </a:lnTo>
                    <a:lnTo>
                      <a:pt x="8824" y="5349"/>
                    </a:lnTo>
                    <a:lnTo>
                      <a:pt x="8617" y="4643"/>
                    </a:lnTo>
                    <a:lnTo>
                      <a:pt x="8403" y="4003"/>
                    </a:lnTo>
                    <a:lnTo>
                      <a:pt x="8189" y="3398"/>
                    </a:lnTo>
                    <a:lnTo>
                      <a:pt x="7959" y="2826"/>
                    </a:lnTo>
                    <a:lnTo>
                      <a:pt x="7730" y="2321"/>
                    </a:lnTo>
                    <a:lnTo>
                      <a:pt x="7486" y="1850"/>
                    </a:lnTo>
                    <a:lnTo>
                      <a:pt x="7243" y="1413"/>
                    </a:lnTo>
                    <a:lnTo>
                      <a:pt x="6991" y="1043"/>
                    </a:lnTo>
                    <a:lnTo>
                      <a:pt x="6740" y="740"/>
                    </a:lnTo>
                    <a:lnTo>
                      <a:pt x="6474" y="471"/>
                    </a:lnTo>
                    <a:lnTo>
                      <a:pt x="6215" y="269"/>
                    </a:lnTo>
                    <a:lnTo>
                      <a:pt x="5942" y="135"/>
                    </a:lnTo>
                    <a:lnTo>
                      <a:pt x="5668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33" y="113573"/>
                    </a:lnTo>
                    <a:lnTo>
                      <a:pt x="4560" y="113742"/>
                    </a:lnTo>
                    <a:lnTo>
                      <a:pt x="4294" y="113943"/>
                    </a:lnTo>
                    <a:lnTo>
                      <a:pt x="4028" y="114213"/>
                    </a:lnTo>
                    <a:lnTo>
                      <a:pt x="3769" y="114515"/>
                    </a:lnTo>
                    <a:lnTo>
                      <a:pt x="3518" y="114885"/>
                    </a:lnTo>
                    <a:lnTo>
                      <a:pt x="3274" y="115323"/>
                    </a:lnTo>
                    <a:lnTo>
                      <a:pt x="3037" y="115794"/>
                    </a:lnTo>
                    <a:lnTo>
                      <a:pt x="2801" y="116298"/>
                    </a:lnTo>
                    <a:lnTo>
                      <a:pt x="2572" y="116870"/>
                    </a:lnTo>
                    <a:lnTo>
                      <a:pt x="2358" y="117476"/>
                    </a:lnTo>
                    <a:lnTo>
                      <a:pt x="2143" y="118115"/>
                    </a:lnTo>
                    <a:lnTo>
                      <a:pt x="1944" y="118821"/>
                    </a:lnTo>
                    <a:lnTo>
                      <a:pt x="1744" y="119562"/>
                    </a:lnTo>
                    <a:lnTo>
                      <a:pt x="1559" y="120335"/>
                    </a:lnTo>
                    <a:lnTo>
                      <a:pt x="1382" y="121143"/>
                    </a:lnTo>
                    <a:lnTo>
                      <a:pt x="1212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36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3" y="132110"/>
                    </a:lnTo>
                    <a:lnTo>
                      <a:pt x="59" y="133254"/>
                    </a:lnTo>
                    <a:lnTo>
                      <a:pt x="22" y="134431"/>
                    </a:lnTo>
                    <a:lnTo>
                      <a:pt x="0" y="135608"/>
                    </a:lnTo>
                    <a:lnTo>
                      <a:pt x="0" y="136820"/>
                    </a:lnTo>
                    <a:lnTo>
                      <a:pt x="0" y="137997"/>
                    </a:lnTo>
                    <a:lnTo>
                      <a:pt x="22" y="139174"/>
                    </a:lnTo>
                    <a:lnTo>
                      <a:pt x="59" y="140352"/>
                    </a:lnTo>
                    <a:lnTo>
                      <a:pt x="103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36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12" y="151622"/>
                    </a:lnTo>
                    <a:lnTo>
                      <a:pt x="1382" y="152496"/>
                    </a:lnTo>
                    <a:lnTo>
                      <a:pt x="1559" y="153304"/>
                    </a:lnTo>
                    <a:lnTo>
                      <a:pt x="1744" y="154078"/>
                    </a:lnTo>
                    <a:lnTo>
                      <a:pt x="1944" y="154818"/>
                    </a:lnTo>
                    <a:lnTo>
                      <a:pt x="2143" y="155491"/>
                    </a:lnTo>
                    <a:lnTo>
                      <a:pt x="2358" y="156163"/>
                    </a:lnTo>
                    <a:lnTo>
                      <a:pt x="2572" y="156769"/>
                    </a:lnTo>
                    <a:lnTo>
                      <a:pt x="2801" y="157341"/>
                    </a:lnTo>
                    <a:lnTo>
                      <a:pt x="3037" y="157845"/>
                    </a:lnTo>
                    <a:lnTo>
                      <a:pt x="3274" y="158316"/>
                    </a:lnTo>
                    <a:lnTo>
                      <a:pt x="3518" y="158720"/>
                    </a:lnTo>
                    <a:lnTo>
                      <a:pt x="3769" y="159090"/>
                    </a:lnTo>
                    <a:lnTo>
                      <a:pt x="4028" y="159427"/>
                    </a:lnTo>
                    <a:lnTo>
                      <a:pt x="4294" y="159696"/>
                    </a:lnTo>
                    <a:lnTo>
                      <a:pt x="4560" y="159898"/>
                    </a:lnTo>
                    <a:lnTo>
                      <a:pt x="4833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68" y="160133"/>
                    </a:lnTo>
                    <a:lnTo>
                      <a:pt x="5942" y="160032"/>
                    </a:lnTo>
                    <a:lnTo>
                      <a:pt x="6215" y="159898"/>
                    </a:lnTo>
                    <a:lnTo>
                      <a:pt x="6474" y="159696"/>
                    </a:lnTo>
                    <a:lnTo>
                      <a:pt x="6740" y="159427"/>
                    </a:lnTo>
                    <a:lnTo>
                      <a:pt x="6991" y="159090"/>
                    </a:lnTo>
                    <a:lnTo>
                      <a:pt x="7243" y="158720"/>
                    </a:lnTo>
                    <a:lnTo>
                      <a:pt x="7486" y="158316"/>
                    </a:lnTo>
                    <a:lnTo>
                      <a:pt x="7730" y="157845"/>
                    </a:lnTo>
                    <a:lnTo>
                      <a:pt x="7959" y="157341"/>
                    </a:lnTo>
                    <a:lnTo>
                      <a:pt x="8189" y="156769"/>
                    </a:lnTo>
                    <a:lnTo>
                      <a:pt x="8403" y="156163"/>
                    </a:lnTo>
                    <a:lnTo>
                      <a:pt x="8617" y="155491"/>
                    </a:lnTo>
                    <a:lnTo>
                      <a:pt x="8824" y="154818"/>
                    </a:lnTo>
                    <a:lnTo>
                      <a:pt x="9016" y="154078"/>
                    </a:lnTo>
                    <a:lnTo>
                      <a:pt x="9208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1" y="150747"/>
                    </a:lnTo>
                    <a:lnTo>
                      <a:pt x="9866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1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79" y="141496"/>
                    </a:lnTo>
                    <a:lnTo>
                      <a:pt x="10731" y="140352"/>
                    </a:lnTo>
                    <a:lnTo>
                      <a:pt x="10760" y="139174"/>
                    </a:lnTo>
                    <a:lnTo>
                      <a:pt x="10783" y="137997"/>
                    </a:lnTo>
                    <a:lnTo>
                      <a:pt x="10790" y="136820"/>
                    </a:lnTo>
                    <a:lnTo>
                      <a:pt x="10783" y="135608"/>
                    </a:lnTo>
                    <a:lnTo>
                      <a:pt x="10760" y="134431"/>
                    </a:lnTo>
                    <a:lnTo>
                      <a:pt x="10731" y="133254"/>
                    </a:lnTo>
                    <a:lnTo>
                      <a:pt x="10679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1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6" y="123800"/>
                    </a:lnTo>
                    <a:lnTo>
                      <a:pt x="9711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8" y="120335"/>
                    </a:lnTo>
                    <a:lnTo>
                      <a:pt x="9016" y="119562"/>
                    </a:lnTo>
                    <a:lnTo>
                      <a:pt x="8824" y="118821"/>
                    </a:lnTo>
                    <a:lnTo>
                      <a:pt x="8617" y="118115"/>
                    </a:lnTo>
                    <a:lnTo>
                      <a:pt x="8403" y="117476"/>
                    </a:lnTo>
                    <a:lnTo>
                      <a:pt x="8189" y="116870"/>
                    </a:lnTo>
                    <a:lnTo>
                      <a:pt x="7959" y="116298"/>
                    </a:lnTo>
                    <a:lnTo>
                      <a:pt x="7730" y="115794"/>
                    </a:lnTo>
                    <a:lnTo>
                      <a:pt x="7486" y="115323"/>
                    </a:lnTo>
                    <a:lnTo>
                      <a:pt x="7243" y="114885"/>
                    </a:lnTo>
                    <a:lnTo>
                      <a:pt x="6991" y="114515"/>
                    </a:lnTo>
                    <a:lnTo>
                      <a:pt x="6740" y="114213"/>
                    </a:lnTo>
                    <a:lnTo>
                      <a:pt x="6474" y="113943"/>
                    </a:lnTo>
                    <a:lnTo>
                      <a:pt x="6215" y="113742"/>
                    </a:lnTo>
                    <a:lnTo>
                      <a:pt x="5942" y="113573"/>
                    </a:lnTo>
                    <a:lnTo>
                      <a:pt x="5668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33" y="227046"/>
                    </a:lnTo>
                    <a:lnTo>
                      <a:pt x="4560" y="227214"/>
                    </a:lnTo>
                    <a:lnTo>
                      <a:pt x="4294" y="227416"/>
                    </a:lnTo>
                    <a:lnTo>
                      <a:pt x="4028" y="227651"/>
                    </a:lnTo>
                    <a:lnTo>
                      <a:pt x="3769" y="227988"/>
                    </a:lnTo>
                    <a:lnTo>
                      <a:pt x="3518" y="228358"/>
                    </a:lnTo>
                    <a:lnTo>
                      <a:pt x="3274" y="228761"/>
                    </a:lnTo>
                    <a:lnTo>
                      <a:pt x="3037" y="229232"/>
                    </a:lnTo>
                    <a:lnTo>
                      <a:pt x="2801" y="229771"/>
                    </a:lnTo>
                    <a:lnTo>
                      <a:pt x="2572" y="230309"/>
                    </a:lnTo>
                    <a:lnTo>
                      <a:pt x="2358" y="230915"/>
                    </a:lnTo>
                    <a:lnTo>
                      <a:pt x="2143" y="231587"/>
                    </a:lnTo>
                    <a:lnTo>
                      <a:pt x="1944" y="232260"/>
                    </a:lnTo>
                    <a:lnTo>
                      <a:pt x="1744" y="233000"/>
                    </a:lnTo>
                    <a:lnTo>
                      <a:pt x="1559" y="233774"/>
                    </a:lnTo>
                    <a:lnTo>
                      <a:pt x="1382" y="234581"/>
                    </a:lnTo>
                    <a:lnTo>
                      <a:pt x="1212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36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3" y="245582"/>
                    </a:lnTo>
                    <a:lnTo>
                      <a:pt x="59" y="246726"/>
                    </a:lnTo>
                    <a:lnTo>
                      <a:pt x="22" y="247903"/>
                    </a:lnTo>
                    <a:lnTo>
                      <a:pt x="0" y="249081"/>
                    </a:lnTo>
                    <a:lnTo>
                      <a:pt x="0" y="250258"/>
                    </a:lnTo>
                    <a:lnTo>
                      <a:pt x="0" y="251469"/>
                    </a:lnTo>
                    <a:lnTo>
                      <a:pt x="22" y="252647"/>
                    </a:lnTo>
                    <a:lnTo>
                      <a:pt x="59" y="253824"/>
                    </a:lnTo>
                    <a:lnTo>
                      <a:pt x="103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36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12" y="265094"/>
                    </a:lnTo>
                    <a:lnTo>
                      <a:pt x="1382" y="265935"/>
                    </a:lnTo>
                    <a:lnTo>
                      <a:pt x="1559" y="266743"/>
                    </a:lnTo>
                    <a:lnTo>
                      <a:pt x="1744" y="267516"/>
                    </a:lnTo>
                    <a:lnTo>
                      <a:pt x="1944" y="268256"/>
                    </a:lnTo>
                    <a:lnTo>
                      <a:pt x="2143" y="268963"/>
                    </a:lnTo>
                    <a:lnTo>
                      <a:pt x="2358" y="269602"/>
                    </a:lnTo>
                    <a:lnTo>
                      <a:pt x="2572" y="270208"/>
                    </a:lnTo>
                    <a:lnTo>
                      <a:pt x="2801" y="270780"/>
                    </a:lnTo>
                    <a:lnTo>
                      <a:pt x="3037" y="271318"/>
                    </a:lnTo>
                    <a:lnTo>
                      <a:pt x="3274" y="271789"/>
                    </a:lnTo>
                    <a:lnTo>
                      <a:pt x="3518" y="272193"/>
                    </a:lnTo>
                    <a:lnTo>
                      <a:pt x="3769" y="272563"/>
                    </a:lnTo>
                    <a:lnTo>
                      <a:pt x="4028" y="272865"/>
                    </a:lnTo>
                    <a:lnTo>
                      <a:pt x="4294" y="273134"/>
                    </a:lnTo>
                    <a:lnTo>
                      <a:pt x="4560" y="273336"/>
                    </a:lnTo>
                    <a:lnTo>
                      <a:pt x="4833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68" y="273572"/>
                    </a:lnTo>
                    <a:lnTo>
                      <a:pt x="5942" y="273505"/>
                    </a:lnTo>
                    <a:lnTo>
                      <a:pt x="6215" y="273336"/>
                    </a:lnTo>
                    <a:lnTo>
                      <a:pt x="6474" y="273134"/>
                    </a:lnTo>
                    <a:lnTo>
                      <a:pt x="6740" y="272865"/>
                    </a:lnTo>
                    <a:lnTo>
                      <a:pt x="6991" y="272563"/>
                    </a:lnTo>
                    <a:lnTo>
                      <a:pt x="7243" y="272193"/>
                    </a:lnTo>
                    <a:lnTo>
                      <a:pt x="7486" y="271789"/>
                    </a:lnTo>
                    <a:lnTo>
                      <a:pt x="7730" y="271318"/>
                    </a:lnTo>
                    <a:lnTo>
                      <a:pt x="7959" y="270780"/>
                    </a:lnTo>
                    <a:lnTo>
                      <a:pt x="8189" y="270208"/>
                    </a:lnTo>
                    <a:lnTo>
                      <a:pt x="8403" y="269602"/>
                    </a:lnTo>
                    <a:lnTo>
                      <a:pt x="8617" y="268963"/>
                    </a:lnTo>
                    <a:lnTo>
                      <a:pt x="8824" y="268256"/>
                    </a:lnTo>
                    <a:lnTo>
                      <a:pt x="9016" y="267516"/>
                    </a:lnTo>
                    <a:lnTo>
                      <a:pt x="9208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1" y="264220"/>
                    </a:lnTo>
                    <a:lnTo>
                      <a:pt x="9866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1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79" y="254968"/>
                    </a:lnTo>
                    <a:lnTo>
                      <a:pt x="10731" y="253824"/>
                    </a:lnTo>
                    <a:lnTo>
                      <a:pt x="10760" y="252647"/>
                    </a:lnTo>
                    <a:lnTo>
                      <a:pt x="10783" y="251469"/>
                    </a:lnTo>
                    <a:lnTo>
                      <a:pt x="10790" y="250258"/>
                    </a:lnTo>
                    <a:lnTo>
                      <a:pt x="10783" y="249081"/>
                    </a:lnTo>
                    <a:lnTo>
                      <a:pt x="10760" y="247903"/>
                    </a:lnTo>
                    <a:lnTo>
                      <a:pt x="10731" y="246726"/>
                    </a:lnTo>
                    <a:lnTo>
                      <a:pt x="10679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1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6" y="237239"/>
                    </a:lnTo>
                    <a:lnTo>
                      <a:pt x="9711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8" y="233774"/>
                    </a:lnTo>
                    <a:lnTo>
                      <a:pt x="9016" y="233000"/>
                    </a:lnTo>
                    <a:lnTo>
                      <a:pt x="8824" y="232260"/>
                    </a:lnTo>
                    <a:lnTo>
                      <a:pt x="8617" y="231587"/>
                    </a:lnTo>
                    <a:lnTo>
                      <a:pt x="8403" y="230915"/>
                    </a:lnTo>
                    <a:lnTo>
                      <a:pt x="8189" y="230309"/>
                    </a:lnTo>
                    <a:lnTo>
                      <a:pt x="7959" y="229771"/>
                    </a:lnTo>
                    <a:lnTo>
                      <a:pt x="7730" y="229232"/>
                    </a:lnTo>
                    <a:lnTo>
                      <a:pt x="7486" y="228761"/>
                    </a:lnTo>
                    <a:lnTo>
                      <a:pt x="7243" y="228358"/>
                    </a:lnTo>
                    <a:lnTo>
                      <a:pt x="6991" y="227988"/>
                    </a:lnTo>
                    <a:lnTo>
                      <a:pt x="6740" y="227651"/>
                    </a:lnTo>
                    <a:lnTo>
                      <a:pt x="6474" y="227416"/>
                    </a:lnTo>
                    <a:lnTo>
                      <a:pt x="6215" y="227214"/>
                    </a:lnTo>
                    <a:lnTo>
                      <a:pt x="5942" y="227046"/>
                    </a:lnTo>
                    <a:lnTo>
                      <a:pt x="5668" y="226945"/>
                    </a:lnTo>
                    <a:close/>
                    <a:moveTo>
                      <a:pt x="5114" y="340384"/>
                    </a:moveTo>
                    <a:lnTo>
                      <a:pt x="4833" y="340485"/>
                    </a:lnTo>
                    <a:lnTo>
                      <a:pt x="4560" y="340653"/>
                    </a:lnTo>
                    <a:lnTo>
                      <a:pt x="4294" y="340855"/>
                    </a:lnTo>
                    <a:lnTo>
                      <a:pt x="4028" y="341124"/>
                    </a:lnTo>
                    <a:lnTo>
                      <a:pt x="3769" y="341426"/>
                    </a:lnTo>
                    <a:lnTo>
                      <a:pt x="3518" y="341797"/>
                    </a:lnTo>
                    <a:lnTo>
                      <a:pt x="3274" y="342200"/>
                    </a:lnTo>
                    <a:lnTo>
                      <a:pt x="3037" y="342671"/>
                    </a:lnTo>
                    <a:lnTo>
                      <a:pt x="2801" y="343209"/>
                    </a:lnTo>
                    <a:lnTo>
                      <a:pt x="2572" y="343748"/>
                    </a:lnTo>
                    <a:lnTo>
                      <a:pt x="2358" y="344387"/>
                    </a:lnTo>
                    <a:lnTo>
                      <a:pt x="2143" y="345026"/>
                    </a:lnTo>
                    <a:lnTo>
                      <a:pt x="1944" y="345733"/>
                    </a:lnTo>
                    <a:lnTo>
                      <a:pt x="1744" y="346439"/>
                    </a:lnTo>
                    <a:lnTo>
                      <a:pt x="1559" y="347213"/>
                    </a:lnTo>
                    <a:lnTo>
                      <a:pt x="1382" y="348054"/>
                    </a:lnTo>
                    <a:lnTo>
                      <a:pt x="1212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36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3" y="359021"/>
                    </a:lnTo>
                    <a:lnTo>
                      <a:pt x="59" y="360165"/>
                    </a:lnTo>
                    <a:lnTo>
                      <a:pt x="22" y="361342"/>
                    </a:lnTo>
                    <a:lnTo>
                      <a:pt x="0" y="362520"/>
                    </a:lnTo>
                    <a:lnTo>
                      <a:pt x="0" y="363697"/>
                    </a:lnTo>
                    <a:lnTo>
                      <a:pt x="0" y="364908"/>
                    </a:lnTo>
                    <a:lnTo>
                      <a:pt x="22" y="366086"/>
                    </a:lnTo>
                    <a:lnTo>
                      <a:pt x="59" y="367263"/>
                    </a:lnTo>
                    <a:lnTo>
                      <a:pt x="103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36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12" y="378533"/>
                    </a:lnTo>
                    <a:lnTo>
                      <a:pt x="1382" y="379374"/>
                    </a:lnTo>
                    <a:lnTo>
                      <a:pt x="1559" y="380215"/>
                    </a:lnTo>
                    <a:lnTo>
                      <a:pt x="1744" y="380989"/>
                    </a:lnTo>
                    <a:lnTo>
                      <a:pt x="1944" y="381695"/>
                    </a:lnTo>
                    <a:lnTo>
                      <a:pt x="2143" y="382402"/>
                    </a:lnTo>
                    <a:lnTo>
                      <a:pt x="2358" y="383041"/>
                    </a:lnTo>
                    <a:lnTo>
                      <a:pt x="2572" y="383680"/>
                    </a:lnTo>
                    <a:lnTo>
                      <a:pt x="2801" y="384218"/>
                    </a:lnTo>
                    <a:lnTo>
                      <a:pt x="3037" y="384757"/>
                    </a:lnTo>
                    <a:lnTo>
                      <a:pt x="3274" y="385228"/>
                    </a:lnTo>
                    <a:lnTo>
                      <a:pt x="3518" y="385631"/>
                    </a:lnTo>
                    <a:lnTo>
                      <a:pt x="3769" y="386001"/>
                    </a:lnTo>
                    <a:lnTo>
                      <a:pt x="4028" y="386304"/>
                    </a:lnTo>
                    <a:lnTo>
                      <a:pt x="4294" y="386573"/>
                    </a:lnTo>
                    <a:lnTo>
                      <a:pt x="4560" y="386775"/>
                    </a:lnTo>
                    <a:lnTo>
                      <a:pt x="4833" y="386943"/>
                    </a:lnTo>
                    <a:lnTo>
                      <a:pt x="5114" y="387044"/>
                    </a:lnTo>
                    <a:lnTo>
                      <a:pt x="5668" y="387044"/>
                    </a:lnTo>
                    <a:lnTo>
                      <a:pt x="5942" y="386943"/>
                    </a:lnTo>
                    <a:lnTo>
                      <a:pt x="6215" y="386775"/>
                    </a:lnTo>
                    <a:lnTo>
                      <a:pt x="6474" y="386573"/>
                    </a:lnTo>
                    <a:lnTo>
                      <a:pt x="6740" y="386304"/>
                    </a:lnTo>
                    <a:lnTo>
                      <a:pt x="6991" y="386001"/>
                    </a:lnTo>
                    <a:lnTo>
                      <a:pt x="7243" y="385631"/>
                    </a:lnTo>
                    <a:lnTo>
                      <a:pt x="7486" y="385228"/>
                    </a:lnTo>
                    <a:lnTo>
                      <a:pt x="7730" y="384757"/>
                    </a:lnTo>
                    <a:lnTo>
                      <a:pt x="7959" y="384218"/>
                    </a:lnTo>
                    <a:lnTo>
                      <a:pt x="8189" y="383680"/>
                    </a:lnTo>
                    <a:lnTo>
                      <a:pt x="8403" y="383041"/>
                    </a:lnTo>
                    <a:lnTo>
                      <a:pt x="8617" y="382402"/>
                    </a:lnTo>
                    <a:lnTo>
                      <a:pt x="8824" y="381695"/>
                    </a:lnTo>
                    <a:lnTo>
                      <a:pt x="9016" y="380989"/>
                    </a:lnTo>
                    <a:lnTo>
                      <a:pt x="9208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1" y="377658"/>
                    </a:lnTo>
                    <a:lnTo>
                      <a:pt x="9866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1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79" y="368407"/>
                    </a:lnTo>
                    <a:lnTo>
                      <a:pt x="10731" y="367263"/>
                    </a:lnTo>
                    <a:lnTo>
                      <a:pt x="10760" y="366086"/>
                    </a:lnTo>
                    <a:lnTo>
                      <a:pt x="10783" y="364908"/>
                    </a:lnTo>
                    <a:lnTo>
                      <a:pt x="10790" y="363697"/>
                    </a:lnTo>
                    <a:lnTo>
                      <a:pt x="10783" y="362520"/>
                    </a:lnTo>
                    <a:lnTo>
                      <a:pt x="10760" y="361342"/>
                    </a:lnTo>
                    <a:lnTo>
                      <a:pt x="10731" y="360165"/>
                    </a:lnTo>
                    <a:lnTo>
                      <a:pt x="10679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1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6" y="350678"/>
                    </a:lnTo>
                    <a:lnTo>
                      <a:pt x="9711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8" y="347213"/>
                    </a:lnTo>
                    <a:lnTo>
                      <a:pt x="9016" y="346439"/>
                    </a:lnTo>
                    <a:lnTo>
                      <a:pt x="8824" y="345733"/>
                    </a:lnTo>
                    <a:lnTo>
                      <a:pt x="8617" y="345026"/>
                    </a:lnTo>
                    <a:lnTo>
                      <a:pt x="8403" y="344387"/>
                    </a:lnTo>
                    <a:lnTo>
                      <a:pt x="8189" y="343748"/>
                    </a:lnTo>
                    <a:lnTo>
                      <a:pt x="7959" y="343209"/>
                    </a:lnTo>
                    <a:lnTo>
                      <a:pt x="7730" y="342671"/>
                    </a:lnTo>
                    <a:lnTo>
                      <a:pt x="7486" y="342200"/>
                    </a:lnTo>
                    <a:lnTo>
                      <a:pt x="7243" y="341797"/>
                    </a:lnTo>
                    <a:lnTo>
                      <a:pt x="6991" y="341426"/>
                    </a:lnTo>
                    <a:lnTo>
                      <a:pt x="6740" y="341124"/>
                    </a:lnTo>
                    <a:lnTo>
                      <a:pt x="6474" y="340855"/>
                    </a:lnTo>
                    <a:lnTo>
                      <a:pt x="6215" y="340653"/>
                    </a:lnTo>
                    <a:lnTo>
                      <a:pt x="5942" y="340485"/>
                    </a:lnTo>
                    <a:lnTo>
                      <a:pt x="5668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33" y="453957"/>
                    </a:lnTo>
                    <a:lnTo>
                      <a:pt x="4560" y="454092"/>
                    </a:lnTo>
                    <a:lnTo>
                      <a:pt x="4294" y="454293"/>
                    </a:lnTo>
                    <a:lnTo>
                      <a:pt x="4028" y="454562"/>
                    </a:lnTo>
                    <a:lnTo>
                      <a:pt x="3769" y="454865"/>
                    </a:lnTo>
                    <a:lnTo>
                      <a:pt x="3518" y="455235"/>
                    </a:lnTo>
                    <a:lnTo>
                      <a:pt x="3274" y="455639"/>
                    </a:lnTo>
                    <a:lnTo>
                      <a:pt x="3037" y="456110"/>
                    </a:lnTo>
                    <a:lnTo>
                      <a:pt x="2801" y="456615"/>
                    </a:lnTo>
                    <a:lnTo>
                      <a:pt x="2572" y="457153"/>
                    </a:lnTo>
                    <a:lnTo>
                      <a:pt x="2358" y="457758"/>
                    </a:lnTo>
                    <a:lnTo>
                      <a:pt x="2143" y="458398"/>
                    </a:lnTo>
                    <a:lnTo>
                      <a:pt x="1944" y="459104"/>
                    </a:lnTo>
                    <a:lnTo>
                      <a:pt x="1744" y="459811"/>
                    </a:lnTo>
                    <a:lnTo>
                      <a:pt x="1559" y="460584"/>
                    </a:lnTo>
                    <a:lnTo>
                      <a:pt x="1382" y="461392"/>
                    </a:lnTo>
                    <a:lnTo>
                      <a:pt x="1212" y="462233"/>
                    </a:lnTo>
                    <a:lnTo>
                      <a:pt x="1057" y="463141"/>
                    </a:lnTo>
                    <a:lnTo>
                      <a:pt x="909" y="464049"/>
                    </a:lnTo>
                    <a:lnTo>
                      <a:pt x="769" y="464991"/>
                    </a:lnTo>
                    <a:lnTo>
                      <a:pt x="636" y="465967"/>
                    </a:lnTo>
                    <a:lnTo>
                      <a:pt x="525" y="466976"/>
                    </a:lnTo>
                    <a:lnTo>
                      <a:pt x="414" y="468019"/>
                    </a:lnTo>
                    <a:lnTo>
                      <a:pt x="318" y="469062"/>
                    </a:lnTo>
                    <a:lnTo>
                      <a:pt x="237" y="470172"/>
                    </a:lnTo>
                    <a:lnTo>
                      <a:pt x="163" y="471282"/>
                    </a:lnTo>
                    <a:lnTo>
                      <a:pt x="103" y="472426"/>
                    </a:lnTo>
                    <a:lnTo>
                      <a:pt x="59" y="473570"/>
                    </a:lnTo>
                    <a:lnTo>
                      <a:pt x="22" y="474747"/>
                    </a:lnTo>
                    <a:lnTo>
                      <a:pt x="0" y="475958"/>
                    </a:lnTo>
                    <a:lnTo>
                      <a:pt x="0" y="477170"/>
                    </a:lnTo>
                    <a:lnTo>
                      <a:pt x="0" y="478381"/>
                    </a:lnTo>
                    <a:lnTo>
                      <a:pt x="22" y="479558"/>
                    </a:lnTo>
                    <a:lnTo>
                      <a:pt x="59" y="480702"/>
                    </a:lnTo>
                    <a:lnTo>
                      <a:pt x="103" y="481879"/>
                    </a:lnTo>
                    <a:lnTo>
                      <a:pt x="163" y="482989"/>
                    </a:lnTo>
                    <a:lnTo>
                      <a:pt x="237" y="484100"/>
                    </a:lnTo>
                    <a:lnTo>
                      <a:pt x="318" y="485176"/>
                    </a:lnTo>
                    <a:lnTo>
                      <a:pt x="414" y="486253"/>
                    </a:lnTo>
                    <a:lnTo>
                      <a:pt x="525" y="487262"/>
                    </a:lnTo>
                    <a:lnTo>
                      <a:pt x="636" y="488271"/>
                    </a:lnTo>
                    <a:lnTo>
                      <a:pt x="769" y="489247"/>
                    </a:lnTo>
                    <a:lnTo>
                      <a:pt x="909" y="490189"/>
                    </a:lnTo>
                    <a:lnTo>
                      <a:pt x="1057" y="491131"/>
                    </a:lnTo>
                    <a:lnTo>
                      <a:pt x="1212" y="492005"/>
                    </a:lnTo>
                    <a:lnTo>
                      <a:pt x="1382" y="492846"/>
                    </a:lnTo>
                    <a:lnTo>
                      <a:pt x="1559" y="493654"/>
                    </a:lnTo>
                    <a:lnTo>
                      <a:pt x="1744" y="494428"/>
                    </a:lnTo>
                    <a:lnTo>
                      <a:pt x="1944" y="495168"/>
                    </a:lnTo>
                    <a:lnTo>
                      <a:pt x="2143" y="495874"/>
                    </a:lnTo>
                    <a:lnTo>
                      <a:pt x="2358" y="496513"/>
                    </a:lnTo>
                    <a:lnTo>
                      <a:pt x="2572" y="497119"/>
                    </a:lnTo>
                    <a:lnTo>
                      <a:pt x="2801" y="497691"/>
                    </a:lnTo>
                    <a:lnTo>
                      <a:pt x="3037" y="498195"/>
                    </a:lnTo>
                    <a:lnTo>
                      <a:pt x="3274" y="498666"/>
                    </a:lnTo>
                    <a:lnTo>
                      <a:pt x="3518" y="499104"/>
                    </a:lnTo>
                    <a:lnTo>
                      <a:pt x="3769" y="499474"/>
                    </a:lnTo>
                    <a:lnTo>
                      <a:pt x="4028" y="499777"/>
                    </a:lnTo>
                    <a:lnTo>
                      <a:pt x="4294" y="500046"/>
                    </a:lnTo>
                    <a:lnTo>
                      <a:pt x="4560" y="500248"/>
                    </a:lnTo>
                    <a:lnTo>
                      <a:pt x="4833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68" y="500483"/>
                    </a:lnTo>
                    <a:lnTo>
                      <a:pt x="5942" y="500382"/>
                    </a:lnTo>
                    <a:lnTo>
                      <a:pt x="6215" y="500248"/>
                    </a:lnTo>
                    <a:lnTo>
                      <a:pt x="6474" y="500046"/>
                    </a:lnTo>
                    <a:lnTo>
                      <a:pt x="6740" y="499777"/>
                    </a:lnTo>
                    <a:lnTo>
                      <a:pt x="6991" y="499474"/>
                    </a:lnTo>
                    <a:lnTo>
                      <a:pt x="7243" y="499104"/>
                    </a:lnTo>
                    <a:lnTo>
                      <a:pt x="7486" y="498666"/>
                    </a:lnTo>
                    <a:lnTo>
                      <a:pt x="7730" y="498195"/>
                    </a:lnTo>
                    <a:lnTo>
                      <a:pt x="7959" y="497691"/>
                    </a:lnTo>
                    <a:lnTo>
                      <a:pt x="8189" y="497119"/>
                    </a:lnTo>
                    <a:lnTo>
                      <a:pt x="8403" y="496513"/>
                    </a:lnTo>
                    <a:lnTo>
                      <a:pt x="8617" y="495874"/>
                    </a:lnTo>
                    <a:lnTo>
                      <a:pt x="8824" y="495168"/>
                    </a:lnTo>
                    <a:lnTo>
                      <a:pt x="9016" y="494428"/>
                    </a:lnTo>
                    <a:lnTo>
                      <a:pt x="9208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1" y="491131"/>
                    </a:lnTo>
                    <a:lnTo>
                      <a:pt x="9866" y="490189"/>
                    </a:lnTo>
                    <a:lnTo>
                      <a:pt x="10007" y="489247"/>
                    </a:lnTo>
                    <a:lnTo>
                      <a:pt x="10140" y="488271"/>
                    </a:lnTo>
                    <a:lnTo>
                      <a:pt x="10258" y="487262"/>
                    </a:lnTo>
                    <a:lnTo>
                      <a:pt x="10361" y="486253"/>
                    </a:lnTo>
                    <a:lnTo>
                      <a:pt x="10465" y="485176"/>
                    </a:lnTo>
                    <a:lnTo>
                      <a:pt x="10546" y="484100"/>
                    </a:lnTo>
                    <a:lnTo>
                      <a:pt x="10620" y="482989"/>
                    </a:lnTo>
                    <a:lnTo>
                      <a:pt x="10679" y="481879"/>
                    </a:lnTo>
                    <a:lnTo>
                      <a:pt x="10731" y="480702"/>
                    </a:lnTo>
                    <a:lnTo>
                      <a:pt x="10760" y="479558"/>
                    </a:lnTo>
                    <a:lnTo>
                      <a:pt x="10783" y="478381"/>
                    </a:lnTo>
                    <a:lnTo>
                      <a:pt x="10790" y="477170"/>
                    </a:lnTo>
                    <a:lnTo>
                      <a:pt x="10783" y="475958"/>
                    </a:lnTo>
                    <a:lnTo>
                      <a:pt x="10760" y="474747"/>
                    </a:lnTo>
                    <a:lnTo>
                      <a:pt x="10731" y="473570"/>
                    </a:lnTo>
                    <a:lnTo>
                      <a:pt x="10679" y="472426"/>
                    </a:lnTo>
                    <a:lnTo>
                      <a:pt x="10620" y="471282"/>
                    </a:lnTo>
                    <a:lnTo>
                      <a:pt x="10546" y="470172"/>
                    </a:lnTo>
                    <a:lnTo>
                      <a:pt x="10465" y="469062"/>
                    </a:lnTo>
                    <a:lnTo>
                      <a:pt x="10361" y="468019"/>
                    </a:lnTo>
                    <a:lnTo>
                      <a:pt x="10258" y="466976"/>
                    </a:lnTo>
                    <a:lnTo>
                      <a:pt x="10140" y="465967"/>
                    </a:lnTo>
                    <a:lnTo>
                      <a:pt x="10007" y="464991"/>
                    </a:lnTo>
                    <a:lnTo>
                      <a:pt x="9866" y="464049"/>
                    </a:lnTo>
                    <a:lnTo>
                      <a:pt x="9711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8" y="460584"/>
                    </a:lnTo>
                    <a:lnTo>
                      <a:pt x="9016" y="459811"/>
                    </a:lnTo>
                    <a:lnTo>
                      <a:pt x="8824" y="459104"/>
                    </a:lnTo>
                    <a:lnTo>
                      <a:pt x="8617" y="458398"/>
                    </a:lnTo>
                    <a:lnTo>
                      <a:pt x="8403" y="457758"/>
                    </a:lnTo>
                    <a:lnTo>
                      <a:pt x="8189" y="457153"/>
                    </a:lnTo>
                    <a:lnTo>
                      <a:pt x="7959" y="456615"/>
                    </a:lnTo>
                    <a:lnTo>
                      <a:pt x="7730" y="456110"/>
                    </a:lnTo>
                    <a:lnTo>
                      <a:pt x="7486" y="455639"/>
                    </a:lnTo>
                    <a:lnTo>
                      <a:pt x="7243" y="455235"/>
                    </a:lnTo>
                    <a:lnTo>
                      <a:pt x="6991" y="454865"/>
                    </a:lnTo>
                    <a:lnTo>
                      <a:pt x="6740" y="454562"/>
                    </a:lnTo>
                    <a:lnTo>
                      <a:pt x="6474" y="454293"/>
                    </a:lnTo>
                    <a:lnTo>
                      <a:pt x="6215" y="454092"/>
                    </a:lnTo>
                    <a:lnTo>
                      <a:pt x="5942" y="453957"/>
                    </a:lnTo>
                    <a:lnTo>
                      <a:pt x="5668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33" y="567160"/>
                    </a:lnTo>
                    <a:lnTo>
                      <a:pt x="4560" y="567328"/>
                    </a:lnTo>
                    <a:lnTo>
                      <a:pt x="4294" y="567530"/>
                    </a:lnTo>
                    <a:lnTo>
                      <a:pt x="4028" y="567766"/>
                    </a:lnTo>
                    <a:lnTo>
                      <a:pt x="3769" y="568102"/>
                    </a:lnTo>
                    <a:lnTo>
                      <a:pt x="3518" y="568472"/>
                    </a:lnTo>
                    <a:lnTo>
                      <a:pt x="3274" y="568876"/>
                    </a:lnTo>
                    <a:lnTo>
                      <a:pt x="3037" y="569347"/>
                    </a:lnTo>
                    <a:lnTo>
                      <a:pt x="2801" y="569885"/>
                    </a:lnTo>
                    <a:lnTo>
                      <a:pt x="2572" y="570423"/>
                    </a:lnTo>
                    <a:lnTo>
                      <a:pt x="2358" y="571029"/>
                    </a:lnTo>
                    <a:lnTo>
                      <a:pt x="2143" y="571702"/>
                    </a:lnTo>
                    <a:lnTo>
                      <a:pt x="1944" y="572408"/>
                    </a:lnTo>
                    <a:lnTo>
                      <a:pt x="1744" y="573115"/>
                    </a:lnTo>
                    <a:lnTo>
                      <a:pt x="1559" y="573889"/>
                    </a:lnTo>
                    <a:lnTo>
                      <a:pt x="1382" y="574730"/>
                    </a:lnTo>
                    <a:lnTo>
                      <a:pt x="1212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36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3" y="585697"/>
                    </a:lnTo>
                    <a:lnTo>
                      <a:pt x="59" y="586840"/>
                    </a:lnTo>
                    <a:lnTo>
                      <a:pt x="22" y="588018"/>
                    </a:lnTo>
                    <a:lnTo>
                      <a:pt x="0" y="589195"/>
                    </a:lnTo>
                    <a:lnTo>
                      <a:pt x="0" y="590373"/>
                    </a:lnTo>
                    <a:lnTo>
                      <a:pt x="0" y="591618"/>
                    </a:lnTo>
                    <a:lnTo>
                      <a:pt x="22" y="592795"/>
                    </a:lnTo>
                    <a:lnTo>
                      <a:pt x="59" y="593972"/>
                    </a:lnTo>
                    <a:lnTo>
                      <a:pt x="103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36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12" y="605310"/>
                    </a:lnTo>
                    <a:lnTo>
                      <a:pt x="1382" y="606151"/>
                    </a:lnTo>
                    <a:lnTo>
                      <a:pt x="1559" y="606958"/>
                    </a:lnTo>
                    <a:lnTo>
                      <a:pt x="1744" y="607732"/>
                    </a:lnTo>
                    <a:lnTo>
                      <a:pt x="1944" y="608472"/>
                    </a:lnTo>
                    <a:lnTo>
                      <a:pt x="2143" y="609145"/>
                    </a:lnTo>
                    <a:lnTo>
                      <a:pt x="2358" y="609784"/>
                    </a:lnTo>
                    <a:lnTo>
                      <a:pt x="2572" y="610389"/>
                    </a:lnTo>
                    <a:lnTo>
                      <a:pt x="2801" y="610961"/>
                    </a:lnTo>
                    <a:lnTo>
                      <a:pt x="3037" y="611466"/>
                    </a:lnTo>
                    <a:lnTo>
                      <a:pt x="3274" y="611937"/>
                    </a:lnTo>
                    <a:lnTo>
                      <a:pt x="3518" y="612341"/>
                    </a:lnTo>
                    <a:lnTo>
                      <a:pt x="3769" y="612711"/>
                    </a:lnTo>
                    <a:lnTo>
                      <a:pt x="4028" y="613013"/>
                    </a:lnTo>
                    <a:lnTo>
                      <a:pt x="4294" y="613249"/>
                    </a:lnTo>
                    <a:lnTo>
                      <a:pt x="4560" y="613451"/>
                    </a:lnTo>
                    <a:lnTo>
                      <a:pt x="4833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68" y="613686"/>
                    </a:lnTo>
                    <a:lnTo>
                      <a:pt x="5942" y="613619"/>
                    </a:lnTo>
                    <a:lnTo>
                      <a:pt x="6215" y="613451"/>
                    </a:lnTo>
                    <a:lnTo>
                      <a:pt x="6474" y="613249"/>
                    </a:lnTo>
                    <a:lnTo>
                      <a:pt x="6740" y="613013"/>
                    </a:lnTo>
                    <a:lnTo>
                      <a:pt x="6991" y="612711"/>
                    </a:lnTo>
                    <a:lnTo>
                      <a:pt x="7243" y="612341"/>
                    </a:lnTo>
                    <a:lnTo>
                      <a:pt x="7486" y="611937"/>
                    </a:lnTo>
                    <a:lnTo>
                      <a:pt x="7730" y="611466"/>
                    </a:lnTo>
                    <a:lnTo>
                      <a:pt x="7959" y="610961"/>
                    </a:lnTo>
                    <a:lnTo>
                      <a:pt x="8189" y="610389"/>
                    </a:lnTo>
                    <a:lnTo>
                      <a:pt x="8403" y="609784"/>
                    </a:lnTo>
                    <a:lnTo>
                      <a:pt x="8617" y="609145"/>
                    </a:lnTo>
                    <a:lnTo>
                      <a:pt x="8824" y="608472"/>
                    </a:lnTo>
                    <a:lnTo>
                      <a:pt x="9016" y="607732"/>
                    </a:lnTo>
                    <a:lnTo>
                      <a:pt x="9208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1" y="604435"/>
                    </a:lnTo>
                    <a:lnTo>
                      <a:pt x="9866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1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79" y="595150"/>
                    </a:lnTo>
                    <a:lnTo>
                      <a:pt x="10731" y="593972"/>
                    </a:lnTo>
                    <a:lnTo>
                      <a:pt x="10760" y="592795"/>
                    </a:lnTo>
                    <a:lnTo>
                      <a:pt x="10783" y="591618"/>
                    </a:lnTo>
                    <a:lnTo>
                      <a:pt x="10790" y="590373"/>
                    </a:lnTo>
                    <a:lnTo>
                      <a:pt x="10783" y="589195"/>
                    </a:lnTo>
                    <a:lnTo>
                      <a:pt x="10760" y="588018"/>
                    </a:lnTo>
                    <a:lnTo>
                      <a:pt x="10731" y="586840"/>
                    </a:lnTo>
                    <a:lnTo>
                      <a:pt x="10679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1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6" y="577354"/>
                    </a:lnTo>
                    <a:lnTo>
                      <a:pt x="9711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8" y="573889"/>
                    </a:lnTo>
                    <a:lnTo>
                      <a:pt x="9016" y="573115"/>
                    </a:lnTo>
                    <a:lnTo>
                      <a:pt x="8824" y="572408"/>
                    </a:lnTo>
                    <a:lnTo>
                      <a:pt x="8617" y="571702"/>
                    </a:lnTo>
                    <a:lnTo>
                      <a:pt x="8403" y="571029"/>
                    </a:lnTo>
                    <a:lnTo>
                      <a:pt x="8189" y="570423"/>
                    </a:lnTo>
                    <a:lnTo>
                      <a:pt x="7959" y="569885"/>
                    </a:lnTo>
                    <a:lnTo>
                      <a:pt x="7730" y="569347"/>
                    </a:lnTo>
                    <a:lnTo>
                      <a:pt x="7486" y="568876"/>
                    </a:lnTo>
                    <a:lnTo>
                      <a:pt x="7243" y="568472"/>
                    </a:lnTo>
                    <a:lnTo>
                      <a:pt x="6991" y="568102"/>
                    </a:lnTo>
                    <a:lnTo>
                      <a:pt x="6740" y="567766"/>
                    </a:lnTo>
                    <a:lnTo>
                      <a:pt x="6474" y="567530"/>
                    </a:lnTo>
                    <a:lnTo>
                      <a:pt x="6215" y="567328"/>
                    </a:lnTo>
                    <a:lnTo>
                      <a:pt x="5942" y="567160"/>
                    </a:lnTo>
                    <a:lnTo>
                      <a:pt x="5668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Google Shape;36;p3"/>
              <p:cNvSpPr/>
              <p:nvPr/>
            </p:nvSpPr>
            <p:spPr>
              <a:xfrm>
                <a:off x="10985029" y="2593559"/>
                <a:ext cx="55636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403" y="0"/>
                    </a:moveTo>
                    <a:lnTo>
                      <a:pt x="5122" y="34"/>
                    </a:lnTo>
                    <a:lnTo>
                      <a:pt x="4848" y="135"/>
                    </a:lnTo>
                    <a:lnTo>
                      <a:pt x="4582" y="269"/>
                    </a:lnTo>
                    <a:lnTo>
                      <a:pt x="4316" y="471"/>
                    </a:lnTo>
                    <a:lnTo>
                      <a:pt x="4050" y="740"/>
                    </a:lnTo>
                    <a:lnTo>
                      <a:pt x="3799" y="1043"/>
                    </a:lnTo>
                    <a:lnTo>
                      <a:pt x="3548" y="1413"/>
                    </a:lnTo>
                    <a:lnTo>
                      <a:pt x="3304" y="1850"/>
                    </a:lnTo>
                    <a:lnTo>
                      <a:pt x="3060" y="2321"/>
                    </a:lnTo>
                    <a:lnTo>
                      <a:pt x="2831" y="2826"/>
                    </a:lnTo>
                    <a:lnTo>
                      <a:pt x="2602" y="3398"/>
                    </a:lnTo>
                    <a:lnTo>
                      <a:pt x="2387" y="4003"/>
                    </a:lnTo>
                    <a:lnTo>
                      <a:pt x="2173" y="4643"/>
                    </a:lnTo>
                    <a:lnTo>
                      <a:pt x="1966" y="5349"/>
                    </a:lnTo>
                    <a:lnTo>
                      <a:pt x="1774" y="6089"/>
                    </a:lnTo>
                    <a:lnTo>
                      <a:pt x="1589" y="6863"/>
                    </a:lnTo>
                    <a:lnTo>
                      <a:pt x="1404" y="7670"/>
                    </a:lnTo>
                    <a:lnTo>
                      <a:pt x="1234" y="8511"/>
                    </a:lnTo>
                    <a:lnTo>
                      <a:pt x="1079" y="9420"/>
                    </a:lnTo>
                    <a:lnTo>
                      <a:pt x="924" y="10328"/>
                    </a:lnTo>
                    <a:lnTo>
                      <a:pt x="784" y="11270"/>
                    </a:lnTo>
                    <a:lnTo>
                      <a:pt x="658" y="12245"/>
                    </a:lnTo>
                    <a:lnTo>
                      <a:pt x="532" y="13255"/>
                    </a:lnTo>
                    <a:lnTo>
                      <a:pt x="429" y="14298"/>
                    </a:lnTo>
                    <a:lnTo>
                      <a:pt x="333" y="15340"/>
                    </a:lnTo>
                    <a:lnTo>
                      <a:pt x="244" y="16417"/>
                    </a:lnTo>
                    <a:lnTo>
                      <a:pt x="170" y="17527"/>
                    </a:lnTo>
                    <a:lnTo>
                      <a:pt x="111" y="18671"/>
                    </a:lnTo>
                    <a:lnTo>
                      <a:pt x="67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69"/>
                    </a:lnTo>
                    <a:lnTo>
                      <a:pt x="67" y="26947"/>
                    </a:lnTo>
                    <a:lnTo>
                      <a:pt x="111" y="28091"/>
                    </a:lnTo>
                    <a:lnTo>
                      <a:pt x="170" y="29234"/>
                    </a:lnTo>
                    <a:lnTo>
                      <a:pt x="244" y="30345"/>
                    </a:lnTo>
                    <a:lnTo>
                      <a:pt x="333" y="31455"/>
                    </a:lnTo>
                    <a:lnTo>
                      <a:pt x="429" y="32531"/>
                    </a:lnTo>
                    <a:lnTo>
                      <a:pt x="532" y="33540"/>
                    </a:lnTo>
                    <a:lnTo>
                      <a:pt x="658" y="34550"/>
                    </a:lnTo>
                    <a:lnTo>
                      <a:pt x="784" y="35525"/>
                    </a:lnTo>
                    <a:lnTo>
                      <a:pt x="924" y="36501"/>
                    </a:lnTo>
                    <a:lnTo>
                      <a:pt x="1079" y="37409"/>
                    </a:lnTo>
                    <a:lnTo>
                      <a:pt x="1234" y="38284"/>
                    </a:lnTo>
                    <a:lnTo>
                      <a:pt x="1404" y="39125"/>
                    </a:lnTo>
                    <a:lnTo>
                      <a:pt x="1589" y="39932"/>
                    </a:lnTo>
                    <a:lnTo>
                      <a:pt x="1774" y="40706"/>
                    </a:lnTo>
                    <a:lnTo>
                      <a:pt x="1966" y="41413"/>
                    </a:lnTo>
                    <a:lnTo>
                      <a:pt x="2173" y="42119"/>
                    </a:lnTo>
                    <a:lnTo>
                      <a:pt x="2387" y="42758"/>
                    </a:lnTo>
                    <a:lnTo>
                      <a:pt x="2602" y="43364"/>
                    </a:lnTo>
                    <a:lnTo>
                      <a:pt x="2831" y="43902"/>
                    </a:lnTo>
                    <a:lnTo>
                      <a:pt x="3060" y="44407"/>
                    </a:lnTo>
                    <a:lnTo>
                      <a:pt x="3304" y="44878"/>
                    </a:lnTo>
                    <a:lnTo>
                      <a:pt x="3548" y="45281"/>
                    </a:lnTo>
                    <a:lnTo>
                      <a:pt x="3799" y="45651"/>
                    </a:lnTo>
                    <a:lnTo>
                      <a:pt x="4050" y="45954"/>
                    </a:lnTo>
                    <a:lnTo>
                      <a:pt x="4316" y="46223"/>
                    </a:lnTo>
                    <a:lnTo>
                      <a:pt x="4582" y="46425"/>
                    </a:lnTo>
                    <a:lnTo>
                      <a:pt x="4848" y="46560"/>
                    </a:lnTo>
                    <a:lnTo>
                      <a:pt x="5122" y="46661"/>
                    </a:lnTo>
                    <a:lnTo>
                      <a:pt x="5403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78"/>
                    </a:lnTo>
                    <a:lnTo>
                      <a:pt x="7731" y="44407"/>
                    </a:lnTo>
                    <a:lnTo>
                      <a:pt x="7967" y="43902"/>
                    </a:lnTo>
                    <a:lnTo>
                      <a:pt x="8189" y="43364"/>
                    </a:lnTo>
                    <a:lnTo>
                      <a:pt x="8411" y="42758"/>
                    </a:lnTo>
                    <a:lnTo>
                      <a:pt x="8625" y="42119"/>
                    </a:lnTo>
                    <a:lnTo>
                      <a:pt x="8824" y="41413"/>
                    </a:lnTo>
                    <a:lnTo>
                      <a:pt x="9024" y="40706"/>
                    </a:lnTo>
                    <a:lnTo>
                      <a:pt x="9209" y="39932"/>
                    </a:lnTo>
                    <a:lnTo>
                      <a:pt x="9386" y="39125"/>
                    </a:lnTo>
                    <a:lnTo>
                      <a:pt x="9556" y="38284"/>
                    </a:lnTo>
                    <a:lnTo>
                      <a:pt x="9719" y="37409"/>
                    </a:lnTo>
                    <a:lnTo>
                      <a:pt x="9874" y="36501"/>
                    </a:lnTo>
                    <a:lnTo>
                      <a:pt x="10014" y="35525"/>
                    </a:lnTo>
                    <a:lnTo>
                      <a:pt x="10140" y="34550"/>
                    </a:lnTo>
                    <a:lnTo>
                      <a:pt x="10266" y="33540"/>
                    </a:lnTo>
                    <a:lnTo>
                      <a:pt x="10369" y="32531"/>
                    </a:lnTo>
                    <a:lnTo>
                      <a:pt x="10465" y="31455"/>
                    </a:lnTo>
                    <a:lnTo>
                      <a:pt x="10554" y="30345"/>
                    </a:lnTo>
                    <a:lnTo>
                      <a:pt x="10628" y="29234"/>
                    </a:lnTo>
                    <a:lnTo>
                      <a:pt x="10687" y="28091"/>
                    </a:lnTo>
                    <a:lnTo>
                      <a:pt x="10731" y="26947"/>
                    </a:lnTo>
                    <a:lnTo>
                      <a:pt x="10768" y="25769"/>
                    </a:lnTo>
                    <a:lnTo>
                      <a:pt x="10790" y="24558"/>
                    </a:lnTo>
                    <a:lnTo>
                      <a:pt x="10798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66" y="13255"/>
                    </a:lnTo>
                    <a:lnTo>
                      <a:pt x="10140" y="12245"/>
                    </a:lnTo>
                    <a:lnTo>
                      <a:pt x="10014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4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403" y="0"/>
                    </a:lnTo>
                    <a:close/>
                    <a:moveTo>
                      <a:pt x="5403" y="113472"/>
                    </a:moveTo>
                    <a:lnTo>
                      <a:pt x="5122" y="113506"/>
                    </a:lnTo>
                    <a:lnTo>
                      <a:pt x="4848" y="113573"/>
                    </a:lnTo>
                    <a:lnTo>
                      <a:pt x="4582" y="113742"/>
                    </a:lnTo>
                    <a:lnTo>
                      <a:pt x="4316" y="113943"/>
                    </a:lnTo>
                    <a:lnTo>
                      <a:pt x="4050" y="114213"/>
                    </a:lnTo>
                    <a:lnTo>
                      <a:pt x="3799" y="114515"/>
                    </a:lnTo>
                    <a:lnTo>
                      <a:pt x="3548" y="114885"/>
                    </a:lnTo>
                    <a:lnTo>
                      <a:pt x="3304" y="115323"/>
                    </a:lnTo>
                    <a:lnTo>
                      <a:pt x="3060" y="115794"/>
                    </a:lnTo>
                    <a:lnTo>
                      <a:pt x="2831" y="116298"/>
                    </a:lnTo>
                    <a:lnTo>
                      <a:pt x="2602" y="116870"/>
                    </a:lnTo>
                    <a:lnTo>
                      <a:pt x="2387" y="117476"/>
                    </a:lnTo>
                    <a:lnTo>
                      <a:pt x="2173" y="118115"/>
                    </a:lnTo>
                    <a:lnTo>
                      <a:pt x="1966" y="118821"/>
                    </a:lnTo>
                    <a:lnTo>
                      <a:pt x="1774" y="119562"/>
                    </a:lnTo>
                    <a:lnTo>
                      <a:pt x="1589" y="120335"/>
                    </a:lnTo>
                    <a:lnTo>
                      <a:pt x="1404" y="121143"/>
                    </a:lnTo>
                    <a:lnTo>
                      <a:pt x="1234" y="121984"/>
                    </a:lnTo>
                    <a:lnTo>
                      <a:pt x="1079" y="122858"/>
                    </a:lnTo>
                    <a:lnTo>
                      <a:pt x="924" y="123800"/>
                    </a:lnTo>
                    <a:lnTo>
                      <a:pt x="784" y="124742"/>
                    </a:lnTo>
                    <a:lnTo>
                      <a:pt x="658" y="125718"/>
                    </a:lnTo>
                    <a:lnTo>
                      <a:pt x="532" y="126727"/>
                    </a:lnTo>
                    <a:lnTo>
                      <a:pt x="429" y="127736"/>
                    </a:lnTo>
                    <a:lnTo>
                      <a:pt x="333" y="128813"/>
                    </a:lnTo>
                    <a:lnTo>
                      <a:pt x="244" y="129889"/>
                    </a:lnTo>
                    <a:lnTo>
                      <a:pt x="170" y="131000"/>
                    </a:lnTo>
                    <a:lnTo>
                      <a:pt x="111" y="132110"/>
                    </a:lnTo>
                    <a:lnTo>
                      <a:pt x="67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7" y="140352"/>
                    </a:lnTo>
                    <a:lnTo>
                      <a:pt x="111" y="141496"/>
                    </a:lnTo>
                    <a:lnTo>
                      <a:pt x="170" y="142640"/>
                    </a:lnTo>
                    <a:lnTo>
                      <a:pt x="244" y="143716"/>
                    </a:lnTo>
                    <a:lnTo>
                      <a:pt x="333" y="144826"/>
                    </a:lnTo>
                    <a:lnTo>
                      <a:pt x="429" y="145869"/>
                    </a:lnTo>
                    <a:lnTo>
                      <a:pt x="532" y="146912"/>
                    </a:lnTo>
                    <a:lnTo>
                      <a:pt x="658" y="147921"/>
                    </a:lnTo>
                    <a:lnTo>
                      <a:pt x="784" y="148897"/>
                    </a:lnTo>
                    <a:lnTo>
                      <a:pt x="924" y="149839"/>
                    </a:lnTo>
                    <a:lnTo>
                      <a:pt x="1079" y="150747"/>
                    </a:lnTo>
                    <a:lnTo>
                      <a:pt x="1234" y="151622"/>
                    </a:lnTo>
                    <a:lnTo>
                      <a:pt x="1404" y="152496"/>
                    </a:lnTo>
                    <a:lnTo>
                      <a:pt x="1589" y="153304"/>
                    </a:lnTo>
                    <a:lnTo>
                      <a:pt x="1774" y="154078"/>
                    </a:lnTo>
                    <a:lnTo>
                      <a:pt x="1966" y="154818"/>
                    </a:lnTo>
                    <a:lnTo>
                      <a:pt x="2173" y="155491"/>
                    </a:lnTo>
                    <a:lnTo>
                      <a:pt x="2387" y="156163"/>
                    </a:lnTo>
                    <a:lnTo>
                      <a:pt x="2602" y="156769"/>
                    </a:lnTo>
                    <a:lnTo>
                      <a:pt x="2831" y="157341"/>
                    </a:lnTo>
                    <a:lnTo>
                      <a:pt x="3060" y="157845"/>
                    </a:lnTo>
                    <a:lnTo>
                      <a:pt x="3304" y="158316"/>
                    </a:lnTo>
                    <a:lnTo>
                      <a:pt x="3548" y="158720"/>
                    </a:lnTo>
                    <a:lnTo>
                      <a:pt x="3799" y="159090"/>
                    </a:lnTo>
                    <a:lnTo>
                      <a:pt x="4050" y="159427"/>
                    </a:lnTo>
                    <a:lnTo>
                      <a:pt x="4316" y="159696"/>
                    </a:lnTo>
                    <a:lnTo>
                      <a:pt x="4582" y="159898"/>
                    </a:lnTo>
                    <a:lnTo>
                      <a:pt x="4848" y="160032"/>
                    </a:lnTo>
                    <a:lnTo>
                      <a:pt x="5122" y="160133"/>
                    </a:lnTo>
                    <a:lnTo>
                      <a:pt x="5403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4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4" y="148897"/>
                    </a:lnTo>
                    <a:lnTo>
                      <a:pt x="10140" y="147921"/>
                    </a:lnTo>
                    <a:lnTo>
                      <a:pt x="10266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8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66" y="126727"/>
                    </a:lnTo>
                    <a:lnTo>
                      <a:pt x="10140" y="125718"/>
                    </a:lnTo>
                    <a:lnTo>
                      <a:pt x="10014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4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403" y="113472"/>
                    </a:lnTo>
                    <a:close/>
                    <a:moveTo>
                      <a:pt x="5122" y="226945"/>
                    </a:moveTo>
                    <a:lnTo>
                      <a:pt x="4848" y="227046"/>
                    </a:lnTo>
                    <a:lnTo>
                      <a:pt x="4582" y="227214"/>
                    </a:lnTo>
                    <a:lnTo>
                      <a:pt x="4316" y="227416"/>
                    </a:lnTo>
                    <a:lnTo>
                      <a:pt x="4050" y="227651"/>
                    </a:lnTo>
                    <a:lnTo>
                      <a:pt x="3799" y="227988"/>
                    </a:lnTo>
                    <a:lnTo>
                      <a:pt x="3548" y="228358"/>
                    </a:lnTo>
                    <a:lnTo>
                      <a:pt x="3304" y="228761"/>
                    </a:lnTo>
                    <a:lnTo>
                      <a:pt x="3060" y="229232"/>
                    </a:lnTo>
                    <a:lnTo>
                      <a:pt x="2831" y="229771"/>
                    </a:lnTo>
                    <a:lnTo>
                      <a:pt x="2602" y="230309"/>
                    </a:lnTo>
                    <a:lnTo>
                      <a:pt x="2387" y="230915"/>
                    </a:lnTo>
                    <a:lnTo>
                      <a:pt x="2173" y="231587"/>
                    </a:lnTo>
                    <a:lnTo>
                      <a:pt x="1966" y="232260"/>
                    </a:lnTo>
                    <a:lnTo>
                      <a:pt x="1774" y="233000"/>
                    </a:lnTo>
                    <a:lnTo>
                      <a:pt x="1589" y="233774"/>
                    </a:lnTo>
                    <a:lnTo>
                      <a:pt x="1404" y="234581"/>
                    </a:lnTo>
                    <a:lnTo>
                      <a:pt x="1234" y="235422"/>
                    </a:lnTo>
                    <a:lnTo>
                      <a:pt x="1079" y="236331"/>
                    </a:lnTo>
                    <a:lnTo>
                      <a:pt x="924" y="237239"/>
                    </a:lnTo>
                    <a:lnTo>
                      <a:pt x="784" y="238181"/>
                    </a:lnTo>
                    <a:lnTo>
                      <a:pt x="658" y="239157"/>
                    </a:lnTo>
                    <a:lnTo>
                      <a:pt x="532" y="240166"/>
                    </a:lnTo>
                    <a:lnTo>
                      <a:pt x="429" y="241209"/>
                    </a:lnTo>
                    <a:lnTo>
                      <a:pt x="333" y="242252"/>
                    </a:lnTo>
                    <a:lnTo>
                      <a:pt x="244" y="243328"/>
                    </a:lnTo>
                    <a:lnTo>
                      <a:pt x="170" y="244438"/>
                    </a:lnTo>
                    <a:lnTo>
                      <a:pt x="111" y="245582"/>
                    </a:lnTo>
                    <a:lnTo>
                      <a:pt x="67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7" y="253824"/>
                    </a:lnTo>
                    <a:lnTo>
                      <a:pt x="111" y="254968"/>
                    </a:lnTo>
                    <a:lnTo>
                      <a:pt x="170" y="256078"/>
                    </a:lnTo>
                    <a:lnTo>
                      <a:pt x="244" y="257188"/>
                    </a:lnTo>
                    <a:lnTo>
                      <a:pt x="333" y="258265"/>
                    </a:lnTo>
                    <a:lnTo>
                      <a:pt x="429" y="259341"/>
                    </a:lnTo>
                    <a:lnTo>
                      <a:pt x="532" y="260384"/>
                    </a:lnTo>
                    <a:lnTo>
                      <a:pt x="658" y="261360"/>
                    </a:lnTo>
                    <a:lnTo>
                      <a:pt x="784" y="262336"/>
                    </a:lnTo>
                    <a:lnTo>
                      <a:pt x="924" y="263311"/>
                    </a:lnTo>
                    <a:lnTo>
                      <a:pt x="1079" y="264220"/>
                    </a:lnTo>
                    <a:lnTo>
                      <a:pt x="1234" y="265094"/>
                    </a:lnTo>
                    <a:lnTo>
                      <a:pt x="1404" y="265935"/>
                    </a:lnTo>
                    <a:lnTo>
                      <a:pt x="1589" y="266743"/>
                    </a:lnTo>
                    <a:lnTo>
                      <a:pt x="1774" y="267516"/>
                    </a:lnTo>
                    <a:lnTo>
                      <a:pt x="1966" y="268256"/>
                    </a:lnTo>
                    <a:lnTo>
                      <a:pt x="2173" y="268963"/>
                    </a:lnTo>
                    <a:lnTo>
                      <a:pt x="2387" y="269602"/>
                    </a:lnTo>
                    <a:lnTo>
                      <a:pt x="2602" y="270208"/>
                    </a:lnTo>
                    <a:lnTo>
                      <a:pt x="2831" y="270780"/>
                    </a:lnTo>
                    <a:lnTo>
                      <a:pt x="3060" y="271318"/>
                    </a:lnTo>
                    <a:lnTo>
                      <a:pt x="3304" y="271789"/>
                    </a:lnTo>
                    <a:lnTo>
                      <a:pt x="3548" y="272193"/>
                    </a:lnTo>
                    <a:lnTo>
                      <a:pt x="3799" y="272563"/>
                    </a:lnTo>
                    <a:lnTo>
                      <a:pt x="4050" y="272865"/>
                    </a:lnTo>
                    <a:lnTo>
                      <a:pt x="4316" y="273134"/>
                    </a:lnTo>
                    <a:lnTo>
                      <a:pt x="4582" y="273336"/>
                    </a:lnTo>
                    <a:lnTo>
                      <a:pt x="4848" y="273505"/>
                    </a:lnTo>
                    <a:lnTo>
                      <a:pt x="5122" y="273572"/>
                    </a:lnTo>
                    <a:lnTo>
                      <a:pt x="5403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4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4" y="262336"/>
                    </a:lnTo>
                    <a:lnTo>
                      <a:pt x="10140" y="261360"/>
                    </a:lnTo>
                    <a:lnTo>
                      <a:pt x="10266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8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66" y="240166"/>
                    </a:lnTo>
                    <a:lnTo>
                      <a:pt x="10140" y="239157"/>
                    </a:lnTo>
                    <a:lnTo>
                      <a:pt x="10014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4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22" y="340384"/>
                    </a:moveTo>
                    <a:lnTo>
                      <a:pt x="4848" y="340485"/>
                    </a:lnTo>
                    <a:lnTo>
                      <a:pt x="4582" y="340653"/>
                    </a:lnTo>
                    <a:lnTo>
                      <a:pt x="4316" y="340855"/>
                    </a:lnTo>
                    <a:lnTo>
                      <a:pt x="4050" y="341124"/>
                    </a:lnTo>
                    <a:lnTo>
                      <a:pt x="3799" y="341426"/>
                    </a:lnTo>
                    <a:lnTo>
                      <a:pt x="3548" y="341797"/>
                    </a:lnTo>
                    <a:lnTo>
                      <a:pt x="3304" y="342200"/>
                    </a:lnTo>
                    <a:lnTo>
                      <a:pt x="3060" y="342671"/>
                    </a:lnTo>
                    <a:lnTo>
                      <a:pt x="2831" y="343209"/>
                    </a:lnTo>
                    <a:lnTo>
                      <a:pt x="2602" y="343748"/>
                    </a:lnTo>
                    <a:lnTo>
                      <a:pt x="2387" y="344387"/>
                    </a:lnTo>
                    <a:lnTo>
                      <a:pt x="2173" y="345026"/>
                    </a:lnTo>
                    <a:lnTo>
                      <a:pt x="1966" y="345733"/>
                    </a:lnTo>
                    <a:lnTo>
                      <a:pt x="1774" y="346439"/>
                    </a:lnTo>
                    <a:lnTo>
                      <a:pt x="1589" y="347213"/>
                    </a:lnTo>
                    <a:lnTo>
                      <a:pt x="1404" y="348054"/>
                    </a:lnTo>
                    <a:lnTo>
                      <a:pt x="1234" y="348895"/>
                    </a:lnTo>
                    <a:lnTo>
                      <a:pt x="1079" y="349770"/>
                    </a:lnTo>
                    <a:lnTo>
                      <a:pt x="924" y="350678"/>
                    </a:lnTo>
                    <a:lnTo>
                      <a:pt x="784" y="351620"/>
                    </a:lnTo>
                    <a:lnTo>
                      <a:pt x="658" y="352595"/>
                    </a:lnTo>
                    <a:lnTo>
                      <a:pt x="532" y="353605"/>
                    </a:lnTo>
                    <a:lnTo>
                      <a:pt x="429" y="354648"/>
                    </a:lnTo>
                    <a:lnTo>
                      <a:pt x="333" y="355724"/>
                    </a:lnTo>
                    <a:lnTo>
                      <a:pt x="244" y="356801"/>
                    </a:lnTo>
                    <a:lnTo>
                      <a:pt x="170" y="357911"/>
                    </a:lnTo>
                    <a:lnTo>
                      <a:pt x="111" y="359021"/>
                    </a:lnTo>
                    <a:lnTo>
                      <a:pt x="67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7" y="367263"/>
                    </a:lnTo>
                    <a:lnTo>
                      <a:pt x="111" y="368407"/>
                    </a:lnTo>
                    <a:lnTo>
                      <a:pt x="170" y="369517"/>
                    </a:lnTo>
                    <a:lnTo>
                      <a:pt x="244" y="370627"/>
                    </a:lnTo>
                    <a:lnTo>
                      <a:pt x="333" y="371704"/>
                    </a:lnTo>
                    <a:lnTo>
                      <a:pt x="429" y="372780"/>
                    </a:lnTo>
                    <a:lnTo>
                      <a:pt x="532" y="373823"/>
                    </a:lnTo>
                    <a:lnTo>
                      <a:pt x="658" y="374799"/>
                    </a:lnTo>
                    <a:lnTo>
                      <a:pt x="784" y="375808"/>
                    </a:lnTo>
                    <a:lnTo>
                      <a:pt x="924" y="376750"/>
                    </a:lnTo>
                    <a:lnTo>
                      <a:pt x="1079" y="377658"/>
                    </a:lnTo>
                    <a:lnTo>
                      <a:pt x="1234" y="378533"/>
                    </a:lnTo>
                    <a:lnTo>
                      <a:pt x="1404" y="379374"/>
                    </a:lnTo>
                    <a:lnTo>
                      <a:pt x="1589" y="380215"/>
                    </a:lnTo>
                    <a:lnTo>
                      <a:pt x="1774" y="380989"/>
                    </a:lnTo>
                    <a:lnTo>
                      <a:pt x="1966" y="381695"/>
                    </a:lnTo>
                    <a:lnTo>
                      <a:pt x="2173" y="382402"/>
                    </a:lnTo>
                    <a:lnTo>
                      <a:pt x="2387" y="383041"/>
                    </a:lnTo>
                    <a:lnTo>
                      <a:pt x="2602" y="383680"/>
                    </a:lnTo>
                    <a:lnTo>
                      <a:pt x="2831" y="384218"/>
                    </a:lnTo>
                    <a:lnTo>
                      <a:pt x="3060" y="384757"/>
                    </a:lnTo>
                    <a:lnTo>
                      <a:pt x="3304" y="385228"/>
                    </a:lnTo>
                    <a:lnTo>
                      <a:pt x="3548" y="385631"/>
                    </a:lnTo>
                    <a:lnTo>
                      <a:pt x="3799" y="386001"/>
                    </a:lnTo>
                    <a:lnTo>
                      <a:pt x="4050" y="386304"/>
                    </a:lnTo>
                    <a:lnTo>
                      <a:pt x="4316" y="386573"/>
                    </a:lnTo>
                    <a:lnTo>
                      <a:pt x="4582" y="386775"/>
                    </a:lnTo>
                    <a:lnTo>
                      <a:pt x="4848" y="386943"/>
                    </a:lnTo>
                    <a:lnTo>
                      <a:pt x="5122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4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4" y="375808"/>
                    </a:lnTo>
                    <a:lnTo>
                      <a:pt x="10140" y="374799"/>
                    </a:lnTo>
                    <a:lnTo>
                      <a:pt x="10266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8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66" y="353605"/>
                    </a:lnTo>
                    <a:lnTo>
                      <a:pt x="10140" y="352595"/>
                    </a:lnTo>
                    <a:lnTo>
                      <a:pt x="10014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4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403" y="453822"/>
                    </a:moveTo>
                    <a:lnTo>
                      <a:pt x="5122" y="453856"/>
                    </a:lnTo>
                    <a:lnTo>
                      <a:pt x="4848" y="453957"/>
                    </a:lnTo>
                    <a:lnTo>
                      <a:pt x="4582" y="454092"/>
                    </a:lnTo>
                    <a:lnTo>
                      <a:pt x="4316" y="454293"/>
                    </a:lnTo>
                    <a:lnTo>
                      <a:pt x="4050" y="454562"/>
                    </a:lnTo>
                    <a:lnTo>
                      <a:pt x="3799" y="454865"/>
                    </a:lnTo>
                    <a:lnTo>
                      <a:pt x="3548" y="455235"/>
                    </a:lnTo>
                    <a:lnTo>
                      <a:pt x="3304" y="455639"/>
                    </a:lnTo>
                    <a:lnTo>
                      <a:pt x="3060" y="456110"/>
                    </a:lnTo>
                    <a:lnTo>
                      <a:pt x="2831" y="456615"/>
                    </a:lnTo>
                    <a:lnTo>
                      <a:pt x="2602" y="457153"/>
                    </a:lnTo>
                    <a:lnTo>
                      <a:pt x="2387" y="457758"/>
                    </a:lnTo>
                    <a:lnTo>
                      <a:pt x="2173" y="458398"/>
                    </a:lnTo>
                    <a:lnTo>
                      <a:pt x="1966" y="459104"/>
                    </a:lnTo>
                    <a:lnTo>
                      <a:pt x="1774" y="459811"/>
                    </a:lnTo>
                    <a:lnTo>
                      <a:pt x="1589" y="460584"/>
                    </a:lnTo>
                    <a:lnTo>
                      <a:pt x="1404" y="461392"/>
                    </a:lnTo>
                    <a:lnTo>
                      <a:pt x="1234" y="462233"/>
                    </a:lnTo>
                    <a:lnTo>
                      <a:pt x="1079" y="463141"/>
                    </a:lnTo>
                    <a:lnTo>
                      <a:pt x="924" y="464049"/>
                    </a:lnTo>
                    <a:lnTo>
                      <a:pt x="784" y="464991"/>
                    </a:lnTo>
                    <a:lnTo>
                      <a:pt x="658" y="465967"/>
                    </a:lnTo>
                    <a:lnTo>
                      <a:pt x="532" y="466976"/>
                    </a:lnTo>
                    <a:lnTo>
                      <a:pt x="429" y="468019"/>
                    </a:lnTo>
                    <a:lnTo>
                      <a:pt x="333" y="469062"/>
                    </a:lnTo>
                    <a:lnTo>
                      <a:pt x="244" y="470172"/>
                    </a:lnTo>
                    <a:lnTo>
                      <a:pt x="170" y="471282"/>
                    </a:lnTo>
                    <a:lnTo>
                      <a:pt x="111" y="472426"/>
                    </a:lnTo>
                    <a:lnTo>
                      <a:pt x="67" y="473570"/>
                    </a:lnTo>
                    <a:lnTo>
                      <a:pt x="30" y="474747"/>
                    </a:lnTo>
                    <a:lnTo>
                      <a:pt x="8" y="475958"/>
                    </a:lnTo>
                    <a:lnTo>
                      <a:pt x="0" y="477170"/>
                    </a:lnTo>
                    <a:lnTo>
                      <a:pt x="8" y="478381"/>
                    </a:lnTo>
                    <a:lnTo>
                      <a:pt x="30" y="479558"/>
                    </a:lnTo>
                    <a:lnTo>
                      <a:pt x="67" y="480702"/>
                    </a:lnTo>
                    <a:lnTo>
                      <a:pt x="111" y="481879"/>
                    </a:lnTo>
                    <a:lnTo>
                      <a:pt x="170" y="482989"/>
                    </a:lnTo>
                    <a:lnTo>
                      <a:pt x="244" y="484100"/>
                    </a:lnTo>
                    <a:lnTo>
                      <a:pt x="333" y="485176"/>
                    </a:lnTo>
                    <a:lnTo>
                      <a:pt x="429" y="486253"/>
                    </a:lnTo>
                    <a:lnTo>
                      <a:pt x="532" y="487262"/>
                    </a:lnTo>
                    <a:lnTo>
                      <a:pt x="658" y="488271"/>
                    </a:lnTo>
                    <a:lnTo>
                      <a:pt x="784" y="489247"/>
                    </a:lnTo>
                    <a:lnTo>
                      <a:pt x="924" y="490189"/>
                    </a:lnTo>
                    <a:lnTo>
                      <a:pt x="1079" y="491131"/>
                    </a:lnTo>
                    <a:lnTo>
                      <a:pt x="1234" y="492005"/>
                    </a:lnTo>
                    <a:lnTo>
                      <a:pt x="1404" y="492846"/>
                    </a:lnTo>
                    <a:lnTo>
                      <a:pt x="1589" y="493654"/>
                    </a:lnTo>
                    <a:lnTo>
                      <a:pt x="1774" y="494428"/>
                    </a:lnTo>
                    <a:lnTo>
                      <a:pt x="1966" y="495168"/>
                    </a:lnTo>
                    <a:lnTo>
                      <a:pt x="2173" y="495874"/>
                    </a:lnTo>
                    <a:lnTo>
                      <a:pt x="2387" y="496513"/>
                    </a:lnTo>
                    <a:lnTo>
                      <a:pt x="2602" y="497119"/>
                    </a:lnTo>
                    <a:lnTo>
                      <a:pt x="2831" y="497691"/>
                    </a:lnTo>
                    <a:lnTo>
                      <a:pt x="3060" y="498195"/>
                    </a:lnTo>
                    <a:lnTo>
                      <a:pt x="3304" y="498666"/>
                    </a:lnTo>
                    <a:lnTo>
                      <a:pt x="3548" y="499104"/>
                    </a:lnTo>
                    <a:lnTo>
                      <a:pt x="3799" y="499474"/>
                    </a:lnTo>
                    <a:lnTo>
                      <a:pt x="4050" y="499777"/>
                    </a:lnTo>
                    <a:lnTo>
                      <a:pt x="4316" y="500046"/>
                    </a:lnTo>
                    <a:lnTo>
                      <a:pt x="4582" y="500248"/>
                    </a:lnTo>
                    <a:lnTo>
                      <a:pt x="4848" y="500382"/>
                    </a:lnTo>
                    <a:lnTo>
                      <a:pt x="5122" y="500483"/>
                    </a:lnTo>
                    <a:lnTo>
                      <a:pt x="5403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74"/>
                    </a:lnTo>
                    <a:lnTo>
                      <a:pt x="8824" y="495168"/>
                    </a:lnTo>
                    <a:lnTo>
                      <a:pt x="9024" y="494428"/>
                    </a:lnTo>
                    <a:lnTo>
                      <a:pt x="9209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9" y="491131"/>
                    </a:lnTo>
                    <a:lnTo>
                      <a:pt x="9874" y="490189"/>
                    </a:lnTo>
                    <a:lnTo>
                      <a:pt x="10014" y="489247"/>
                    </a:lnTo>
                    <a:lnTo>
                      <a:pt x="10140" y="488271"/>
                    </a:lnTo>
                    <a:lnTo>
                      <a:pt x="10266" y="487262"/>
                    </a:lnTo>
                    <a:lnTo>
                      <a:pt x="10369" y="486253"/>
                    </a:lnTo>
                    <a:lnTo>
                      <a:pt x="10465" y="485176"/>
                    </a:lnTo>
                    <a:lnTo>
                      <a:pt x="10554" y="484100"/>
                    </a:lnTo>
                    <a:lnTo>
                      <a:pt x="10628" y="482989"/>
                    </a:lnTo>
                    <a:lnTo>
                      <a:pt x="10687" y="481879"/>
                    </a:lnTo>
                    <a:lnTo>
                      <a:pt x="10731" y="480702"/>
                    </a:lnTo>
                    <a:lnTo>
                      <a:pt x="10768" y="479558"/>
                    </a:lnTo>
                    <a:lnTo>
                      <a:pt x="10790" y="478381"/>
                    </a:lnTo>
                    <a:lnTo>
                      <a:pt x="10798" y="477170"/>
                    </a:lnTo>
                    <a:lnTo>
                      <a:pt x="10790" y="475958"/>
                    </a:lnTo>
                    <a:lnTo>
                      <a:pt x="10768" y="474747"/>
                    </a:lnTo>
                    <a:lnTo>
                      <a:pt x="10731" y="473570"/>
                    </a:lnTo>
                    <a:lnTo>
                      <a:pt x="10687" y="472426"/>
                    </a:lnTo>
                    <a:lnTo>
                      <a:pt x="10628" y="471282"/>
                    </a:lnTo>
                    <a:lnTo>
                      <a:pt x="10554" y="470172"/>
                    </a:lnTo>
                    <a:lnTo>
                      <a:pt x="10465" y="469062"/>
                    </a:lnTo>
                    <a:lnTo>
                      <a:pt x="10369" y="468019"/>
                    </a:lnTo>
                    <a:lnTo>
                      <a:pt x="10266" y="466976"/>
                    </a:lnTo>
                    <a:lnTo>
                      <a:pt x="10140" y="465967"/>
                    </a:lnTo>
                    <a:lnTo>
                      <a:pt x="10014" y="464991"/>
                    </a:lnTo>
                    <a:lnTo>
                      <a:pt x="9874" y="464049"/>
                    </a:lnTo>
                    <a:lnTo>
                      <a:pt x="9719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9" y="460584"/>
                    </a:lnTo>
                    <a:lnTo>
                      <a:pt x="9024" y="459811"/>
                    </a:lnTo>
                    <a:lnTo>
                      <a:pt x="8824" y="459104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403" y="453822"/>
                    </a:lnTo>
                    <a:close/>
                    <a:moveTo>
                      <a:pt x="5122" y="567059"/>
                    </a:moveTo>
                    <a:lnTo>
                      <a:pt x="4848" y="567160"/>
                    </a:lnTo>
                    <a:lnTo>
                      <a:pt x="4582" y="567328"/>
                    </a:lnTo>
                    <a:lnTo>
                      <a:pt x="4316" y="567530"/>
                    </a:lnTo>
                    <a:lnTo>
                      <a:pt x="4050" y="567766"/>
                    </a:lnTo>
                    <a:lnTo>
                      <a:pt x="3799" y="568102"/>
                    </a:lnTo>
                    <a:lnTo>
                      <a:pt x="3548" y="568472"/>
                    </a:lnTo>
                    <a:lnTo>
                      <a:pt x="3304" y="568876"/>
                    </a:lnTo>
                    <a:lnTo>
                      <a:pt x="3060" y="569347"/>
                    </a:lnTo>
                    <a:lnTo>
                      <a:pt x="2831" y="569885"/>
                    </a:lnTo>
                    <a:lnTo>
                      <a:pt x="2602" y="570423"/>
                    </a:lnTo>
                    <a:lnTo>
                      <a:pt x="2387" y="571029"/>
                    </a:lnTo>
                    <a:lnTo>
                      <a:pt x="2173" y="571702"/>
                    </a:lnTo>
                    <a:lnTo>
                      <a:pt x="1966" y="572408"/>
                    </a:lnTo>
                    <a:lnTo>
                      <a:pt x="1774" y="573115"/>
                    </a:lnTo>
                    <a:lnTo>
                      <a:pt x="1589" y="573889"/>
                    </a:lnTo>
                    <a:lnTo>
                      <a:pt x="1404" y="574730"/>
                    </a:lnTo>
                    <a:lnTo>
                      <a:pt x="1234" y="575571"/>
                    </a:lnTo>
                    <a:lnTo>
                      <a:pt x="1079" y="576445"/>
                    </a:lnTo>
                    <a:lnTo>
                      <a:pt x="924" y="577354"/>
                    </a:lnTo>
                    <a:lnTo>
                      <a:pt x="784" y="578296"/>
                    </a:lnTo>
                    <a:lnTo>
                      <a:pt x="658" y="579271"/>
                    </a:lnTo>
                    <a:lnTo>
                      <a:pt x="532" y="580280"/>
                    </a:lnTo>
                    <a:lnTo>
                      <a:pt x="429" y="581323"/>
                    </a:lnTo>
                    <a:lnTo>
                      <a:pt x="333" y="582400"/>
                    </a:lnTo>
                    <a:lnTo>
                      <a:pt x="244" y="583476"/>
                    </a:lnTo>
                    <a:lnTo>
                      <a:pt x="170" y="584586"/>
                    </a:lnTo>
                    <a:lnTo>
                      <a:pt x="111" y="585697"/>
                    </a:lnTo>
                    <a:lnTo>
                      <a:pt x="67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7" y="593972"/>
                    </a:lnTo>
                    <a:lnTo>
                      <a:pt x="111" y="595150"/>
                    </a:lnTo>
                    <a:lnTo>
                      <a:pt x="170" y="596294"/>
                    </a:lnTo>
                    <a:lnTo>
                      <a:pt x="244" y="597404"/>
                    </a:lnTo>
                    <a:lnTo>
                      <a:pt x="333" y="598480"/>
                    </a:lnTo>
                    <a:lnTo>
                      <a:pt x="429" y="599557"/>
                    </a:lnTo>
                    <a:lnTo>
                      <a:pt x="532" y="600600"/>
                    </a:lnTo>
                    <a:lnTo>
                      <a:pt x="658" y="601609"/>
                    </a:lnTo>
                    <a:lnTo>
                      <a:pt x="784" y="602585"/>
                    </a:lnTo>
                    <a:lnTo>
                      <a:pt x="924" y="603527"/>
                    </a:lnTo>
                    <a:lnTo>
                      <a:pt x="1079" y="604435"/>
                    </a:lnTo>
                    <a:lnTo>
                      <a:pt x="1234" y="605310"/>
                    </a:lnTo>
                    <a:lnTo>
                      <a:pt x="1404" y="606151"/>
                    </a:lnTo>
                    <a:lnTo>
                      <a:pt x="1589" y="606958"/>
                    </a:lnTo>
                    <a:lnTo>
                      <a:pt x="1774" y="607732"/>
                    </a:lnTo>
                    <a:lnTo>
                      <a:pt x="1966" y="608472"/>
                    </a:lnTo>
                    <a:lnTo>
                      <a:pt x="2173" y="609145"/>
                    </a:lnTo>
                    <a:lnTo>
                      <a:pt x="2387" y="609784"/>
                    </a:lnTo>
                    <a:lnTo>
                      <a:pt x="2602" y="610389"/>
                    </a:lnTo>
                    <a:lnTo>
                      <a:pt x="2831" y="610961"/>
                    </a:lnTo>
                    <a:lnTo>
                      <a:pt x="3060" y="611466"/>
                    </a:lnTo>
                    <a:lnTo>
                      <a:pt x="3304" y="611937"/>
                    </a:lnTo>
                    <a:lnTo>
                      <a:pt x="3548" y="612341"/>
                    </a:lnTo>
                    <a:lnTo>
                      <a:pt x="3799" y="612711"/>
                    </a:lnTo>
                    <a:lnTo>
                      <a:pt x="4050" y="613013"/>
                    </a:lnTo>
                    <a:lnTo>
                      <a:pt x="4316" y="613249"/>
                    </a:lnTo>
                    <a:lnTo>
                      <a:pt x="4582" y="613451"/>
                    </a:lnTo>
                    <a:lnTo>
                      <a:pt x="4848" y="613619"/>
                    </a:lnTo>
                    <a:lnTo>
                      <a:pt x="5122" y="613686"/>
                    </a:lnTo>
                    <a:lnTo>
                      <a:pt x="5403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4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4" y="602585"/>
                    </a:lnTo>
                    <a:lnTo>
                      <a:pt x="10140" y="601609"/>
                    </a:lnTo>
                    <a:lnTo>
                      <a:pt x="10266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8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66" y="580280"/>
                    </a:lnTo>
                    <a:lnTo>
                      <a:pt x="10140" y="579271"/>
                    </a:lnTo>
                    <a:lnTo>
                      <a:pt x="10014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4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Google Shape;37;p3"/>
              <p:cNvSpPr/>
              <p:nvPr/>
            </p:nvSpPr>
            <p:spPr>
              <a:xfrm>
                <a:off x="11120740" y="2593559"/>
                <a:ext cx="55636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302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82" y="1850"/>
                    </a:lnTo>
                    <a:lnTo>
                      <a:pt x="3038" y="2321"/>
                    </a:lnTo>
                    <a:lnTo>
                      <a:pt x="2809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7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10" y="10328"/>
                    </a:lnTo>
                    <a:lnTo>
                      <a:pt x="769" y="11270"/>
                    </a:lnTo>
                    <a:lnTo>
                      <a:pt x="644" y="12245"/>
                    </a:lnTo>
                    <a:lnTo>
                      <a:pt x="525" y="13255"/>
                    </a:lnTo>
                    <a:lnTo>
                      <a:pt x="422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1" y="18671"/>
                    </a:lnTo>
                    <a:lnTo>
                      <a:pt x="60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60" y="26879"/>
                    </a:lnTo>
                    <a:lnTo>
                      <a:pt x="111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22" y="32397"/>
                    </a:lnTo>
                    <a:lnTo>
                      <a:pt x="525" y="33440"/>
                    </a:lnTo>
                    <a:lnTo>
                      <a:pt x="644" y="34449"/>
                    </a:lnTo>
                    <a:lnTo>
                      <a:pt x="769" y="35424"/>
                    </a:lnTo>
                    <a:lnTo>
                      <a:pt x="910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7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9" y="43868"/>
                    </a:lnTo>
                    <a:lnTo>
                      <a:pt x="3038" y="44373"/>
                    </a:lnTo>
                    <a:lnTo>
                      <a:pt x="3282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302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6999" y="45651"/>
                    </a:lnTo>
                    <a:lnTo>
                      <a:pt x="7251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7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25" y="42052"/>
                    </a:lnTo>
                    <a:lnTo>
                      <a:pt x="8825" y="41345"/>
                    </a:lnTo>
                    <a:lnTo>
                      <a:pt x="9024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74" y="36366"/>
                    </a:lnTo>
                    <a:lnTo>
                      <a:pt x="10015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54" y="30277"/>
                    </a:lnTo>
                    <a:lnTo>
                      <a:pt x="10628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15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5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1" y="1413"/>
                    </a:lnTo>
                    <a:lnTo>
                      <a:pt x="6999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302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82" y="115323"/>
                    </a:lnTo>
                    <a:lnTo>
                      <a:pt x="3038" y="115794"/>
                    </a:lnTo>
                    <a:lnTo>
                      <a:pt x="2809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7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10" y="123800"/>
                    </a:lnTo>
                    <a:lnTo>
                      <a:pt x="769" y="124742"/>
                    </a:lnTo>
                    <a:lnTo>
                      <a:pt x="644" y="125718"/>
                    </a:lnTo>
                    <a:lnTo>
                      <a:pt x="525" y="126727"/>
                    </a:lnTo>
                    <a:lnTo>
                      <a:pt x="422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1" y="132110"/>
                    </a:lnTo>
                    <a:lnTo>
                      <a:pt x="60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0" y="140352"/>
                    </a:lnTo>
                    <a:lnTo>
                      <a:pt x="111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22" y="145869"/>
                    </a:lnTo>
                    <a:lnTo>
                      <a:pt x="525" y="146912"/>
                    </a:lnTo>
                    <a:lnTo>
                      <a:pt x="644" y="147921"/>
                    </a:lnTo>
                    <a:lnTo>
                      <a:pt x="769" y="148897"/>
                    </a:lnTo>
                    <a:lnTo>
                      <a:pt x="910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7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9" y="157341"/>
                    </a:lnTo>
                    <a:lnTo>
                      <a:pt x="3038" y="157845"/>
                    </a:lnTo>
                    <a:lnTo>
                      <a:pt x="3282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302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6999" y="159090"/>
                    </a:lnTo>
                    <a:lnTo>
                      <a:pt x="7251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5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5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15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5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1" y="114885"/>
                    </a:lnTo>
                    <a:lnTo>
                      <a:pt x="6999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302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82" y="228761"/>
                    </a:lnTo>
                    <a:lnTo>
                      <a:pt x="3038" y="229232"/>
                    </a:lnTo>
                    <a:lnTo>
                      <a:pt x="2809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7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10" y="237239"/>
                    </a:lnTo>
                    <a:lnTo>
                      <a:pt x="769" y="238181"/>
                    </a:lnTo>
                    <a:lnTo>
                      <a:pt x="644" y="239157"/>
                    </a:lnTo>
                    <a:lnTo>
                      <a:pt x="525" y="240166"/>
                    </a:lnTo>
                    <a:lnTo>
                      <a:pt x="422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1" y="245582"/>
                    </a:lnTo>
                    <a:lnTo>
                      <a:pt x="60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0" y="253824"/>
                    </a:lnTo>
                    <a:lnTo>
                      <a:pt x="111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22" y="259341"/>
                    </a:lnTo>
                    <a:lnTo>
                      <a:pt x="525" y="260384"/>
                    </a:lnTo>
                    <a:lnTo>
                      <a:pt x="644" y="261360"/>
                    </a:lnTo>
                    <a:lnTo>
                      <a:pt x="769" y="262336"/>
                    </a:lnTo>
                    <a:lnTo>
                      <a:pt x="910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7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9" y="270780"/>
                    </a:lnTo>
                    <a:lnTo>
                      <a:pt x="3038" y="271318"/>
                    </a:lnTo>
                    <a:lnTo>
                      <a:pt x="3282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302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6999" y="272563"/>
                    </a:lnTo>
                    <a:lnTo>
                      <a:pt x="7251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5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5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15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5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1" y="228358"/>
                    </a:lnTo>
                    <a:lnTo>
                      <a:pt x="6999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5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302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82" y="342200"/>
                    </a:lnTo>
                    <a:lnTo>
                      <a:pt x="3038" y="342671"/>
                    </a:lnTo>
                    <a:lnTo>
                      <a:pt x="2809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7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10" y="350678"/>
                    </a:lnTo>
                    <a:lnTo>
                      <a:pt x="769" y="351620"/>
                    </a:lnTo>
                    <a:lnTo>
                      <a:pt x="644" y="352595"/>
                    </a:lnTo>
                    <a:lnTo>
                      <a:pt x="525" y="353605"/>
                    </a:lnTo>
                    <a:lnTo>
                      <a:pt x="422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1" y="359021"/>
                    </a:lnTo>
                    <a:lnTo>
                      <a:pt x="60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0" y="367263"/>
                    </a:lnTo>
                    <a:lnTo>
                      <a:pt x="111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22" y="372780"/>
                    </a:lnTo>
                    <a:lnTo>
                      <a:pt x="525" y="373823"/>
                    </a:lnTo>
                    <a:lnTo>
                      <a:pt x="644" y="374799"/>
                    </a:lnTo>
                    <a:lnTo>
                      <a:pt x="769" y="375808"/>
                    </a:lnTo>
                    <a:lnTo>
                      <a:pt x="910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7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9" y="384218"/>
                    </a:lnTo>
                    <a:lnTo>
                      <a:pt x="3038" y="384757"/>
                    </a:lnTo>
                    <a:lnTo>
                      <a:pt x="3282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302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5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6999" y="386001"/>
                    </a:lnTo>
                    <a:lnTo>
                      <a:pt x="7251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5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5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15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5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1" y="341797"/>
                    </a:lnTo>
                    <a:lnTo>
                      <a:pt x="6999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302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82" y="455639"/>
                    </a:lnTo>
                    <a:lnTo>
                      <a:pt x="3038" y="456110"/>
                    </a:lnTo>
                    <a:lnTo>
                      <a:pt x="2809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7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10" y="463982"/>
                    </a:lnTo>
                    <a:lnTo>
                      <a:pt x="769" y="464924"/>
                    </a:lnTo>
                    <a:lnTo>
                      <a:pt x="644" y="465900"/>
                    </a:lnTo>
                    <a:lnTo>
                      <a:pt x="525" y="466875"/>
                    </a:lnTo>
                    <a:lnTo>
                      <a:pt x="422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1" y="472258"/>
                    </a:lnTo>
                    <a:lnTo>
                      <a:pt x="60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60" y="480534"/>
                    </a:lnTo>
                    <a:lnTo>
                      <a:pt x="111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22" y="486152"/>
                    </a:lnTo>
                    <a:lnTo>
                      <a:pt x="525" y="487195"/>
                    </a:lnTo>
                    <a:lnTo>
                      <a:pt x="644" y="488204"/>
                    </a:lnTo>
                    <a:lnTo>
                      <a:pt x="769" y="489179"/>
                    </a:lnTo>
                    <a:lnTo>
                      <a:pt x="910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7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9" y="497691"/>
                    </a:lnTo>
                    <a:lnTo>
                      <a:pt x="3038" y="498195"/>
                    </a:lnTo>
                    <a:lnTo>
                      <a:pt x="3282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302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6999" y="499474"/>
                    </a:lnTo>
                    <a:lnTo>
                      <a:pt x="7251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40"/>
                    </a:lnTo>
                    <a:lnTo>
                      <a:pt x="8825" y="495134"/>
                    </a:lnTo>
                    <a:lnTo>
                      <a:pt x="9024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74" y="490155"/>
                    </a:lnTo>
                    <a:lnTo>
                      <a:pt x="10015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54" y="483965"/>
                    </a:lnTo>
                    <a:lnTo>
                      <a:pt x="10628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8" y="471148"/>
                    </a:lnTo>
                    <a:lnTo>
                      <a:pt x="10554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15" y="464924"/>
                    </a:lnTo>
                    <a:lnTo>
                      <a:pt x="9874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24" y="459811"/>
                    </a:lnTo>
                    <a:lnTo>
                      <a:pt x="8825" y="459070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1" y="455235"/>
                    </a:lnTo>
                    <a:lnTo>
                      <a:pt x="6999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302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82" y="568876"/>
                    </a:lnTo>
                    <a:lnTo>
                      <a:pt x="3038" y="569347"/>
                    </a:lnTo>
                    <a:lnTo>
                      <a:pt x="2809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7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10" y="577354"/>
                    </a:lnTo>
                    <a:lnTo>
                      <a:pt x="769" y="578296"/>
                    </a:lnTo>
                    <a:lnTo>
                      <a:pt x="644" y="579271"/>
                    </a:lnTo>
                    <a:lnTo>
                      <a:pt x="525" y="580280"/>
                    </a:lnTo>
                    <a:lnTo>
                      <a:pt x="422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1" y="585697"/>
                    </a:lnTo>
                    <a:lnTo>
                      <a:pt x="60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0" y="593972"/>
                    </a:lnTo>
                    <a:lnTo>
                      <a:pt x="111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22" y="599557"/>
                    </a:lnTo>
                    <a:lnTo>
                      <a:pt x="525" y="600600"/>
                    </a:lnTo>
                    <a:lnTo>
                      <a:pt x="644" y="601609"/>
                    </a:lnTo>
                    <a:lnTo>
                      <a:pt x="769" y="602585"/>
                    </a:lnTo>
                    <a:lnTo>
                      <a:pt x="910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7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9" y="610961"/>
                    </a:lnTo>
                    <a:lnTo>
                      <a:pt x="3038" y="611466"/>
                    </a:lnTo>
                    <a:lnTo>
                      <a:pt x="3282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302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6999" y="612711"/>
                    </a:lnTo>
                    <a:lnTo>
                      <a:pt x="7251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5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5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15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5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1" y="568472"/>
                    </a:lnTo>
                    <a:lnTo>
                      <a:pt x="6999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79" name="Google Shape;39;p3"/>
            <p:cNvSpPr/>
            <p:nvPr/>
          </p:nvSpPr>
          <p:spPr>
            <a:xfrm>
              <a:off x="5024027" y="12334"/>
              <a:ext cx="2743200" cy="274200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80" name="Google Shape;40;p3"/>
            <p:cNvGrpSpPr/>
            <p:nvPr/>
          </p:nvGrpSpPr>
          <p:grpSpPr>
            <a:xfrm>
              <a:off x="600276" y="4540436"/>
              <a:ext cx="326769" cy="405540"/>
              <a:chOff x="11108696" y="3272898"/>
              <a:chExt cx="598150" cy="876085"/>
            </a:xfrm>
          </p:grpSpPr>
          <p:sp>
            <p:nvSpPr>
              <p:cNvPr id="81" name="Google Shape;41;p3"/>
              <p:cNvSpPr/>
              <p:nvPr/>
            </p:nvSpPr>
            <p:spPr>
              <a:xfrm>
                <a:off x="11108696" y="3272898"/>
                <a:ext cx="5559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0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33" y="135"/>
                    </a:lnTo>
                    <a:lnTo>
                      <a:pt x="4560" y="269"/>
                    </a:lnTo>
                    <a:lnTo>
                      <a:pt x="4294" y="471"/>
                    </a:lnTo>
                    <a:lnTo>
                      <a:pt x="4028" y="740"/>
                    </a:lnTo>
                    <a:lnTo>
                      <a:pt x="3769" y="1043"/>
                    </a:lnTo>
                    <a:lnTo>
                      <a:pt x="3518" y="1413"/>
                    </a:lnTo>
                    <a:lnTo>
                      <a:pt x="3274" y="1850"/>
                    </a:lnTo>
                    <a:lnTo>
                      <a:pt x="3037" y="2321"/>
                    </a:lnTo>
                    <a:lnTo>
                      <a:pt x="2801" y="2826"/>
                    </a:lnTo>
                    <a:lnTo>
                      <a:pt x="2572" y="3398"/>
                    </a:lnTo>
                    <a:lnTo>
                      <a:pt x="2358" y="4003"/>
                    </a:lnTo>
                    <a:lnTo>
                      <a:pt x="2143" y="4643"/>
                    </a:lnTo>
                    <a:lnTo>
                      <a:pt x="1944" y="5349"/>
                    </a:lnTo>
                    <a:lnTo>
                      <a:pt x="1744" y="6089"/>
                    </a:lnTo>
                    <a:lnTo>
                      <a:pt x="1559" y="6863"/>
                    </a:lnTo>
                    <a:lnTo>
                      <a:pt x="1382" y="7670"/>
                    </a:lnTo>
                    <a:lnTo>
                      <a:pt x="1212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36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3" y="18671"/>
                    </a:lnTo>
                    <a:lnTo>
                      <a:pt x="59" y="19815"/>
                    </a:lnTo>
                    <a:lnTo>
                      <a:pt x="22" y="20959"/>
                    </a:lnTo>
                    <a:lnTo>
                      <a:pt x="0" y="22136"/>
                    </a:lnTo>
                    <a:lnTo>
                      <a:pt x="0" y="23347"/>
                    </a:lnTo>
                    <a:lnTo>
                      <a:pt x="0" y="24558"/>
                    </a:lnTo>
                    <a:lnTo>
                      <a:pt x="22" y="25736"/>
                    </a:lnTo>
                    <a:lnTo>
                      <a:pt x="59" y="26879"/>
                    </a:lnTo>
                    <a:lnTo>
                      <a:pt x="103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36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12" y="38183"/>
                    </a:lnTo>
                    <a:lnTo>
                      <a:pt x="1382" y="39024"/>
                    </a:lnTo>
                    <a:lnTo>
                      <a:pt x="1559" y="39831"/>
                    </a:lnTo>
                    <a:lnTo>
                      <a:pt x="1744" y="40605"/>
                    </a:lnTo>
                    <a:lnTo>
                      <a:pt x="1944" y="41345"/>
                    </a:lnTo>
                    <a:lnTo>
                      <a:pt x="2143" y="42052"/>
                    </a:lnTo>
                    <a:lnTo>
                      <a:pt x="2358" y="42691"/>
                    </a:lnTo>
                    <a:lnTo>
                      <a:pt x="2572" y="43296"/>
                    </a:lnTo>
                    <a:lnTo>
                      <a:pt x="2801" y="43868"/>
                    </a:lnTo>
                    <a:lnTo>
                      <a:pt x="3037" y="44373"/>
                    </a:lnTo>
                    <a:lnTo>
                      <a:pt x="3274" y="44844"/>
                    </a:lnTo>
                    <a:lnTo>
                      <a:pt x="3518" y="45281"/>
                    </a:lnTo>
                    <a:lnTo>
                      <a:pt x="3769" y="45651"/>
                    </a:lnTo>
                    <a:lnTo>
                      <a:pt x="4028" y="45954"/>
                    </a:lnTo>
                    <a:lnTo>
                      <a:pt x="4294" y="46223"/>
                    </a:lnTo>
                    <a:lnTo>
                      <a:pt x="4560" y="46425"/>
                    </a:lnTo>
                    <a:lnTo>
                      <a:pt x="4833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68" y="46661"/>
                    </a:lnTo>
                    <a:lnTo>
                      <a:pt x="5942" y="46560"/>
                    </a:lnTo>
                    <a:lnTo>
                      <a:pt x="6215" y="46425"/>
                    </a:lnTo>
                    <a:lnTo>
                      <a:pt x="6474" y="46223"/>
                    </a:lnTo>
                    <a:lnTo>
                      <a:pt x="6740" y="45954"/>
                    </a:lnTo>
                    <a:lnTo>
                      <a:pt x="6991" y="45651"/>
                    </a:lnTo>
                    <a:lnTo>
                      <a:pt x="7243" y="45281"/>
                    </a:lnTo>
                    <a:lnTo>
                      <a:pt x="7486" y="44844"/>
                    </a:lnTo>
                    <a:lnTo>
                      <a:pt x="7730" y="44373"/>
                    </a:lnTo>
                    <a:lnTo>
                      <a:pt x="7959" y="43868"/>
                    </a:lnTo>
                    <a:lnTo>
                      <a:pt x="8189" y="43296"/>
                    </a:lnTo>
                    <a:lnTo>
                      <a:pt x="8403" y="42691"/>
                    </a:lnTo>
                    <a:lnTo>
                      <a:pt x="8617" y="42052"/>
                    </a:lnTo>
                    <a:lnTo>
                      <a:pt x="8824" y="41345"/>
                    </a:lnTo>
                    <a:lnTo>
                      <a:pt x="9016" y="40605"/>
                    </a:lnTo>
                    <a:lnTo>
                      <a:pt x="9208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1" y="37275"/>
                    </a:lnTo>
                    <a:lnTo>
                      <a:pt x="9866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1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79" y="28023"/>
                    </a:lnTo>
                    <a:lnTo>
                      <a:pt x="10731" y="26879"/>
                    </a:lnTo>
                    <a:lnTo>
                      <a:pt x="10760" y="25736"/>
                    </a:lnTo>
                    <a:lnTo>
                      <a:pt x="10783" y="24558"/>
                    </a:lnTo>
                    <a:lnTo>
                      <a:pt x="10790" y="23347"/>
                    </a:lnTo>
                    <a:lnTo>
                      <a:pt x="10783" y="22136"/>
                    </a:lnTo>
                    <a:lnTo>
                      <a:pt x="10760" y="20959"/>
                    </a:lnTo>
                    <a:lnTo>
                      <a:pt x="10731" y="19815"/>
                    </a:lnTo>
                    <a:lnTo>
                      <a:pt x="10679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1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6" y="10328"/>
                    </a:lnTo>
                    <a:lnTo>
                      <a:pt x="9711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8" y="6863"/>
                    </a:lnTo>
                    <a:lnTo>
                      <a:pt x="9016" y="6089"/>
                    </a:lnTo>
                    <a:lnTo>
                      <a:pt x="8824" y="5349"/>
                    </a:lnTo>
                    <a:lnTo>
                      <a:pt x="8617" y="4643"/>
                    </a:lnTo>
                    <a:lnTo>
                      <a:pt x="8403" y="4003"/>
                    </a:lnTo>
                    <a:lnTo>
                      <a:pt x="8189" y="3398"/>
                    </a:lnTo>
                    <a:lnTo>
                      <a:pt x="7959" y="2826"/>
                    </a:lnTo>
                    <a:lnTo>
                      <a:pt x="7730" y="2321"/>
                    </a:lnTo>
                    <a:lnTo>
                      <a:pt x="7486" y="1850"/>
                    </a:lnTo>
                    <a:lnTo>
                      <a:pt x="7243" y="1413"/>
                    </a:lnTo>
                    <a:lnTo>
                      <a:pt x="6991" y="1043"/>
                    </a:lnTo>
                    <a:lnTo>
                      <a:pt x="6740" y="740"/>
                    </a:lnTo>
                    <a:lnTo>
                      <a:pt x="6474" y="471"/>
                    </a:lnTo>
                    <a:lnTo>
                      <a:pt x="6215" y="269"/>
                    </a:lnTo>
                    <a:lnTo>
                      <a:pt x="5942" y="135"/>
                    </a:lnTo>
                    <a:lnTo>
                      <a:pt x="5668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33" y="113573"/>
                    </a:lnTo>
                    <a:lnTo>
                      <a:pt x="4560" y="113742"/>
                    </a:lnTo>
                    <a:lnTo>
                      <a:pt x="4294" y="113943"/>
                    </a:lnTo>
                    <a:lnTo>
                      <a:pt x="4028" y="114213"/>
                    </a:lnTo>
                    <a:lnTo>
                      <a:pt x="3769" y="114515"/>
                    </a:lnTo>
                    <a:lnTo>
                      <a:pt x="3518" y="114885"/>
                    </a:lnTo>
                    <a:lnTo>
                      <a:pt x="3274" y="115323"/>
                    </a:lnTo>
                    <a:lnTo>
                      <a:pt x="3037" y="115794"/>
                    </a:lnTo>
                    <a:lnTo>
                      <a:pt x="2801" y="116298"/>
                    </a:lnTo>
                    <a:lnTo>
                      <a:pt x="2572" y="116870"/>
                    </a:lnTo>
                    <a:lnTo>
                      <a:pt x="2358" y="117476"/>
                    </a:lnTo>
                    <a:lnTo>
                      <a:pt x="2143" y="118115"/>
                    </a:lnTo>
                    <a:lnTo>
                      <a:pt x="1944" y="118821"/>
                    </a:lnTo>
                    <a:lnTo>
                      <a:pt x="1744" y="119562"/>
                    </a:lnTo>
                    <a:lnTo>
                      <a:pt x="1559" y="120335"/>
                    </a:lnTo>
                    <a:lnTo>
                      <a:pt x="1382" y="121143"/>
                    </a:lnTo>
                    <a:lnTo>
                      <a:pt x="1212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36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3" y="132110"/>
                    </a:lnTo>
                    <a:lnTo>
                      <a:pt x="59" y="133254"/>
                    </a:lnTo>
                    <a:lnTo>
                      <a:pt x="22" y="134431"/>
                    </a:lnTo>
                    <a:lnTo>
                      <a:pt x="0" y="135608"/>
                    </a:lnTo>
                    <a:lnTo>
                      <a:pt x="0" y="136820"/>
                    </a:lnTo>
                    <a:lnTo>
                      <a:pt x="0" y="137997"/>
                    </a:lnTo>
                    <a:lnTo>
                      <a:pt x="22" y="139174"/>
                    </a:lnTo>
                    <a:lnTo>
                      <a:pt x="59" y="140352"/>
                    </a:lnTo>
                    <a:lnTo>
                      <a:pt x="103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36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12" y="151622"/>
                    </a:lnTo>
                    <a:lnTo>
                      <a:pt x="1382" y="152496"/>
                    </a:lnTo>
                    <a:lnTo>
                      <a:pt x="1559" y="153304"/>
                    </a:lnTo>
                    <a:lnTo>
                      <a:pt x="1744" y="154078"/>
                    </a:lnTo>
                    <a:lnTo>
                      <a:pt x="1944" y="154818"/>
                    </a:lnTo>
                    <a:lnTo>
                      <a:pt x="2143" y="155491"/>
                    </a:lnTo>
                    <a:lnTo>
                      <a:pt x="2358" y="156163"/>
                    </a:lnTo>
                    <a:lnTo>
                      <a:pt x="2572" y="156769"/>
                    </a:lnTo>
                    <a:lnTo>
                      <a:pt x="2801" y="157341"/>
                    </a:lnTo>
                    <a:lnTo>
                      <a:pt x="3037" y="157845"/>
                    </a:lnTo>
                    <a:lnTo>
                      <a:pt x="3274" y="158316"/>
                    </a:lnTo>
                    <a:lnTo>
                      <a:pt x="3518" y="158720"/>
                    </a:lnTo>
                    <a:lnTo>
                      <a:pt x="3769" y="159090"/>
                    </a:lnTo>
                    <a:lnTo>
                      <a:pt x="4028" y="159427"/>
                    </a:lnTo>
                    <a:lnTo>
                      <a:pt x="4294" y="159696"/>
                    </a:lnTo>
                    <a:lnTo>
                      <a:pt x="4560" y="159898"/>
                    </a:lnTo>
                    <a:lnTo>
                      <a:pt x="4833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68" y="160133"/>
                    </a:lnTo>
                    <a:lnTo>
                      <a:pt x="5942" y="160032"/>
                    </a:lnTo>
                    <a:lnTo>
                      <a:pt x="6215" y="159898"/>
                    </a:lnTo>
                    <a:lnTo>
                      <a:pt x="6474" y="159696"/>
                    </a:lnTo>
                    <a:lnTo>
                      <a:pt x="6740" y="159427"/>
                    </a:lnTo>
                    <a:lnTo>
                      <a:pt x="6991" y="159090"/>
                    </a:lnTo>
                    <a:lnTo>
                      <a:pt x="7243" y="158720"/>
                    </a:lnTo>
                    <a:lnTo>
                      <a:pt x="7486" y="158316"/>
                    </a:lnTo>
                    <a:lnTo>
                      <a:pt x="7730" y="157845"/>
                    </a:lnTo>
                    <a:lnTo>
                      <a:pt x="7959" y="157341"/>
                    </a:lnTo>
                    <a:lnTo>
                      <a:pt x="8189" y="156769"/>
                    </a:lnTo>
                    <a:lnTo>
                      <a:pt x="8403" y="156163"/>
                    </a:lnTo>
                    <a:lnTo>
                      <a:pt x="8617" y="155491"/>
                    </a:lnTo>
                    <a:lnTo>
                      <a:pt x="8824" y="154818"/>
                    </a:lnTo>
                    <a:lnTo>
                      <a:pt x="9016" y="154078"/>
                    </a:lnTo>
                    <a:lnTo>
                      <a:pt x="9208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1" y="150747"/>
                    </a:lnTo>
                    <a:lnTo>
                      <a:pt x="9866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1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79" y="141496"/>
                    </a:lnTo>
                    <a:lnTo>
                      <a:pt x="10731" y="140352"/>
                    </a:lnTo>
                    <a:lnTo>
                      <a:pt x="10760" y="139174"/>
                    </a:lnTo>
                    <a:lnTo>
                      <a:pt x="10783" y="137997"/>
                    </a:lnTo>
                    <a:lnTo>
                      <a:pt x="10790" y="136820"/>
                    </a:lnTo>
                    <a:lnTo>
                      <a:pt x="10783" y="135608"/>
                    </a:lnTo>
                    <a:lnTo>
                      <a:pt x="10760" y="134431"/>
                    </a:lnTo>
                    <a:lnTo>
                      <a:pt x="10731" y="133254"/>
                    </a:lnTo>
                    <a:lnTo>
                      <a:pt x="10679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1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6" y="123800"/>
                    </a:lnTo>
                    <a:lnTo>
                      <a:pt x="9711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8" y="120335"/>
                    </a:lnTo>
                    <a:lnTo>
                      <a:pt x="9016" y="119562"/>
                    </a:lnTo>
                    <a:lnTo>
                      <a:pt x="8824" y="118821"/>
                    </a:lnTo>
                    <a:lnTo>
                      <a:pt x="8617" y="118115"/>
                    </a:lnTo>
                    <a:lnTo>
                      <a:pt x="8403" y="117476"/>
                    </a:lnTo>
                    <a:lnTo>
                      <a:pt x="8189" y="116870"/>
                    </a:lnTo>
                    <a:lnTo>
                      <a:pt x="7959" y="116298"/>
                    </a:lnTo>
                    <a:lnTo>
                      <a:pt x="7730" y="115794"/>
                    </a:lnTo>
                    <a:lnTo>
                      <a:pt x="7486" y="115323"/>
                    </a:lnTo>
                    <a:lnTo>
                      <a:pt x="7243" y="114885"/>
                    </a:lnTo>
                    <a:lnTo>
                      <a:pt x="6991" y="114515"/>
                    </a:lnTo>
                    <a:lnTo>
                      <a:pt x="6740" y="114213"/>
                    </a:lnTo>
                    <a:lnTo>
                      <a:pt x="6474" y="113943"/>
                    </a:lnTo>
                    <a:lnTo>
                      <a:pt x="6215" y="113742"/>
                    </a:lnTo>
                    <a:lnTo>
                      <a:pt x="5942" y="113573"/>
                    </a:lnTo>
                    <a:lnTo>
                      <a:pt x="5668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33" y="227046"/>
                    </a:lnTo>
                    <a:lnTo>
                      <a:pt x="4560" y="227214"/>
                    </a:lnTo>
                    <a:lnTo>
                      <a:pt x="4294" y="227416"/>
                    </a:lnTo>
                    <a:lnTo>
                      <a:pt x="4028" y="227651"/>
                    </a:lnTo>
                    <a:lnTo>
                      <a:pt x="3769" y="227988"/>
                    </a:lnTo>
                    <a:lnTo>
                      <a:pt x="3518" y="228358"/>
                    </a:lnTo>
                    <a:lnTo>
                      <a:pt x="3274" y="228761"/>
                    </a:lnTo>
                    <a:lnTo>
                      <a:pt x="3037" y="229232"/>
                    </a:lnTo>
                    <a:lnTo>
                      <a:pt x="2801" y="229771"/>
                    </a:lnTo>
                    <a:lnTo>
                      <a:pt x="2572" y="230309"/>
                    </a:lnTo>
                    <a:lnTo>
                      <a:pt x="2358" y="230915"/>
                    </a:lnTo>
                    <a:lnTo>
                      <a:pt x="2143" y="231587"/>
                    </a:lnTo>
                    <a:lnTo>
                      <a:pt x="1944" y="232260"/>
                    </a:lnTo>
                    <a:lnTo>
                      <a:pt x="1744" y="233000"/>
                    </a:lnTo>
                    <a:lnTo>
                      <a:pt x="1559" y="233774"/>
                    </a:lnTo>
                    <a:lnTo>
                      <a:pt x="1382" y="234581"/>
                    </a:lnTo>
                    <a:lnTo>
                      <a:pt x="1212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36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3" y="245582"/>
                    </a:lnTo>
                    <a:lnTo>
                      <a:pt x="59" y="246726"/>
                    </a:lnTo>
                    <a:lnTo>
                      <a:pt x="22" y="247903"/>
                    </a:lnTo>
                    <a:lnTo>
                      <a:pt x="0" y="249081"/>
                    </a:lnTo>
                    <a:lnTo>
                      <a:pt x="0" y="250258"/>
                    </a:lnTo>
                    <a:lnTo>
                      <a:pt x="0" y="251469"/>
                    </a:lnTo>
                    <a:lnTo>
                      <a:pt x="22" y="252647"/>
                    </a:lnTo>
                    <a:lnTo>
                      <a:pt x="59" y="253824"/>
                    </a:lnTo>
                    <a:lnTo>
                      <a:pt x="103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36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12" y="265094"/>
                    </a:lnTo>
                    <a:lnTo>
                      <a:pt x="1382" y="265935"/>
                    </a:lnTo>
                    <a:lnTo>
                      <a:pt x="1559" y="266743"/>
                    </a:lnTo>
                    <a:lnTo>
                      <a:pt x="1744" y="267516"/>
                    </a:lnTo>
                    <a:lnTo>
                      <a:pt x="1944" y="268256"/>
                    </a:lnTo>
                    <a:lnTo>
                      <a:pt x="2143" y="268963"/>
                    </a:lnTo>
                    <a:lnTo>
                      <a:pt x="2358" y="269602"/>
                    </a:lnTo>
                    <a:lnTo>
                      <a:pt x="2572" y="270208"/>
                    </a:lnTo>
                    <a:lnTo>
                      <a:pt x="2801" y="270780"/>
                    </a:lnTo>
                    <a:lnTo>
                      <a:pt x="3037" y="271318"/>
                    </a:lnTo>
                    <a:lnTo>
                      <a:pt x="3274" y="271789"/>
                    </a:lnTo>
                    <a:lnTo>
                      <a:pt x="3518" y="272193"/>
                    </a:lnTo>
                    <a:lnTo>
                      <a:pt x="3769" y="272563"/>
                    </a:lnTo>
                    <a:lnTo>
                      <a:pt x="4028" y="272865"/>
                    </a:lnTo>
                    <a:lnTo>
                      <a:pt x="4294" y="273134"/>
                    </a:lnTo>
                    <a:lnTo>
                      <a:pt x="4560" y="273336"/>
                    </a:lnTo>
                    <a:lnTo>
                      <a:pt x="4833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68" y="273572"/>
                    </a:lnTo>
                    <a:lnTo>
                      <a:pt x="5942" y="273505"/>
                    </a:lnTo>
                    <a:lnTo>
                      <a:pt x="6215" y="273336"/>
                    </a:lnTo>
                    <a:lnTo>
                      <a:pt x="6474" y="273134"/>
                    </a:lnTo>
                    <a:lnTo>
                      <a:pt x="6740" y="272865"/>
                    </a:lnTo>
                    <a:lnTo>
                      <a:pt x="6991" y="272563"/>
                    </a:lnTo>
                    <a:lnTo>
                      <a:pt x="7243" y="272193"/>
                    </a:lnTo>
                    <a:lnTo>
                      <a:pt x="7486" y="271789"/>
                    </a:lnTo>
                    <a:lnTo>
                      <a:pt x="7730" y="271318"/>
                    </a:lnTo>
                    <a:lnTo>
                      <a:pt x="7959" y="270780"/>
                    </a:lnTo>
                    <a:lnTo>
                      <a:pt x="8189" y="270208"/>
                    </a:lnTo>
                    <a:lnTo>
                      <a:pt x="8403" y="269602"/>
                    </a:lnTo>
                    <a:lnTo>
                      <a:pt x="8617" y="268963"/>
                    </a:lnTo>
                    <a:lnTo>
                      <a:pt x="8824" y="268256"/>
                    </a:lnTo>
                    <a:lnTo>
                      <a:pt x="9016" y="267516"/>
                    </a:lnTo>
                    <a:lnTo>
                      <a:pt x="9208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1" y="264220"/>
                    </a:lnTo>
                    <a:lnTo>
                      <a:pt x="9866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1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79" y="254968"/>
                    </a:lnTo>
                    <a:lnTo>
                      <a:pt x="10731" y="253824"/>
                    </a:lnTo>
                    <a:lnTo>
                      <a:pt x="10760" y="252647"/>
                    </a:lnTo>
                    <a:lnTo>
                      <a:pt x="10783" y="251469"/>
                    </a:lnTo>
                    <a:lnTo>
                      <a:pt x="10790" y="250258"/>
                    </a:lnTo>
                    <a:lnTo>
                      <a:pt x="10783" y="249081"/>
                    </a:lnTo>
                    <a:lnTo>
                      <a:pt x="10760" y="247903"/>
                    </a:lnTo>
                    <a:lnTo>
                      <a:pt x="10731" y="246726"/>
                    </a:lnTo>
                    <a:lnTo>
                      <a:pt x="10679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1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6" y="237239"/>
                    </a:lnTo>
                    <a:lnTo>
                      <a:pt x="9711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8" y="233774"/>
                    </a:lnTo>
                    <a:lnTo>
                      <a:pt x="9016" y="233000"/>
                    </a:lnTo>
                    <a:lnTo>
                      <a:pt x="8824" y="232260"/>
                    </a:lnTo>
                    <a:lnTo>
                      <a:pt x="8617" y="231587"/>
                    </a:lnTo>
                    <a:lnTo>
                      <a:pt x="8403" y="230915"/>
                    </a:lnTo>
                    <a:lnTo>
                      <a:pt x="8189" y="230309"/>
                    </a:lnTo>
                    <a:lnTo>
                      <a:pt x="7959" y="229771"/>
                    </a:lnTo>
                    <a:lnTo>
                      <a:pt x="7730" y="229232"/>
                    </a:lnTo>
                    <a:lnTo>
                      <a:pt x="7486" y="228761"/>
                    </a:lnTo>
                    <a:lnTo>
                      <a:pt x="7243" y="228358"/>
                    </a:lnTo>
                    <a:lnTo>
                      <a:pt x="6991" y="227988"/>
                    </a:lnTo>
                    <a:lnTo>
                      <a:pt x="6740" y="227651"/>
                    </a:lnTo>
                    <a:lnTo>
                      <a:pt x="6474" y="227416"/>
                    </a:lnTo>
                    <a:lnTo>
                      <a:pt x="6215" y="227214"/>
                    </a:lnTo>
                    <a:lnTo>
                      <a:pt x="5942" y="227046"/>
                    </a:lnTo>
                    <a:lnTo>
                      <a:pt x="5668" y="226945"/>
                    </a:lnTo>
                    <a:close/>
                    <a:moveTo>
                      <a:pt x="5114" y="340384"/>
                    </a:moveTo>
                    <a:lnTo>
                      <a:pt x="4833" y="340485"/>
                    </a:lnTo>
                    <a:lnTo>
                      <a:pt x="4560" y="340653"/>
                    </a:lnTo>
                    <a:lnTo>
                      <a:pt x="4294" y="340855"/>
                    </a:lnTo>
                    <a:lnTo>
                      <a:pt x="4028" y="341124"/>
                    </a:lnTo>
                    <a:lnTo>
                      <a:pt x="3769" y="341426"/>
                    </a:lnTo>
                    <a:lnTo>
                      <a:pt x="3518" y="341797"/>
                    </a:lnTo>
                    <a:lnTo>
                      <a:pt x="3274" y="342200"/>
                    </a:lnTo>
                    <a:lnTo>
                      <a:pt x="3037" y="342671"/>
                    </a:lnTo>
                    <a:lnTo>
                      <a:pt x="2801" y="343209"/>
                    </a:lnTo>
                    <a:lnTo>
                      <a:pt x="2572" y="343748"/>
                    </a:lnTo>
                    <a:lnTo>
                      <a:pt x="2358" y="344387"/>
                    </a:lnTo>
                    <a:lnTo>
                      <a:pt x="2143" y="345026"/>
                    </a:lnTo>
                    <a:lnTo>
                      <a:pt x="1944" y="345733"/>
                    </a:lnTo>
                    <a:lnTo>
                      <a:pt x="1744" y="346439"/>
                    </a:lnTo>
                    <a:lnTo>
                      <a:pt x="1559" y="347213"/>
                    </a:lnTo>
                    <a:lnTo>
                      <a:pt x="1382" y="348054"/>
                    </a:lnTo>
                    <a:lnTo>
                      <a:pt x="1212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36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3" y="359021"/>
                    </a:lnTo>
                    <a:lnTo>
                      <a:pt x="59" y="360165"/>
                    </a:lnTo>
                    <a:lnTo>
                      <a:pt x="22" y="361342"/>
                    </a:lnTo>
                    <a:lnTo>
                      <a:pt x="0" y="362520"/>
                    </a:lnTo>
                    <a:lnTo>
                      <a:pt x="0" y="363697"/>
                    </a:lnTo>
                    <a:lnTo>
                      <a:pt x="0" y="364908"/>
                    </a:lnTo>
                    <a:lnTo>
                      <a:pt x="22" y="366086"/>
                    </a:lnTo>
                    <a:lnTo>
                      <a:pt x="59" y="367263"/>
                    </a:lnTo>
                    <a:lnTo>
                      <a:pt x="103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36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12" y="378533"/>
                    </a:lnTo>
                    <a:lnTo>
                      <a:pt x="1382" y="379374"/>
                    </a:lnTo>
                    <a:lnTo>
                      <a:pt x="1559" y="380215"/>
                    </a:lnTo>
                    <a:lnTo>
                      <a:pt x="1744" y="380989"/>
                    </a:lnTo>
                    <a:lnTo>
                      <a:pt x="1944" y="381695"/>
                    </a:lnTo>
                    <a:lnTo>
                      <a:pt x="2143" y="382402"/>
                    </a:lnTo>
                    <a:lnTo>
                      <a:pt x="2358" y="383041"/>
                    </a:lnTo>
                    <a:lnTo>
                      <a:pt x="2572" y="383680"/>
                    </a:lnTo>
                    <a:lnTo>
                      <a:pt x="2801" y="384218"/>
                    </a:lnTo>
                    <a:lnTo>
                      <a:pt x="3037" y="384757"/>
                    </a:lnTo>
                    <a:lnTo>
                      <a:pt x="3274" y="385228"/>
                    </a:lnTo>
                    <a:lnTo>
                      <a:pt x="3518" y="385631"/>
                    </a:lnTo>
                    <a:lnTo>
                      <a:pt x="3769" y="386001"/>
                    </a:lnTo>
                    <a:lnTo>
                      <a:pt x="4028" y="386304"/>
                    </a:lnTo>
                    <a:lnTo>
                      <a:pt x="4294" y="386573"/>
                    </a:lnTo>
                    <a:lnTo>
                      <a:pt x="4560" y="386775"/>
                    </a:lnTo>
                    <a:lnTo>
                      <a:pt x="4833" y="386943"/>
                    </a:lnTo>
                    <a:lnTo>
                      <a:pt x="5114" y="387044"/>
                    </a:lnTo>
                    <a:lnTo>
                      <a:pt x="5668" y="387044"/>
                    </a:lnTo>
                    <a:lnTo>
                      <a:pt x="5942" y="386943"/>
                    </a:lnTo>
                    <a:lnTo>
                      <a:pt x="6215" y="386775"/>
                    </a:lnTo>
                    <a:lnTo>
                      <a:pt x="6474" y="386573"/>
                    </a:lnTo>
                    <a:lnTo>
                      <a:pt x="6740" y="386304"/>
                    </a:lnTo>
                    <a:lnTo>
                      <a:pt x="6991" y="386001"/>
                    </a:lnTo>
                    <a:lnTo>
                      <a:pt x="7243" y="385631"/>
                    </a:lnTo>
                    <a:lnTo>
                      <a:pt x="7486" y="385228"/>
                    </a:lnTo>
                    <a:lnTo>
                      <a:pt x="7730" y="384757"/>
                    </a:lnTo>
                    <a:lnTo>
                      <a:pt x="7959" y="384218"/>
                    </a:lnTo>
                    <a:lnTo>
                      <a:pt x="8189" y="383680"/>
                    </a:lnTo>
                    <a:lnTo>
                      <a:pt x="8403" y="383041"/>
                    </a:lnTo>
                    <a:lnTo>
                      <a:pt x="8617" y="382402"/>
                    </a:lnTo>
                    <a:lnTo>
                      <a:pt x="8824" y="381695"/>
                    </a:lnTo>
                    <a:lnTo>
                      <a:pt x="9016" y="380989"/>
                    </a:lnTo>
                    <a:lnTo>
                      <a:pt x="9208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1" y="377658"/>
                    </a:lnTo>
                    <a:lnTo>
                      <a:pt x="9866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1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79" y="368407"/>
                    </a:lnTo>
                    <a:lnTo>
                      <a:pt x="10731" y="367263"/>
                    </a:lnTo>
                    <a:lnTo>
                      <a:pt x="10760" y="366086"/>
                    </a:lnTo>
                    <a:lnTo>
                      <a:pt x="10783" y="364908"/>
                    </a:lnTo>
                    <a:lnTo>
                      <a:pt x="10790" y="363697"/>
                    </a:lnTo>
                    <a:lnTo>
                      <a:pt x="10783" y="362520"/>
                    </a:lnTo>
                    <a:lnTo>
                      <a:pt x="10760" y="361342"/>
                    </a:lnTo>
                    <a:lnTo>
                      <a:pt x="10731" y="360165"/>
                    </a:lnTo>
                    <a:lnTo>
                      <a:pt x="10679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1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6" y="350678"/>
                    </a:lnTo>
                    <a:lnTo>
                      <a:pt x="9711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8" y="347213"/>
                    </a:lnTo>
                    <a:lnTo>
                      <a:pt x="9016" y="346439"/>
                    </a:lnTo>
                    <a:lnTo>
                      <a:pt x="8824" y="345733"/>
                    </a:lnTo>
                    <a:lnTo>
                      <a:pt x="8617" y="345026"/>
                    </a:lnTo>
                    <a:lnTo>
                      <a:pt x="8403" y="344387"/>
                    </a:lnTo>
                    <a:lnTo>
                      <a:pt x="8189" y="343748"/>
                    </a:lnTo>
                    <a:lnTo>
                      <a:pt x="7959" y="343209"/>
                    </a:lnTo>
                    <a:lnTo>
                      <a:pt x="7730" y="342671"/>
                    </a:lnTo>
                    <a:lnTo>
                      <a:pt x="7486" y="342200"/>
                    </a:lnTo>
                    <a:lnTo>
                      <a:pt x="7243" y="341797"/>
                    </a:lnTo>
                    <a:lnTo>
                      <a:pt x="6991" y="341426"/>
                    </a:lnTo>
                    <a:lnTo>
                      <a:pt x="6740" y="341124"/>
                    </a:lnTo>
                    <a:lnTo>
                      <a:pt x="6474" y="340855"/>
                    </a:lnTo>
                    <a:lnTo>
                      <a:pt x="6215" y="340653"/>
                    </a:lnTo>
                    <a:lnTo>
                      <a:pt x="5942" y="340485"/>
                    </a:lnTo>
                    <a:lnTo>
                      <a:pt x="5668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33" y="453957"/>
                    </a:lnTo>
                    <a:lnTo>
                      <a:pt x="4560" y="454092"/>
                    </a:lnTo>
                    <a:lnTo>
                      <a:pt x="4294" y="454293"/>
                    </a:lnTo>
                    <a:lnTo>
                      <a:pt x="4028" y="454562"/>
                    </a:lnTo>
                    <a:lnTo>
                      <a:pt x="3769" y="454865"/>
                    </a:lnTo>
                    <a:lnTo>
                      <a:pt x="3518" y="455235"/>
                    </a:lnTo>
                    <a:lnTo>
                      <a:pt x="3274" y="455639"/>
                    </a:lnTo>
                    <a:lnTo>
                      <a:pt x="3037" y="456110"/>
                    </a:lnTo>
                    <a:lnTo>
                      <a:pt x="2801" y="456615"/>
                    </a:lnTo>
                    <a:lnTo>
                      <a:pt x="2572" y="457153"/>
                    </a:lnTo>
                    <a:lnTo>
                      <a:pt x="2358" y="457758"/>
                    </a:lnTo>
                    <a:lnTo>
                      <a:pt x="2143" y="458398"/>
                    </a:lnTo>
                    <a:lnTo>
                      <a:pt x="1944" y="459104"/>
                    </a:lnTo>
                    <a:lnTo>
                      <a:pt x="1744" y="459811"/>
                    </a:lnTo>
                    <a:lnTo>
                      <a:pt x="1559" y="460584"/>
                    </a:lnTo>
                    <a:lnTo>
                      <a:pt x="1382" y="461392"/>
                    </a:lnTo>
                    <a:lnTo>
                      <a:pt x="1212" y="462233"/>
                    </a:lnTo>
                    <a:lnTo>
                      <a:pt x="1057" y="463141"/>
                    </a:lnTo>
                    <a:lnTo>
                      <a:pt x="909" y="464049"/>
                    </a:lnTo>
                    <a:lnTo>
                      <a:pt x="769" y="464991"/>
                    </a:lnTo>
                    <a:lnTo>
                      <a:pt x="636" y="465967"/>
                    </a:lnTo>
                    <a:lnTo>
                      <a:pt x="525" y="466976"/>
                    </a:lnTo>
                    <a:lnTo>
                      <a:pt x="414" y="468019"/>
                    </a:lnTo>
                    <a:lnTo>
                      <a:pt x="318" y="469062"/>
                    </a:lnTo>
                    <a:lnTo>
                      <a:pt x="237" y="470172"/>
                    </a:lnTo>
                    <a:lnTo>
                      <a:pt x="163" y="471282"/>
                    </a:lnTo>
                    <a:lnTo>
                      <a:pt x="103" y="472426"/>
                    </a:lnTo>
                    <a:lnTo>
                      <a:pt x="59" y="473570"/>
                    </a:lnTo>
                    <a:lnTo>
                      <a:pt x="22" y="474747"/>
                    </a:lnTo>
                    <a:lnTo>
                      <a:pt x="0" y="475958"/>
                    </a:lnTo>
                    <a:lnTo>
                      <a:pt x="0" y="477170"/>
                    </a:lnTo>
                    <a:lnTo>
                      <a:pt x="0" y="478381"/>
                    </a:lnTo>
                    <a:lnTo>
                      <a:pt x="22" y="479558"/>
                    </a:lnTo>
                    <a:lnTo>
                      <a:pt x="59" y="480702"/>
                    </a:lnTo>
                    <a:lnTo>
                      <a:pt x="103" y="481879"/>
                    </a:lnTo>
                    <a:lnTo>
                      <a:pt x="163" y="482989"/>
                    </a:lnTo>
                    <a:lnTo>
                      <a:pt x="237" y="484100"/>
                    </a:lnTo>
                    <a:lnTo>
                      <a:pt x="318" y="485176"/>
                    </a:lnTo>
                    <a:lnTo>
                      <a:pt x="414" y="486253"/>
                    </a:lnTo>
                    <a:lnTo>
                      <a:pt x="525" y="487262"/>
                    </a:lnTo>
                    <a:lnTo>
                      <a:pt x="636" y="488271"/>
                    </a:lnTo>
                    <a:lnTo>
                      <a:pt x="769" y="489247"/>
                    </a:lnTo>
                    <a:lnTo>
                      <a:pt x="909" y="490189"/>
                    </a:lnTo>
                    <a:lnTo>
                      <a:pt x="1057" y="491131"/>
                    </a:lnTo>
                    <a:lnTo>
                      <a:pt x="1212" y="492005"/>
                    </a:lnTo>
                    <a:lnTo>
                      <a:pt x="1382" y="492846"/>
                    </a:lnTo>
                    <a:lnTo>
                      <a:pt x="1559" y="493654"/>
                    </a:lnTo>
                    <a:lnTo>
                      <a:pt x="1744" y="494428"/>
                    </a:lnTo>
                    <a:lnTo>
                      <a:pt x="1944" y="495168"/>
                    </a:lnTo>
                    <a:lnTo>
                      <a:pt x="2143" y="495874"/>
                    </a:lnTo>
                    <a:lnTo>
                      <a:pt x="2358" y="496513"/>
                    </a:lnTo>
                    <a:lnTo>
                      <a:pt x="2572" y="497119"/>
                    </a:lnTo>
                    <a:lnTo>
                      <a:pt x="2801" y="497691"/>
                    </a:lnTo>
                    <a:lnTo>
                      <a:pt x="3037" y="498195"/>
                    </a:lnTo>
                    <a:lnTo>
                      <a:pt x="3274" y="498666"/>
                    </a:lnTo>
                    <a:lnTo>
                      <a:pt x="3518" y="499104"/>
                    </a:lnTo>
                    <a:lnTo>
                      <a:pt x="3769" y="499474"/>
                    </a:lnTo>
                    <a:lnTo>
                      <a:pt x="4028" y="499777"/>
                    </a:lnTo>
                    <a:lnTo>
                      <a:pt x="4294" y="500046"/>
                    </a:lnTo>
                    <a:lnTo>
                      <a:pt x="4560" y="500248"/>
                    </a:lnTo>
                    <a:lnTo>
                      <a:pt x="4833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68" y="500483"/>
                    </a:lnTo>
                    <a:lnTo>
                      <a:pt x="5942" y="500382"/>
                    </a:lnTo>
                    <a:lnTo>
                      <a:pt x="6215" y="500248"/>
                    </a:lnTo>
                    <a:lnTo>
                      <a:pt x="6474" y="500046"/>
                    </a:lnTo>
                    <a:lnTo>
                      <a:pt x="6740" y="499777"/>
                    </a:lnTo>
                    <a:lnTo>
                      <a:pt x="6991" y="499474"/>
                    </a:lnTo>
                    <a:lnTo>
                      <a:pt x="7243" y="499104"/>
                    </a:lnTo>
                    <a:lnTo>
                      <a:pt x="7486" y="498666"/>
                    </a:lnTo>
                    <a:lnTo>
                      <a:pt x="7730" y="498195"/>
                    </a:lnTo>
                    <a:lnTo>
                      <a:pt x="7959" y="497691"/>
                    </a:lnTo>
                    <a:lnTo>
                      <a:pt x="8189" y="497119"/>
                    </a:lnTo>
                    <a:lnTo>
                      <a:pt x="8403" y="496513"/>
                    </a:lnTo>
                    <a:lnTo>
                      <a:pt x="8617" y="495874"/>
                    </a:lnTo>
                    <a:lnTo>
                      <a:pt x="8824" y="495168"/>
                    </a:lnTo>
                    <a:lnTo>
                      <a:pt x="9016" y="494428"/>
                    </a:lnTo>
                    <a:lnTo>
                      <a:pt x="9208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1" y="491131"/>
                    </a:lnTo>
                    <a:lnTo>
                      <a:pt x="9866" y="490189"/>
                    </a:lnTo>
                    <a:lnTo>
                      <a:pt x="10007" y="489247"/>
                    </a:lnTo>
                    <a:lnTo>
                      <a:pt x="10140" y="488271"/>
                    </a:lnTo>
                    <a:lnTo>
                      <a:pt x="10258" y="487262"/>
                    </a:lnTo>
                    <a:lnTo>
                      <a:pt x="10361" y="486253"/>
                    </a:lnTo>
                    <a:lnTo>
                      <a:pt x="10465" y="485176"/>
                    </a:lnTo>
                    <a:lnTo>
                      <a:pt x="10546" y="484100"/>
                    </a:lnTo>
                    <a:lnTo>
                      <a:pt x="10620" y="482989"/>
                    </a:lnTo>
                    <a:lnTo>
                      <a:pt x="10679" y="481879"/>
                    </a:lnTo>
                    <a:lnTo>
                      <a:pt x="10731" y="480702"/>
                    </a:lnTo>
                    <a:lnTo>
                      <a:pt x="10760" y="479558"/>
                    </a:lnTo>
                    <a:lnTo>
                      <a:pt x="10783" y="478381"/>
                    </a:lnTo>
                    <a:lnTo>
                      <a:pt x="10790" y="477170"/>
                    </a:lnTo>
                    <a:lnTo>
                      <a:pt x="10783" y="475958"/>
                    </a:lnTo>
                    <a:lnTo>
                      <a:pt x="10760" y="474747"/>
                    </a:lnTo>
                    <a:lnTo>
                      <a:pt x="10731" y="473570"/>
                    </a:lnTo>
                    <a:lnTo>
                      <a:pt x="10679" y="472426"/>
                    </a:lnTo>
                    <a:lnTo>
                      <a:pt x="10620" y="471282"/>
                    </a:lnTo>
                    <a:lnTo>
                      <a:pt x="10546" y="470172"/>
                    </a:lnTo>
                    <a:lnTo>
                      <a:pt x="10465" y="469062"/>
                    </a:lnTo>
                    <a:lnTo>
                      <a:pt x="10361" y="468019"/>
                    </a:lnTo>
                    <a:lnTo>
                      <a:pt x="10258" y="466976"/>
                    </a:lnTo>
                    <a:lnTo>
                      <a:pt x="10140" y="465967"/>
                    </a:lnTo>
                    <a:lnTo>
                      <a:pt x="10007" y="464991"/>
                    </a:lnTo>
                    <a:lnTo>
                      <a:pt x="9866" y="464049"/>
                    </a:lnTo>
                    <a:lnTo>
                      <a:pt x="9711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8" y="460584"/>
                    </a:lnTo>
                    <a:lnTo>
                      <a:pt x="9016" y="459811"/>
                    </a:lnTo>
                    <a:lnTo>
                      <a:pt x="8824" y="459104"/>
                    </a:lnTo>
                    <a:lnTo>
                      <a:pt x="8617" y="458398"/>
                    </a:lnTo>
                    <a:lnTo>
                      <a:pt x="8403" y="457758"/>
                    </a:lnTo>
                    <a:lnTo>
                      <a:pt x="8189" y="457153"/>
                    </a:lnTo>
                    <a:lnTo>
                      <a:pt x="7959" y="456615"/>
                    </a:lnTo>
                    <a:lnTo>
                      <a:pt x="7730" y="456110"/>
                    </a:lnTo>
                    <a:lnTo>
                      <a:pt x="7486" y="455639"/>
                    </a:lnTo>
                    <a:lnTo>
                      <a:pt x="7243" y="455235"/>
                    </a:lnTo>
                    <a:lnTo>
                      <a:pt x="6991" y="454865"/>
                    </a:lnTo>
                    <a:lnTo>
                      <a:pt x="6740" y="454562"/>
                    </a:lnTo>
                    <a:lnTo>
                      <a:pt x="6474" y="454293"/>
                    </a:lnTo>
                    <a:lnTo>
                      <a:pt x="6215" y="454092"/>
                    </a:lnTo>
                    <a:lnTo>
                      <a:pt x="5942" y="453957"/>
                    </a:lnTo>
                    <a:lnTo>
                      <a:pt x="5668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33" y="567160"/>
                    </a:lnTo>
                    <a:lnTo>
                      <a:pt x="4560" y="567328"/>
                    </a:lnTo>
                    <a:lnTo>
                      <a:pt x="4294" y="567530"/>
                    </a:lnTo>
                    <a:lnTo>
                      <a:pt x="4028" y="567766"/>
                    </a:lnTo>
                    <a:lnTo>
                      <a:pt x="3769" y="568102"/>
                    </a:lnTo>
                    <a:lnTo>
                      <a:pt x="3518" y="568472"/>
                    </a:lnTo>
                    <a:lnTo>
                      <a:pt x="3274" y="568876"/>
                    </a:lnTo>
                    <a:lnTo>
                      <a:pt x="3037" y="569347"/>
                    </a:lnTo>
                    <a:lnTo>
                      <a:pt x="2801" y="569885"/>
                    </a:lnTo>
                    <a:lnTo>
                      <a:pt x="2572" y="570423"/>
                    </a:lnTo>
                    <a:lnTo>
                      <a:pt x="2358" y="571029"/>
                    </a:lnTo>
                    <a:lnTo>
                      <a:pt x="2143" y="571702"/>
                    </a:lnTo>
                    <a:lnTo>
                      <a:pt x="1944" y="572408"/>
                    </a:lnTo>
                    <a:lnTo>
                      <a:pt x="1744" y="573115"/>
                    </a:lnTo>
                    <a:lnTo>
                      <a:pt x="1559" y="573889"/>
                    </a:lnTo>
                    <a:lnTo>
                      <a:pt x="1382" y="574730"/>
                    </a:lnTo>
                    <a:lnTo>
                      <a:pt x="1212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36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3" y="585697"/>
                    </a:lnTo>
                    <a:lnTo>
                      <a:pt x="59" y="586840"/>
                    </a:lnTo>
                    <a:lnTo>
                      <a:pt x="22" y="588018"/>
                    </a:lnTo>
                    <a:lnTo>
                      <a:pt x="0" y="589195"/>
                    </a:lnTo>
                    <a:lnTo>
                      <a:pt x="0" y="590373"/>
                    </a:lnTo>
                    <a:lnTo>
                      <a:pt x="0" y="591618"/>
                    </a:lnTo>
                    <a:lnTo>
                      <a:pt x="22" y="592795"/>
                    </a:lnTo>
                    <a:lnTo>
                      <a:pt x="59" y="593972"/>
                    </a:lnTo>
                    <a:lnTo>
                      <a:pt x="103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36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12" y="605310"/>
                    </a:lnTo>
                    <a:lnTo>
                      <a:pt x="1382" y="606151"/>
                    </a:lnTo>
                    <a:lnTo>
                      <a:pt x="1559" y="606958"/>
                    </a:lnTo>
                    <a:lnTo>
                      <a:pt x="1744" y="607732"/>
                    </a:lnTo>
                    <a:lnTo>
                      <a:pt x="1944" y="608472"/>
                    </a:lnTo>
                    <a:lnTo>
                      <a:pt x="2143" y="609145"/>
                    </a:lnTo>
                    <a:lnTo>
                      <a:pt x="2358" y="609784"/>
                    </a:lnTo>
                    <a:lnTo>
                      <a:pt x="2572" y="610389"/>
                    </a:lnTo>
                    <a:lnTo>
                      <a:pt x="2801" y="610961"/>
                    </a:lnTo>
                    <a:lnTo>
                      <a:pt x="3037" y="611466"/>
                    </a:lnTo>
                    <a:lnTo>
                      <a:pt x="3274" y="611937"/>
                    </a:lnTo>
                    <a:lnTo>
                      <a:pt x="3518" y="612341"/>
                    </a:lnTo>
                    <a:lnTo>
                      <a:pt x="3769" y="612711"/>
                    </a:lnTo>
                    <a:lnTo>
                      <a:pt x="4028" y="613013"/>
                    </a:lnTo>
                    <a:lnTo>
                      <a:pt x="4294" y="613249"/>
                    </a:lnTo>
                    <a:lnTo>
                      <a:pt x="4560" y="613451"/>
                    </a:lnTo>
                    <a:lnTo>
                      <a:pt x="4833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68" y="613686"/>
                    </a:lnTo>
                    <a:lnTo>
                      <a:pt x="5942" y="613619"/>
                    </a:lnTo>
                    <a:lnTo>
                      <a:pt x="6215" y="613451"/>
                    </a:lnTo>
                    <a:lnTo>
                      <a:pt x="6474" y="613249"/>
                    </a:lnTo>
                    <a:lnTo>
                      <a:pt x="6740" y="613013"/>
                    </a:lnTo>
                    <a:lnTo>
                      <a:pt x="6991" y="612711"/>
                    </a:lnTo>
                    <a:lnTo>
                      <a:pt x="7243" y="612341"/>
                    </a:lnTo>
                    <a:lnTo>
                      <a:pt x="7486" y="611937"/>
                    </a:lnTo>
                    <a:lnTo>
                      <a:pt x="7730" y="611466"/>
                    </a:lnTo>
                    <a:lnTo>
                      <a:pt x="7959" y="610961"/>
                    </a:lnTo>
                    <a:lnTo>
                      <a:pt x="8189" y="610389"/>
                    </a:lnTo>
                    <a:lnTo>
                      <a:pt x="8403" y="609784"/>
                    </a:lnTo>
                    <a:lnTo>
                      <a:pt x="8617" y="609145"/>
                    </a:lnTo>
                    <a:lnTo>
                      <a:pt x="8824" y="608472"/>
                    </a:lnTo>
                    <a:lnTo>
                      <a:pt x="9016" y="607732"/>
                    </a:lnTo>
                    <a:lnTo>
                      <a:pt x="9208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1" y="604435"/>
                    </a:lnTo>
                    <a:lnTo>
                      <a:pt x="9866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1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79" y="595150"/>
                    </a:lnTo>
                    <a:lnTo>
                      <a:pt x="10731" y="593972"/>
                    </a:lnTo>
                    <a:lnTo>
                      <a:pt x="10760" y="592795"/>
                    </a:lnTo>
                    <a:lnTo>
                      <a:pt x="10783" y="591618"/>
                    </a:lnTo>
                    <a:lnTo>
                      <a:pt x="10790" y="590373"/>
                    </a:lnTo>
                    <a:lnTo>
                      <a:pt x="10783" y="589195"/>
                    </a:lnTo>
                    <a:lnTo>
                      <a:pt x="10760" y="588018"/>
                    </a:lnTo>
                    <a:lnTo>
                      <a:pt x="10731" y="586840"/>
                    </a:lnTo>
                    <a:lnTo>
                      <a:pt x="10679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1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6" y="577354"/>
                    </a:lnTo>
                    <a:lnTo>
                      <a:pt x="9711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8" y="573889"/>
                    </a:lnTo>
                    <a:lnTo>
                      <a:pt x="9016" y="573115"/>
                    </a:lnTo>
                    <a:lnTo>
                      <a:pt x="8824" y="572408"/>
                    </a:lnTo>
                    <a:lnTo>
                      <a:pt x="8617" y="571702"/>
                    </a:lnTo>
                    <a:lnTo>
                      <a:pt x="8403" y="571029"/>
                    </a:lnTo>
                    <a:lnTo>
                      <a:pt x="8189" y="570423"/>
                    </a:lnTo>
                    <a:lnTo>
                      <a:pt x="7959" y="569885"/>
                    </a:lnTo>
                    <a:lnTo>
                      <a:pt x="7730" y="569347"/>
                    </a:lnTo>
                    <a:lnTo>
                      <a:pt x="7486" y="568876"/>
                    </a:lnTo>
                    <a:lnTo>
                      <a:pt x="7243" y="568472"/>
                    </a:lnTo>
                    <a:lnTo>
                      <a:pt x="6991" y="568102"/>
                    </a:lnTo>
                    <a:lnTo>
                      <a:pt x="6740" y="567766"/>
                    </a:lnTo>
                    <a:lnTo>
                      <a:pt x="6474" y="567530"/>
                    </a:lnTo>
                    <a:lnTo>
                      <a:pt x="6215" y="567328"/>
                    </a:lnTo>
                    <a:lnTo>
                      <a:pt x="5942" y="567160"/>
                    </a:lnTo>
                    <a:lnTo>
                      <a:pt x="5668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Google Shape;42;p3"/>
              <p:cNvSpPr/>
              <p:nvPr/>
            </p:nvSpPr>
            <p:spPr>
              <a:xfrm>
                <a:off x="11244103" y="3272898"/>
                <a:ext cx="5563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403" y="0"/>
                    </a:moveTo>
                    <a:lnTo>
                      <a:pt x="5122" y="34"/>
                    </a:lnTo>
                    <a:lnTo>
                      <a:pt x="4848" y="135"/>
                    </a:lnTo>
                    <a:lnTo>
                      <a:pt x="4582" y="269"/>
                    </a:lnTo>
                    <a:lnTo>
                      <a:pt x="4316" y="471"/>
                    </a:lnTo>
                    <a:lnTo>
                      <a:pt x="4050" y="740"/>
                    </a:lnTo>
                    <a:lnTo>
                      <a:pt x="3799" y="1043"/>
                    </a:lnTo>
                    <a:lnTo>
                      <a:pt x="3548" y="1413"/>
                    </a:lnTo>
                    <a:lnTo>
                      <a:pt x="3304" y="1850"/>
                    </a:lnTo>
                    <a:lnTo>
                      <a:pt x="3060" y="2321"/>
                    </a:lnTo>
                    <a:lnTo>
                      <a:pt x="2831" y="2826"/>
                    </a:lnTo>
                    <a:lnTo>
                      <a:pt x="2602" y="3398"/>
                    </a:lnTo>
                    <a:lnTo>
                      <a:pt x="2387" y="4003"/>
                    </a:lnTo>
                    <a:lnTo>
                      <a:pt x="2173" y="4643"/>
                    </a:lnTo>
                    <a:lnTo>
                      <a:pt x="1966" y="5349"/>
                    </a:lnTo>
                    <a:lnTo>
                      <a:pt x="1774" y="6089"/>
                    </a:lnTo>
                    <a:lnTo>
                      <a:pt x="1589" y="6863"/>
                    </a:lnTo>
                    <a:lnTo>
                      <a:pt x="1404" y="7670"/>
                    </a:lnTo>
                    <a:lnTo>
                      <a:pt x="1234" y="8511"/>
                    </a:lnTo>
                    <a:lnTo>
                      <a:pt x="1079" y="9420"/>
                    </a:lnTo>
                    <a:lnTo>
                      <a:pt x="924" y="10328"/>
                    </a:lnTo>
                    <a:lnTo>
                      <a:pt x="784" y="11270"/>
                    </a:lnTo>
                    <a:lnTo>
                      <a:pt x="658" y="12245"/>
                    </a:lnTo>
                    <a:lnTo>
                      <a:pt x="532" y="13255"/>
                    </a:lnTo>
                    <a:lnTo>
                      <a:pt x="429" y="14298"/>
                    </a:lnTo>
                    <a:lnTo>
                      <a:pt x="333" y="15340"/>
                    </a:lnTo>
                    <a:lnTo>
                      <a:pt x="244" y="16417"/>
                    </a:lnTo>
                    <a:lnTo>
                      <a:pt x="170" y="17527"/>
                    </a:lnTo>
                    <a:lnTo>
                      <a:pt x="111" y="18671"/>
                    </a:lnTo>
                    <a:lnTo>
                      <a:pt x="67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69"/>
                    </a:lnTo>
                    <a:lnTo>
                      <a:pt x="67" y="26947"/>
                    </a:lnTo>
                    <a:lnTo>
                      <a:pt x="111" y="28091"/>
                    </a:lnTo>
                    <a:lnTo>
                      <a:pt x="170" y="29234"/>
                    </a:lnTo>
                    <a:lnTo>
                      <a:pt x="244" y="30345"/>
                    </a:lnTo>
                    <a:lnTo>
                      <a:pt x="333" y="31455"/>
                    </a:lnTo>
                    <a:lnTo>
                      <a:pt x="429" y="32531"/>
                    </a:lnTo>
                    <a:lnTo>
                      <a:pt x="532" y="33540"/>
                    </a:lnTo>
                    <a:lnTo>
                      <a:pt x="658" y="34550"/>
                    </a:lnTo>
                    <a:lnTo>
                      <a:pt x="784" y="35525"/>
                    </a:lnTo>
                    <a:lnTo>
                      <a:pt x="924" y="36501"/>
                    </a:lnTo>
                    <a:lnTo>
                      <a:pt x="1079" y="37409"/>
                    </a:lnTo>
                    <a:lnTo>
                      <a:pt x="1234" y="38284"/>
                    </a:lnTo>
                    <a:lnTo>
                      <a:pt x="1404" y="39125"/>
                    </a:lnTo>
                    <a:lnTo>
                      <a:pt x="1589" y="39932"/>
                    </a:lnTo>
                    <a:lnTo>
                      <a:pt x="1774" y="40706"/>
                    </a:lnTo>
                    <a:lnTo>
                      <a:pt x="1966" y="41413"/>
                    </a:lnTo>
                    <a:lnTo>
                      <a:pt x="2173" y="42119"/>
                    </a:lnTo>
                    <a:lnTo>
                      <a:pt x="2387" y="42758"/>
                    </a:lnTo>
                    <a:lnTo>
                      <a:pt x="2602" y="43364"/>
                    </a:lnTo>
                    <a:lnTo>
                      <a:pt x="2831" y="43902"/>
                    </a:lnTo>
                    <a:lnTo>
                      <a:pt x="3060" y="44407"/>
                    </a:lnTo>
                    <a:lnTo>
                      <a:pt x="3304" y="44878"/>
                    </a:lnTo>
                    <a:lnTo>
                      <a:pt x="3548" y="45281"/>
                    </a:lnTo>
                    <a:lnTo>
                      <a:pt x="3799" y="45651"/>
                    </a:lnTo>
                    <a:lnTo>
                      <a:pt x="4050" y="45954"/>
                    </a:lnTo>
                    <a:lnTo>
                      <a:pt x="4316" y="46223"/>
                    </a:lnTo>
                    <a:lnTo>
                      <a:pt x="4582" y="46425"/>
                    </a:lnTo>
                    <a:lnTo>
                      <a:pt x="4848" y="46560"/>
                    </a:lnTo>
                    <a:lnTo>
                      <a:pt x="5122" y="46661"/>
                    </a:lnTo>
                    <a:lnTo>
                      <a:pt x="5403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78"/>
                    </a:lnTo>
                    <a:lnTo>
                      <a:pt x="7731" y="44407"/>
                    </a:lnTo>
                    <a:lnTo>
                      <a:pt x="7967" y="43902"/>
                    </a:lnTo>
                    <a:lnTo>
                      <a:pt x="8189" y="43364"/>
                    </a:lnTo>
                    <a:lnTo>
                      <a:pt x="8411" y="42758"/>
                    </a:lnTo>
                    <a:lnTo>
                      <a:pt x="8625" y="42119"/>
                    </a:lnTo>
                    <a:lnTo>
                      <a:pt x="8824" y="41413"/>
                    </a:lnTo>
                    <a:lnTo>
                      <a:pt x="9024" y="40706"/>
                    </a:lnTo>
                    <a:lnTo>
                      <a:pt x="9209" y="39932"/>
                    </a:lnTo>
                    <a:lnTo>
                      <a:pt x="9386" y="39125"/>
                    </a:lnTo>
                    <a:lnTo>
                      <a:pt x="9556" y="38284"/>
                    </a:lnTo>
                    <a:lnTo>
                      <a:pt x="9719" y="37409"/>
                    </a:lnTo>
                    <a:lnTo>
                      <a:pt x="9874" y="36501"/>
                    </a:lnTo>
                    <a:lnTo>
                      <a:pt x="10014" y="35525"/>
                    </a:lnTo>
                    <a:lnTo>
                      <a:pt x="10140" y="34550"/>
                    </a:lnTo>
                    <a:lnTo>
                      <a:pt x="10266" y="33540"/>
                    </a:lnTo>
                    <a:lnTo>
                      <a:pt x="10369" y="32531"/>
                    </a:lnTo>
                    <a:lnTo>
                      <a:pt x="10465" y="31455"/>
                    </a:lnTo>
                    <a:lnTo>
                      <a:pt x="10554" y="30345"/>
                    </a:lnTo>
                    <a:lnTo>
                      <a:pt x="10628" y="29234"/>
                    </a:lnTo>
                    <a:lnTo>
                      <a:pt x="10687" y="28091"/>
                    </a:lnTo>
                    <a:lnTo>
                      <a:pt x="10731" y="26947"/>
                    </a:lnTo>
                    <a:lnTo>
                      <a:pt x="10768" y="25769"/>
                    </a:lnTo>
                    <a:lnTo>
                      <a:pt x="10790" y="24558"/>
                    </a:lnTo>
                    <a:lnTo>
                      <a:pt x="10798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66" y="13255"/>
                    </a:lnTo>
                    <a:lnTo>
                      <a:pt x="10140" y="12245"/>
                    </a:lnTo>
                    <a:lnTo>
                      <a:pt x="10014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4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403" y="0"/>
                    </a:lnTo>
                    <a:close/>
                    <a:moveTo>
                      <a:pt x="5403" y="113472"/>
                    </a:moveTo>
                    <a:lnTo>
                      <a:pt x="5122" y="113506"/>
                    </a:lnTo>
                    <a:lnTo>
                      <a:pt x="4848" y="113573"/>
                    </a:lnTo>
                    <a:lnTo>
                      <a:pt x="4582" y="113742"/>
                    </a:lnTo>
                    <a:lnTo>
                      <a:pt x="4316" y="113943"/>
                    </a:lnTo>
                    <a:lnTo>
                      <a:pt x="4050" y="114213"/>
                    </a:lnTo>
                    <a:lnTo>
                      <a:pt x="3799" y="114515"/>
                    </a:lnTo>
                    <a:lnTo>
                      <a:pt x="3548" y="114885"/>
                    </a:lnTo>
                    <a:lnTo>
                      <a:pt x="3304" y="115323"/>
                    </a:lnTo>
                    <a:lnTo>
                      <a:pt x="3060" y="115794"/>
                    </a:lnTo>
                    <a:lnTo>
                      <a:pt x="2831" y="116298"/>
                    </a:lnTo>
                    <a:lnTo>
                      <a:pt x="2602" y="116870"/>
                    </a:lnTo>
                    <a:lnTo>
                      <a:pt x="2387" y="117476"/>
                    </a:lnTo>
                    <a:lnTo>
                      <a:pt x="2173" y="118115"/>
                    </a:lnTo>
                    <a:lnTo>
                      <a:pt x="1966" y="118821"/>
                    </a:lnTo>
                    <a:lnTo>
                      <a:pt x="1774" y="119562"/>
                    </a:lnTo>
                    <a:lnTo>
                      <a:pt x="1589" y="120335"/>
                    </a:lnTo>
                    <a:lnTo>
                      <a:pt x="1404" y="121143"/>
                    </a:lnTo>
                    <a:lnTo>
                      <a:pt x="1234" y="121984"/>
                    </a:lnTo>
                    <a:lnTo>
                      <a:pt x="1079" y="122858"/>
                    </a:lnTo>
                    <a:lnTo>
                      <a:pt x="924" y="123800"/>
                    </a:lnTo>
                    <a:lnTo>
                      <a:pt x="784" y="124742"/>
                    </a:lnTo>
                    <a:lnTo>
                      <a:pt x="658" y="125718"/>
                    </a:lnTo>
                    <a:lnTo>
                      <a:pt x="532" y="126727"/>
                    </a:lnTo>
                    <a:lnTo>
                      <a:pt x="429" y="127736"/>
                    </a:lnTo>
                    <a:lnTo>
                      <a:pt x="333" y="128813"/>
                    </a:lnTo>
                    <a:lnTo>
                      <a:pt x="244" y="129889"/>
                    </a:lnTo>
                    <a:lnTo>
                      <a:pt x="170" y="131000"/>
                    </a:lnTo>
                    <a:lnTo>
                      <a:pt x="111" y="132110"/>
                    </a:lnTo>
                    <a:lnTo>
                      <a:pt x="67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7" y="140352"/>
                    </a:lnTo>
                    <a:lnTo>
                      <a:pt x="111" y="141496"/>
                    </a:lnTo>
                    <a:lnTo>
                      <a:pt x="170" y="142640"/>
                    </a:lnTo>
                    <a:lnTo>
                      <a:pt x="244" y="143716"/>
                    </a:lnTo>
                    <a:lnTo>
                      <a:pt x="333" y="144826"/>
                    </a:lnTo>
                    <a:lnTo>
                      <a:pt x="429" y="145869"/>
                    </a:lnTo>
                    <a:lnTo>
                      <a:pt x="532" y="146912"/>
                    </a:lnTo>
                    <a:lnTo>
                      <a:pt x="658" y="147921"/>
                    </a:lnTo>
                    <a:lnTo>
                      <a:pt x="784" y="148897"/>
                    </a:lnTo>
                    <a:lnTo>
                      <a:pt x="924" y="149839"/>
                    </a:lnTo>
                    <a:lnTo>
                      <a:pt x="1079" y="150747"/>
                    </a:lnTo>
                    <a:lnTo>
                      <a:pt x="1234" y="151622"/>
                    </a:lnTo>
                    <a:lnTo>
                      <a:pt x="1404" y="152496"/>
                    </a:lnTo>
                    <a:lnTo>
                      <a:pt x="1589" y="153304"/>
                    </a:lnTo>
                    <a:lnTo>
                      <a:pt x="1774" y="154078"/>
                    </a:lnTo>
                    <a:lnTo>
                      <a:pt x="1966" y="154818"/>
                    </a:lnTo>
                    <a:lnTo>
                      <a:pt x="2173" y="155491"/>
                    </a:lnTo>
                    <a:lnTo>
                      <a:pt x="2387" y="156163"/>
                    </a:lnTo>
                    <a:lnTo>
                      <a:pt x="2602" y="156769"/>
                    </a:lnTo>
                    <a:lnTo>
                      <a:pt x="2831" y="157341"/>
                    </a:lnTo>
                    <a:lnTo>
                      <a:pt x="3060" y="157845"/>
                    </a:lnTo>
                    <a:lnTo>
                      <a:pt x="3304" y="158316"/>
                    </a:lnTo>
                    <a:lnTo>
                      <a:pt x="3548" y="158720"/>
                    </a:lnTo>
                    <a:lnTo>
                      <a:pt x="3799" y="159090"/>
                    </a:lnTo>
                    <a:lnTo>
                      <a:pt x="4050" y="159427"/>
                    </a:lnTo>
                    <a:lnTo>
                      <a:pt x="4316" y="159696"/>
                    </a:lnTo>
                    <a:lnTo>
                      <a:pt x="4582" y="159898"/>
                    </a:lnTo>
                    <a:lnTo>
                      <a:pt x="4848" y="160032"/>
                    </a:lnTo>
                    <a:lnTo>
                      <a:pt x="5122" y="160133"/>
                    </a:lnTo>
                    <a:lnTo>
                      <a:pt x="5403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4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4" y="148897"/>
                    </a:lnTo>
                    <a:lnTo>
                      <a:pt x="10140" y="147921"/>
                    </a:lnTo>
                    <a:lnTo>
                      <a:pt x="10266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8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66" y="126727"/>
                    </a:lnTo>
                    <a:lnTo>
                      <a:pt x="10140" y="125718"/>
                    </a:lnTo>
                    <a:lnTo>
                      <a:pt x="10014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4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403" y="113472"/>
                    </a:lnTo>
                    <a:close/>
                    <a:moveTo>
                      <a:pt x="5122" y="226945"/>
                    </a:moveTo>
                    <a:lnTo>
                      <a:pt x="4848" y="227046"/>
                    </a:lnTo>
                    <a:lnTo>
                      <a:pt x="4582" y="227214"/>
                    </a:lnTo>
                    <a:lnTo>
                      <a:pt x="4316" y="227416"/>
                    </a:lnTo>
                    <a:lnTo>
                      <a:pt x="4050" y="227651"/>
                    </a:lnTo>
                    <a:lnTo>
                      <a:pt x="3799" y="227988"/>
                    </a:lnTo>
                    <a:lnTo>
                      <a:pt x="3548" y="228358"/>
                    </a:lnTo>
                    <a:lnTo>
                      <a:pt x="3304" y="228761"/>
                    </a:lnTo>
                    <a:lnTo>
                      <a:pt x="3060" y="229232"/>
                    </a:lnTo>
                    <a:lnTo>
                      <a:pt x="2831" y="229771"/>
                    </a:lnTo>
                    <a:lnTo>
                      <a:pt x="2602" y="230309"/>
                    </a:lnTo>
                    <a:lnTo>
                      <a:pt x="2387" y="230915"/>
                    </a:lnTo>
                    <a:lnTo>
                      <a:pt x="2173" y="231587"/>
                    </a:lnTo>
                    <a:lnTo>
                      <a:pt x="1966" y="232260"/>
                    </a:lnTo>
                    <a:lnTo>
                      <a:pt x="1774" y="233000"/>
                    </a:lnTo>
                    <a:lnTo>
                      <a:pt x="1589" y="233774"/>
                    </a:lnTo>
                    <a:lnTo>
                      <a:pt x="1404" y="234581"/>
                    </a:lnTo>
                    <a:lnTo>
                      <a:pt x="1234" y="235422"/>
                    </a:lnTo>
                    <a:lnTo>
                      <a:pt x="1079" y="236331"/>
                    </a:lnTo>
                    <a:lnTo>
                      <a:pt x="924" y="237239"/>
                    </a:lnTo>
                    <a:lnTo>
                      <a:pt x="784" y="238181"/>
                    </a:lnTo>
                    <a:lnTo>
                      <a:pt x="658" y="239157"/>
                    </a:lnTo>
                    <a:lnTo>
                      <a:pt x="532" y="240166"/>
                    </a:lnTo>
                    <a:lnTo>
                      <a:pt x="429" y="241209"/>
                    </a:lnTo>
                    <a:lnTo>
                      <a:pt x="333" y="242252"/>
                    </a:lnTo>
                    <a:lnTo>
                      <a:pt x="244" y="243328"/>
                    </a:lnTo>
                    <a:lnTo>
                      <a:pt x="170" y="244438"/>
                    </a:lnTo>
                    <a:lnTo>
                      <a:pt x="111" y="245582"/>
                    </a:lnTo>
                    <a:lnTo>
                      <a:pt x="67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7" y="253824"/>
                    </a:lnTo>
                    <a:lnTo>
                      <a:pt x="111" y="254968"/>
                    </a:lnTo>
                    <a:lnTo>
                      <a:pt x="170" y="256078"/>
                    </a:lnTo>
                    <a:lnTo>
                      <a:pt x="244" y="257188"/>
                    </a:lnTo>
                    <a:lnTo>
                      <a:pt x="333" y="258265"/>
                    </a:lnTo>
                    <a:lnTo>
                      <a:pt x="429" y="259341"/>
                    </a:lnTo>
                    <a:lnTo>
                      <a:pt x="532" y="260384"/>
                    </a:lnTo>
                    <a:lnTo>
                      <a:pt x="658" y="261360"/>
                    </a:lnTo>
                    <a:lnTo>
                      <a:pt x="784" y="262336"/>
                    </a:lnTo>
                    <a:lnTo>
                      <a:pt x="924" y="263311"/>
                    </a:lnTo>
                    <a:lnTo>
                      <a:pt x="1079" y="264220"/>
                    </a:lnTo>
                    <a:lnTo>
                      <a:pt x="1234" y="265094"/>
                    </a:lnTo>
                    <a:lnTo>
                      <a:pt x="1404" y="265935"/>
                    </a:lnTo>
                    <a:lnTo>
                      <a:pt x="1589" y="266743"/>
                    </a:lnTo>
                    <a:lnTo>
                      <a:pt x="1774" y="267516"/>
                    </a:lnTo>
                    <a:lnTo>
                      <a:pt x="1966" y="268256"/>
                    </a:lnTo>
                    <a:lnTo>
                      <a:pt x="2173" y="268963"/>
                    </a:lnTo>
                    <a:lnTo>
                      <a:pt x="2387" y="269602"/>
                    </a:lnTo>
                    <a:lnTo>
                      <a:pt x="2602" y="270208"/>
                    </a:lnTo>
                    <a:lnTo>
                      <a:pt x="2831" y="270780"/>
                    </a:lnTo>
                    <a:lnTo>
                      <a:pt x="3060" y="271318"/>
                    </a:lnTo>
                    <a:lnTo>
                      <a:pt x="3304" y="271789"/>
                    </a:lnTo>
                    <a:lnTo>
                      <a:pt x="3548" y="272193"/>
                    </a:lnTo>
                    <a:lnTo>
                      <a:pt x="3799" y="272563"/>
                    </a:lnTo>
                    <a:lnTo>
                      <a:pt x="4050" y="272865"/>
                    </a:lnTo>
                    <a:lnTo>
                      <a:pt x="4316" y="273134"/>
                    </a:lnTo>
                    <a:lnTo>
                      <a:pt x="4582" y="273336"/>
                    </a:lnTo>
                    <a:lnTo>
                      <a:pt x="4848" y="273505"/>
                    </a:lnTo>
                    <a:lnTo>
                      <a:pt x="5122" y="273572"/>
                    </a:lnTo>
                    <a:lnTo>
                      <a:pt x="5403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4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4" y="262336"/>
                    </a:lnTo>
                    <a:lnTo>
                      <a:pt x="10140" y="261360"/>
                    </a:lnTo>
                    <a:lnTo>
                      <a:pt x="10266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8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66" y="240166"/>
                    </a:lnTo>
                    <a:lnTo>
                      <a:pt x="10140" y="239157"/>
                    </a:lnTo>
                    <a:lnTo>
                      <a:pt x="10014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4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22" y="340384"/>
                    </a:moveTo>
                    <a:lnTo>
                      <a:pt x="4848" y="340485"/>
                    </a:lnTo>
                    <a:lnTo>
                      <a:pt x="4582" y="340653"/>
                    </a:lnTo>
                    <a:lnTo>
                      <a:pt x="4316" y="340855"/>
                    </a:lnTo>
                    <a:lnTo>
                      <a:pt x="4050" y="341124"/>
                    </a:lnTo>
                    <a:lnTo>
                      <a:pt x="3799" y="341426"/>
                    </a:lnTo>
                    <a:lnTo>
                      <a:pt x="3548" y="341797"/>
                    </a:lnTo>
                    <a:lnTo>
                      <a:pt x="3304" y="342200"/>
                    </a:lnTo>
                    <a:lnTo>
                      <a:pt x="3060" y="342671"/>
                    </a:lnTo>
                    <a:lnTo>
                      <a:pt x="2831" y="343209"/>
                    </a:lnTo>
                    <a:lnTo>
                      <a:pt x="2602" y="343748"/>
                    </a:lnTo>
                    <a:lnTo>
                      <a:pt x="2387" y="344387"/>
                    </a:lnTo>
                    <a:lnTo>
                      <a:pt x="2173" y="345026"/>
                    </a:lnTo>
                    <a:lnTo>
                      <a:pt x="1966" y="345733"/>
                    </a:lnTo>
                    <a:lnTo>
                      <a:pt x="1774" y="346439"/>
                    </a:lnTo>
                    <a:lnTo>
                      <a:pt x="1589" y="347213"/>
                    </a:lnTo>
                    <a:lnTo>
                      <a:pt x="1404" y="348054"/>
                    </a:lnTo>
                    <a:lnTo>
                      <a:pt x="1234" y="348895"/>
                    </a:lnTo>
                    <a:lnTo>
                      <a:pt x="1079" y="349770"/>
                    </a:lnTo>
                    <a:lnTo>
                      <a:pt x="924" y="350678"/>
                    </a:lnTo>
                    <a:lnTo>
                      <a:pt x="784" y="351620"/>
                    </a:lnTo>
                    <a:lnTo>
                      <a:pt x="658" y="352595"/>
                    </a:lnTo>
                    <a:lnTo>
                      <a:pt x="532" y="353605"/>
                    </a:lnTo>
                    <a:lnTo>
                      <a:pt x="429" y="354648"/>
                    </a:lnTo>
                    <a:lnTo>
                      <a:pt x="333" y="355724"/>
                    </a:lnTo>
                    <a:lnTo>
                      <a:pt x="244" y="356801"/>
                    </a:lnTo>
                    <a:lnTo>
                      <a:pt x="170" y="357911"/>
                    </a:lnTo>
                    <a:lnTo>
                      <a:pt x="111" y="359021"/>
                    </a:lnTo>
                    <a:lnTo>
                      <a:pt x="67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7" y="367263"/>
                    </a:lnTo>
                    <a:lnTo>
                      <a:pt x="111" y="368407"/>
                    </a:lnTo>
                    <a:lnTo>
                      <a:pt x="170" y="369517"/>
                    </a:lnTo>
                    <a:lnTo>
                      <a:pt x="244" y="370627"/>
                    </a:lnTo>
                    <a:lnTo>
                      <a:pt x="333" y="371704"/>
                    </a:lnTo>
                    <a:lnTo>
                      <a:pt x="429" y="372780"/>
                    </a:lnTo>
                    <a:lnTo>
                      <a:pt x="532" y="373823"/>
                    </a:lnTo>
                    <a:lnTo>
                      <a:pt x="658" y="374799"/>
                    </a:lnTo>
                    <a:lnTo>
                      <a:pt x="784" y="375808"/>
                    </a:lnTo>
                    <a:lnTo>
                      <a:pt x="924" y="376750"/>
                    </a:lnTo>
                    <a:lnTo>
                      <a:pt x="1079" y="377658"/>
                    </a:lnTo>
                    <a:lnTo>
                      <a:pt x="1234" y="378533"/>
                    </a:lnTo>
                    <a:lnTo>
                      <a:pt x="1404" y="379374"/>
                    </a:lnTo>
                    <a:lnTo>
                      <a:pt x="1589" y="380215"/>
                    </a:lnTo>
                    <a:lnTo>
                      <a:pt x="1774" y="380989"/>
                    </a:lnTo>
                    <a:lnTo>
                      <a:pt x="1966" y="381695"/>
                    </a:lnTo>
                    <a:lnTo>
                      <a:pt x="2173" y="382402"/>
                    </a:lnTo>
                    <a:lnTo>
                      <a:pt x="2387" y="383041"/>
                    </a:lnTo>
                    <a:lnTo>
                      <a:pt x="2602" y="383680"/>
                    </a:lnTo>
                    <a:lnTo>
                      <a:pt x="2831" y="384218"/>
                    </a:lnTo>
                    <a:lnTo>
                      <a:pt x="3060" y="384757"/>
                    </a:lnTo>
                    <a:lnTo>
                      <a:pt x="3304" y="385228"/>
                    </a:lnTo>
                    <a:lnTo>
                      <a:pt x="3548" y="385631"/>
                    </a:lnTo>
                    <a:lnTo>
                      <a:pt x="3799" y="386001"/>
                    </a:lnTo>
                    <a:lnTo>
                      <a:pt x="4050" y="386304"/>
                    </a:lnTo>
                    <a:lnTo>
                      <a:pt x="4316" y="386573"/>
                    </a:lnTo>
                    <a:lnTo>
                      <a:pt x="4582" y="386775"/>
                    </a:lnTo>
                    <a:lnTo>
                      <a:pt x="4848" y="386943"/>
                    </a:lnTo>
                    <a:lnTo>
                      <a:pt x="5122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4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4" y="375808"/>
                    </a:lnTo>
                    <a:lnTo>
                      <a:pt x="10140" y="374799"/>
                    </a:lnTo>
                    <a:lnTo>
                      <a:pt x="10266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8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66" y="353605"/>
                    </a:lnTo>
                    <a:lnTo>
                      <a:pt x="10140" y="352595"/>
                    </a:lnTo>
                    <a:lnTo>
                      <a:pt x="10014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4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403" y="453822"/>
                    </a:moveTo>
                    <a:lnTo>
                      <a:pt x="5122" y="453856"/>
                    </a:lnTo>
                    <a:lnTo>
                      <a:pt x="4848" y="453957"/>
                    </a:lnTo>
                    <a:lnTo>
                      <a:pt x="4582" y="454092"/>
                    </a:lnTo>
                    <a:lnTo>
                      <a:pt x="4316" y="454293"/>
                    </a:lnTo>
                    <a:lnTo>
                      <a:pt x="4050" y="454562"/>
                    </a:lnTo>
                    <a:lnTo>
                      <a:pt x="3799" y="454865"/>
                    </a:lnTo>
                    <a:lnTo>
                      <a:pt x="3548" y="455235"/>
                    </a:lnTo>
                    <a:lnTo>
                      <a:pt x="3304" y="455639"/>
                    </a:lnTo>
                    <a:lnTo>
                      <a:pt x="3060" y="456110"/>
                    </a:lnTo>
                    <a:lnTo>
                      <a:pt x="2831" y="456615"/>
                    </a:lnTo>
                    <a:lnTo>
                      <a:pt x="2602" y="457153"/>
                    </a:lnTo>
                    <a:lnTo>
                      <a:pt x="2387" y="457758"/>
                    </a:lnTo>
                    <a:lnTo>
                      <a:pt x="2173" y="458398"/>
                    </a:lnTo>
                    <a:lnTo>
                      <a:pt x="1966" y="459104"/>
                    </a:lnTo>
                    <a:lnTo>
                      <a:pt x="1774" y="459811"/>
                    </a:lnTo>
                    <a:lnTo>
                      <a:pt x="1589" y="460584"/>
                    </a:lnTo>
                    <a:lnTo>
                      <a:pt x="1404" y="461392"/>
                    </a:lnTo>
                    <a:lnTo>
                      <a:pt x="1234" y="462233"/>
                    </a:lnTo>
                    <a:lnTo>
                      <a:pt x="1079" y="463141"/>
                    </a:lnTo>
                    <a:lnTo>
                      <a:pt x="924" y="464049"/>
                    </a:lnTo>
                    <a:lnTo>
                      <a:pt x="784" y="464991"/>
                    </a:lnTo>
                    <a:lnTo>
                      <a:pt x="658" y="465967"/>
                    </a:lnTo>
                    <a:lnTo>
                      <a:pt x="532" y="466976"/>
                    </a:lnTo>
                    <a:lnTo>
                      <a:pt x="429" y="468019"/>
                    </a:lnTo>
                    <a:lnTo>
                      <a:pt x="333" y="469062"/>
                    </a:lnTo>
                    <a:lnTo>
                      <a:pt x="244" y="470172"/>
                    </a:lnTo>
                    <a:lnTo>
                      <a:pt x="170" y="471282"/>
                    </a:lnTo>
                    <a:lnTo>
                      <a:pt x="111" y="472426"/>
                    </a:lnTo>
                    <a:lnTo>
                      <a:pt x="67" y="473570"/>
                    </a:lnTo>
                    <a:lnTo>
                      <a:pt x="30" y="474747"/>
                    </a:lnTo>
                    <a:lnTo>
                      <a:pt x="8" y="475958"/>
                    </a:lnTo>
                    <a:lnTo>
                      <a:pt x="0" y="477170"/>
                    </a:lnTo>
                    <a:lnTo>
                      <a:pt x="8" y="478381"/>
                    </a:lnTo>
                    <a:lnTo>
                      <a:pt x="30" y="479558"/>
                    </a:lnTo>
                    <a:lnTo>
                      <a:pt x="67" y="480702"/>
                    </a:lnTo>
                    <a:lnTo>
                      <a:pt x="111" y="481879"/>
                    </a:lnTo>
                    <a:lnTo>
                      <a:pt x="170" y="482989"/>
                    </a:lnTo>
                    <a:lnTo>
                      <a:pt x="244" y="484100"/>
                    </a:lnTo>
                    <a:lnTo>
                      <a:pt x="333" y="485176"/>
                    </a:lnTo>
                    <a:lnTo>
                      <a:pt x="429" y="486253"/>
                    </a:lnTo>
                    <a:lnTo>
                      <a:pt x="532" y="487262"/>
                    </a:lnTo>
                    <a:lnTo>
                      <a:pt x="658" y="488271"/>
                    </a:lnTo>
                    <a:lnTo>
                      <a:pt x="784" y="489247"/>
                    </a:lnTo>
                    <a:lnTo>
                      <a:pt x="924" y="490189"/>
                    </a:lnTo>
                    <a:lnTo>
                      <a:pt x="1079" y="491131"/>
                    </a:lnTo>
                    <a:lnTo>
                      <a:pt x="1234" y="492005"/>
                    </a:lnTo>
                    <a:lnTo>
                      <a:pt x="1404" y="492846"/>
                    </a:lnTo>
                    <a:lnTo>
                      <a:pt x="1589" y="493654"/>
                    </a:lnTo>
                    <a:lnTo>
                      <a:pt x="1774" y="494428"/>
                    </a:lnTo>
                    <a:lnTo>
                      <a:pt x="1966" y="495168"/>
                    </a:lnTo>
                    <a:lnTo>
                      <a:pt x="2173" y="495874"/>
                    </a:lnTo>
                    <a:lnTo>
                      <a:pt x="2387" y="496513"/>
                    </a:lnTo>
                    <a:lnTo>
                      <a:pt x="2602" y="497119"/>
                    </a:lnTo>
                    <a:lnTo>
                      <a:pt x="2831" y="497691"/>
                    </a:lnTo>
                    <a:lnTo>
                      <a:pt x="3060" y="498195"/>
                    </a:lnTo>
                    <a:lnTo>
                      <a:pt x="3304" y="498666"/>
                    </a:lnTo>
                    <a:lnTo>
                      <a:pt x="3548" y="499104"/>
                    </a:lnTo>
                    <a:lnTo>
                      <a:pt x="3799" y="499474"/>
                    </a:lnTo>
                    <a:lnTo>
                      <a:pt x="4050" y="499777"/>
                    </a:lnTo>
                    <a:lnTo>
                      <a:pt x="4316" y="500046"/>
                    </a:lnTo>
                    <a:lnTo>
                      <a:pt x="4582" y="500248"/>
                    </a:lnTo>
                    <a:lnTo>
                      <a:pt x="4848" y="500382"/>
                    </a:lnTo>
                    <a:lnTo>
                      <a:pt x="5122" y="500483"/>
                    </a:lnTo>
                    <a:lnTo>
                      <a:pt x="5403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74"/>
                    </a:lnTo>
                    <a:lnTo>
                      <a:pt x="8824" y="495168"/>
                    </a:lnTo>
                    <a:lnTo>
                      <a:pt x="9024" y="494428"/>
                    </a:lnTo>
                    <a:lnTo>
                      <a:pt x="9209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9" y="491131"/>
                    </a:lnTo>
                    <a:lnTo>
                      <a:pt x="9874" y="490189"/>
                    </a:lnTo>
                    <a:lnTo>
                      <a:pt x="10014" y="489247"/>
                    </a:lnTo>
                    <a:lnTo>
                      <a:pt x="10140" y="488271"/>
                    </a:lnTo>
                    <a:lnTo>
                      <a:pt x="10266" y="487262"/>
                    </a:lnTo>
                    <a:lnTo>
                      <a:pt x="10369" y="486253"/>
                    </a:lnTo>
                    <a:lnTo>
                      <a:pt x="10465" y="485176"/>
                    </a:lnTo>
                    <a:lnTo>
                      <a:pt x="10554" y="484100"/>
                    </a:lnTo>
                    <a:lnTo>
                      <a:pt x="10628" y="482989"/>
                    </a:lnTo>
                    <a:lnTo>
                      <a:pt x="10687" y="481879"/>
                    </a:lnTo>
                    <a:lnTo>
                      <a:pt x="10731" y="480702"/>
                    </a:lnTo>
                    <a:lnTo>
                      <a:pt x="10768" y="479558"/>
                    </a:lnTo>
                    <a:lnTo>
                      <a:pt x="10790" y="478381"/>
                    </a:lnTo>
                    <a:lnTo>
                      <a:pt x="10798" y="477170"/>
                    </a:lnTo>
                    <a:lnTo>
                      <a:pt x="10790" y="475958"/>
                    </a:lnTo>
                    <a:lnTo>
                      <a:pt x="10768" y="474747"/>
                    </a:lnTo>
                    <a:lnTo>
                      <a:pt x="10731" y="473570"/>
                    </a:lnTo>
                    <a:lnTo>
                      <a:pt x="10687" y="472426"/>
                    </a:lnTo>
                    <a:lnTo>
                      <a:pt x="10628" y="471282"/>
                    </a:lnTo>
                    <a:lnTo>
                      <a:pt x="10554" y="470172"/>
                    </a:lnTo>
                    <a:lnTo>
                      <a:pt x="10465" y="469062"/>
                    </a:lnTo>
                    <a:lnTo>
                      <a:pt x="10369" y="468019"/>
                    </a:lnTo>
                    <a:lnTo>
                      <a:pt x="10266" y="466976"/>
                    </a:lnTo>
                    <a:lnTo>
                      <a:pt x="10140" y="465967"/>
                    </a:lnTo>
                    <a:lnTo>
                      <a:pt x="10014" y="464991"/>
                    </a:lnTo>
                    <a:lnTo>
                      <a:pt x="9874" y="464049"/>
                    </a:lnTo>
                    <a:lnTo>
                      <a:pt x="9719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9" y="460584"/>
                    </a:lnTo>
                    <a:lnTo>
                      <a:pt x="9024" y="459811"/>
                    </a:lnTo>
                    <a:lnTo>
                      <a:pt x="8824" y="459104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403" y="453822"/>
                    </a:lnTo>
                    <a:close/>
                    <a:moveTo>
                      <a:pt x="5122" y="567059"/>
                    </a:moveTo>
                    <a:lnTo>
                      <a:pt x="4848" y="567160"/>
                    </a:lnTo>
                    <a:lnTo>
                      <a:pt x="4582" y="567328"/>
                    </a:lnTo>
                    <a:lnTo>
                      <a:pt x="4316" y="567530"/>
                    </a:lnTo>
                    <a:lnTo>
                      <a:pt x="4050" y="567766"/>
                    </a:lnTo>
                    <a:lnTo>
                      <a:pt x="3799" y="568102"/>
                    </a:lnTo>
                    <a:lnTo>
                      <a:pt x="3548" y="568472"/>
                    </a:lnTo>
                    <a:lnTo>
                      <a:pt x="3304" y="568876"/>
                    </a:lnTo>
                    <a:lnTo>
                      <a:pt x="3060" y="569347"/>
                    </a:lnTo>
                    <a:lnTo>
                      <a:pt x="2831" y="569885"/>
                    </a:lnTo>
                    <a:lnTo>
                      <a:pt x="2602" y="570423"/>
                    </a:lnTo>
                    <a:lnTo>
                      <a:pt x="2387" y="571029"/>
                    </a:lnTo>
                    <a:lnTo>
                      <a:pt x="2173" y="571702"/>
                    </a:lnTo>
                    <a:lnTo>
                      <a:pt x="1966" y="572408"/>
                    </a:lnTo>
                    <a:lnTo>
                      <a:pt x="1774" y="573115"/>
                    </a:lnTo>
                    <a:lnTo>
                      <a:pt x="1589" y="573889"/>
                    </a:lnTo>
                    <a:lnTo>
                      <a:pt x="1404" y="574730"/>
                    </a:lnTo>
                    <a:lnTo>
                      <a:pt x="1234" y="575571"/>
                    </a:lnTo>
                    <a:lnTo>
                      <a:pt x="1079" y="576445"/>
                    </a:lnTo>
                    <a:lnTo>
                      <a:pt x="924" y="577354"/>
                    </a:lnTo>
                    <a:lnTo>
                      <a:pt x="784" y="578296"/>
                    </a:lnTo>
                    <a:lnTo>
                      <a:pt x="658" y="579271"/>
                    </a:lnTo>
                    <a:lnTo>
                      <a:pt x="532" y="580280"/>
                    </a:lnTo>
                    <a:lnTo>
                      <a:pt x="429" y="581323"/>
                    </a:lnTo>
                    <a:lnTo>
                      <a:pt x="333" y="582400"/>
                    </a:lnTo>
                    <a:lnTo>
                      <a:pt x="244" y="583476"/>
                    </a:lnTo>
                    <a:lnTo>
                      <a:pt x="170" y="584586"/>
                    </a:lnTo>
                    <a:lnTo>
                      <a:pt x="111" y="585697"/>
                    </a:lnTo>
                    <a:lnTo>
                      <a:pt x="67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7" y="593972"/>
                    </a:lnTo>
                    <a:lnTo>
                      <a:pt x="111" y="595150"/>
                    </a:lnTo>
                    <a:lnTo>
                      <a:pt x="170" y="596294"/>
                    </a:lnTo>
                    <a:lnTo>
                      <a:pt x="244" y="597404"/>
                    </a:lnTo>
                    <a:lnTo>
                      <a:pt x="333" y="598480"/>
                    </a:lnTo>
                    <a:lnTo>
                      <a:pt x="429" y="599557"/>
                    </a:lnTo>
                    <a:lnTo>
                      <a:pt x="532" y="600600"/>
                    </a:lnTo>
                    <a:lnTo>
                      <a:pt x="658" y="601609"/>
                    </a:lnTo>
                    <a:lnTo>
                      <a:pt x="784" y="602585"/>
                    </a:lnTo>
                    <a:lnTo>
                      <a:pt x="924" y="603527"/>
                    </a:lnTo>
                    <a:lnTo>
                      <a:pt x="1079" y="604435"/>
                    </a:lnTo>
                    <a:lnTo>
                      <a:pt x="1234" y="605310"/>
                    </a:lnTo>
                    <a:lnTo>
                      <a:pt x="1404" y="606151"/>
                    </a:lnTo>
                    <a:lnTo>
                      <a:pt x="1589" y="606958"/>
                    </a:lnTo>
                    <a:lnTo>
                      <a:pt x="1774" y="607732"/>
                    </a:lnTo>
                    <a:lnTo>
                      <a:pt x="1966" y="608472"/>
                    </a:lnTo>
                    <a:lnTo>
                      <a:pt x="2173" y="609145"/>
                    </a:lnTo>
                    <a:lnTo>
                      <a:pt x="2387" y="609784"/>
                    </a:lnTo>
                    <a:lnTo>
                      <a:pt x="2602" y="610389"/>
                    </a:lnTo>
                    <a:lnTo>
                      <a:pt x="2831" y="610961"/>
                    </a:lnTo>
                    <a:lnTo>
                      <a:pt x="3060" y="611466"/>
                    </a:lnTo>
                    <a:lnTo>
                      <a:pt x="3304" y="611937"/>
                    </a:lnTo>
                    <a:lnTo>
                      <a:pt x="3548" y="612341"/>
                    </a:lnTo>
                    <a:lnTo>
                      <a:pt x="3799" y="612711"/>
                    </a:lnTo>
                    <a:lnTo>
                      <a:pt x="4050" y="613013"/>
                    </a:lnTo>
                    <a:lnTo>
                      <a:pt x="4316" y="613249"/>
                    </a:lnTo>
                    <a:lnTo>
                      <a:pt x="4582" y="613451"/>
                    </a:lnTo>
                    <a:lnTo>
                      <a:pt x="4848" y="613619"/>
                    </a:lnTo>
                    <a:lnTo>
                      <a:pt x="5122" y="613686"/>
                    </a:lnTo>
                    <a:lnTo>
                      <a:pt x="5403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4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4" y="602585"/>
                    </a:lnTo>
                    <a:lnTo>
                      <a:pt x="10140" y="601609"/>
                    </a:lnTo>
                    <a:lnTo>
                      <a:pt x="10266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8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66" y="580280"/>
                    </a:lnTo>
                    <a:lnTo>
                      <a:pt x="10140" y="579271"/>
                    </a:lnTo>
                    <a:lnTo>
                      <a:pt x="10014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4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" name="Google Shape;43;p3"/>
              <p:cNvSpPr/>
              <p:nvPr/>
            </p:nvSpPr>
            <p:spPr>
              <a:xfrm>
                <a:off x="11379817" y="3272898"/>
                <a:ext cx="5563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302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82" y="1850"/>
                    </a:lnTo>
                    <a:lnTo>
                      <a:pt x="3038" y="2321"/>
                    </a:lnTo>
                    <a:lnTo>
                      <a:pt x="2809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7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10" y="10328"/>
                    </a:lnTo>
                    <a:lnTo>
                      <a:pt x="769" y="11270"/>
                    </a:lnTo>
                    <a:lnTo>
                      <a:pt x="644" y="12245"/>
                    </a:lnTo>
                    <a:lnTo>
                      <a:pt x="525" y="13255"/>
                    </a:lnTo>
                    <a:lnTo>
                      <a:pt x="422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1" y="18671"/>
                    </a:lnTo>
                    <a:lnTo>
                      <a:pt x="60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60" y="26879"/>
                    </a:lnTo>
                    <a:lnTo>
                      <a:pt x="111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22" y="32397"/>
                    </a:lnTo>
                    <a:lnTo>
                      <a:pt x="525" y="33440"/>
                    </a:lnTo>
                    <a:lnTo>
                      <a:pt x="644" y="34449"/>
                    </a:lnTo>
                    <a:lnTo>
                      <a:pt x="769" y="35424"/>
                    </a:lnTo>
                    <a:lnTo>
                      <a:pt x="910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7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9" y="43868"/>
                    </a:lnTo>
                    <a:lnTo>
                      <a:pt x="3038" y="44373"/>
                    </a:lnTo>
                    <a:lnTo>
                      <a:pt x="3282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302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6999" y="45651"/>
                    </a:lnTo>
                    <a:lnTo>
                      <a:pt x="7251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7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25" y="42052"/>
                    </a:lnTo>
                    <a:lnTo>
                      <a:pt x="8825" y="41345"/>
                    </a:lnTo>
                    <a:lnTo>
                      <a:pt x="9024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74" y="36366"/>
                    </a:lnTo>
                    <a:lnTo>
                      <a:pt x="10015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54" y="30277"/>
                    </a:lnTo>
                    <a:lnTo>
                      <a:pt x="10628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15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5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1" y="1413"/>
                    </a:lnTo>
                    <a:lnTo>
                      <a:pt x="6999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302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82" y="115323"/>
                    </a:lnTo>
                    <a:lnTo>
                      <a:pt x="3038" y="115794"/>
                    </a:lnTo>
                    <a:lnTo>
                      <a:pt x="2809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7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10" y="123800"/>
                    </a:lnTo>
                    <a:lnTo>
                      <a:pt x="769" y="124742"/>
                    </a:lnTo>
                    <a:lnTo>
                      <a:pt x="644" y="125718"/>
                    </a:lnTo>
                    <a:lnTo>
                      <a:pt x="525" y="126727"/>
                    </a:lnTo>
                    <a:lnTo>
                      <a:pt x="422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1" y="132110"/>
                    </a:lnTo>
                    <a:lnTo>
                      <a:pt x="60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0" y="140352"/>
                    </a:lnTo>
                    <a:lnTo>
                      <a:pt x="111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22" y="145869"/>
                    </a:lnTo>
                    <a:lnTo>
                      <a:pt x="525" y="146912"/>
                    </a:lnTo>
                    <a:lnTo>
                      <a:pt x="644" y="147921"/>
                    </a:lnTo>
                    <a:lnTo>
                      <a:pt x="769" y="148897"/>
                    </a:lnTo>
                    <a:lnTo>
                      <a:pt x="910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7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9" y="157341"/>
                    </a:lnTo>
                    <a:lnTo>
                      <a:pt x="3038" y="157845"/>
                    </a:lnTo>
                    <a:lnTo>
                      <a:pt x="3282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302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6999" y="159090"/>
                    </a:lnTo>
                    <a:lnTo>
                      <a:pt x="7251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5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5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15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5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1" y="114885"/>
                    </a:lnTo>
                    <a:lnTo>
                      <a:pt x="6999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302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82" y="228761"/>
                    </a:lnTo>
                    <a:lnTo>
                      <a:pt x="3038" y="229232"/>
                    </a:lnTo>
                    <a:lnTo>
                      <a:pt x="2809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7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10" y="237239"/>
                    </a:lnTo>
                    <a:lnTo>
                      <a:pt x="769" y="238181"/>
                    </a:lnTo>
                    <a:lnTo>
                      <a:pt x="644" y="239157"/>
                    </a:lnTo>
                    <a:lnTo>
                      <a:pt x="525" y="240166"/>
                    </a:lnTo>
                    <a:lnTo>
                      <a:pt x="422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1" y="245582"/>
                    </a:lnTo>
                    <a:lnTo>
                      <a:pt x="60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0" y="253824"/>
                    </a:lnTo>
                    <a:lnTo>
                      <a:pt x="111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22" y="259341"/>
                    </a:lnTo>
                    <a:lnTo>
                      <a:pt x="525" y="260384"/>
                    </a:lnTo>
                    <a:lnTo>
                      <a:pt x="644" y="261360"/>
                    </a:lnTo>
                    <a:lnTo>
                      <a:pt x="769" y="262336"/>
                    </a:lnTo>
                    <a:lnTo>
                      <a:pt x="910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7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9" y="270780"/>
                    </a:lnTo>
                    <a:lnTo>
                      <a:pt x="3038" y="271318"/>
                    </a:lnTo>
                    <a:lnTo>
                      <a:pt x="3282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302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6999" y="272563"/>
                    </a:lnTo>
                    <a:lnTo>
                      <a:pt x="7251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5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5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15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5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1" y="228358"/>
                    </a:lnTo>
                    <a:lnTo>
                      <a:pt x="6999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5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302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82" y="342200"/>
                    </a:lnTo>
                    <a:lnTo>
                      <a:pt x="3038" y="342671"/>
                    </a:lnTo>
                    <a:lnTo>
                      <a:pt x="2809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7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10" y="350678"/>
                    </a:lnTo>
                    <a:lnTo>
                      <a:pt x="769" y="351620"/>
                    </a:lnTo>
                    <a:lnTo>
                      <a:pt x="644" y="352595"/>
                    </a:lnTo>
                    <a:lnTo>
                      <a:pt x="525" y="353605"/>
                    </a:lnTo>
                    <a:lnTo>
                      <a:pt x="422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1" y="359021"/>
                    </a:lnTo>
                    <a:lnTo>
                      <a:pt x="60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0" y="367263"/>
                    </a:lnTo>
                    <a:lnTo>
                      <a:pt x="111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22" y="372780"/>
                    </a:lnTo>
                    <a:lnTo>
                      <a:pt x="525" y="373823"/>
                    </a:lnTo>
                    <a:lnTo>
                      <a:pt x="644" y="374799"/>
                    </a:lnTo>
                    <a:lnTo>
                      <a:pt x="769" y="375808"/>
                    </a:lnTo>
                    <a:lnTo>
                      <a:pt x="910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7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9" y="384218"/>
                    </a:lnTo>
                    <a:lnTo>
                      <a:pt x="3038" y="384757"/>
                    </a:lnTo>
                    <a:lnTo>
                      <a:pt x="3282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302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5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6999" y="386001"/>
                    </a:lnTo>
                    <a:lnTo>
                      <a:pt x="7251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5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5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15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5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1" y="341797"/>
                    </a:lnTo>
                    <a:lnTo>
                      <a:pt x="6999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302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82" y="455639"/>
                    </a:lnTo>
                    <a:lnTo>
                      <a:pt x="3038" y="456110"/>
                    </a:lnTo>
                    <a:lnTo>
                      <a:pt x="2809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7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10" y="463982"/>
                    </a:lnTo>
                    <a:lnTo>
                      <a:pt x="769" y="464924"/>
                    </a:lnTo>
                    <a:lnTo>
                      <a:pt x="644" y="465900"/>
                    </a:lnTo>
                    <a:lnTo>
                      <a:pt x="525" y="466875"/>
                    </a:lnTo>
                    <a:lnTo>
                      <a:pt x="422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1" y="472258"/>
                    </a:lnTo>
                    <a:lnTo>
                      <a:pt x="60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60" y="480534"/>
                    </a:lnTo>
                    <a:lnTo>
                      <a:pt x="111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22" y="486152"/>
                    </a:lnTo>
                    <a:lnTo>
                      <a:pt x="525" y="487195"/>
                    </a:lnTo>
                    <a:lnTo>
                      <a:pt x="644" y="488204"/>
                    </a:lnTo>
                    <a:lnTo>
                      <a:pt x="769" y="489179"/>
                    </a:lnTo>
                    <a:lnTo>
                      <a:pt x="910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7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9" y="497691"/>
                    </a:lnTo>
                    <a:lnTo>
                      <a:pt x="3038" y="498195"/>
                    </a:lnTo>
                    <a:lnTo>
                      <a:pt x="3282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302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6999" y="499474"/>
                    </a:lnTo>
                    <a:lnTo>
                      <a:pt x="7251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40"/>
                    </a:lnTo>
                    <a:lnTo>
                      <a:pt x="8825" y="495134"/>
                    </a:lnTo>
                    <a:lnTo>
                      <a:pt x="9024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74" y="490155"/>
                    </a:lnTo>
                    <a:lnTo>
                      <a:pt x="10015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54" y="483965"/>
                    </a:lnTo>
                    <a:lnTo>
                      <a:pt x="10628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8" y="471148"/>
                    </a:lnTo>
                    <a:lnTo>
                      <a:pt x="10554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15" y="464924"/>
                    </a:lnTo>
                    <a:lnTo>
                      <a:pt x="9874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24" y="459811"/>
                    </a:lnTo>
                    <a:lnTo>
                      <a:pt x="8825" y="459070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1" y="455235"/>
                    </a:lnTo>
                    <a:lnTo>
                      <a:pt x="6999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302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82" y="568876"/>
                    </a:lnTo>
                    <a:lnTo>
                      <a:pt x="3038" y="569347"/>
                    </a:lnTo>
                    <a:lnTo>
                      <a:pt x="2809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7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10" y="577354"/>
                    </a:lnTo>
                    <a:lnTo>
                      <a:pt x="769" y="578296"/>
                    </a:lnTo>
                    <a:lnTo>
                      <a:pt x="644" y="579271"/>
                    </a:lnTo>
                    <a:lnTo>
                      <a:pt x="525" y="580280"/>
                    </a:lnTo>
                    <a:lnTo>
                      <a:pt x="422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1" y="585697"/>
                    </a:lnTo>
                    <a:lnTo>
                      <a:pt x="60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0" y="593972"/>
                    </a:lnTo>
                    <a:lnTo>
                      <a:pt x="111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22" y="599557"/>
                    </a:lnTo>
                    <a:lnTo>
                      <a:pt x="525" y="600600"/>
                    </a:lnTo>
                    <a:lnTo>
                      <a:pt x="644" y="601609"/>
                    </a:lnTo>
                    <a:lnTo>
                      <a:pt x="769" y="602585"/>
                    </a:lnTo>
                    <a:lnTo>
                      <a:pt x="910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7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9" y="610961"/>
                    </a:lnTo>
                    <a:lnTo>
                      <a:pt x="3038" y="611466"/>
                    </a:lnTo>
                    <a:lnTo>
                      <a:pt x="3282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302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6999" y="612711"/>
                    </a:lnTo>
                    <a:lnTo>
                      <a:pt x="7251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5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5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15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5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1" y="568472"/>
                    </a:lnTo>
                    <a:lnTo>
                      <a:pt x="6999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Google Shape;44;p3"/>
              <p:cNvSpPr/>
              <p:nvPr/>
            </p:nvSpPr>
            <p:spPr>
              <a:xfrm>
                <a:off x="11515528" y="3272898"/>
                <a:ext cx="55642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9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2" y="135"/>
                    </a:lnTo>
                    <a:lnTo>
                      <a:pt x="4568" y="269"/>
                    </a:lnTo>
                    <a:lnTo>
                      <a:pt x="4295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75" y="1850"/>
                    </a:lnTo>
                    <a:lnTo>
                      <a:pt x="3038" y="2321"/>
                    </a:lnTo>
                    <a:lnTo>
                      <a:pt x="2802" y="2826"/>
                    </a:lnTo>
                    <a:lnTo>
                      <a:pt x="2580" y="3398"/>
                    </a:lnTo>
                    <a:lnTo>
                      <a:pt x="2359" y="4003"/>
                    </a:lnTo>
                    <a:lnTo>
                      <a:pt x="2152" y="4643"/>
                    </a:lnTo>
                    <a:lnTo>
                      <a:pt x="1945" y="5349"/>
                    </a:lnTo>
                    <a:lnTo>
                      <a:pt x="1752" y="6089"/>
                    </a:lnTo>
                    <a:lnTo>
                      <a:pt x="1568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8" y="9420"/>
                    </a:lnTo>
                    <a:lnTo>
                      <a:pt x="910" y="10328"/>
                    </a:lnTo>
                    <a:lnTo>
                      <a:pt x="770" y="11270"/>
                    </a:lnTo>
                    <a:lnTo>
                      <a:pt x="644" y="12245"/>
                    </a:lnTo>
                    <a:lnTo>
                      <a:pt x="526" y="13255"/>
                    </a:lnTo>
                    <a:lnTo>
                      <a:pt x="415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2" y="18671"/>
                    </a:lnTo>
                    <a:lnTo>
                      <a:pt x="60" y="19815"/>
                    </a:lnTo>
                    <a:lnTo>
                      <a:pt x="31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1" y="25736"/>
                    </a:lnTo>
                    <a:lnTo>
                      <a:pt x="60" y="26879"/>
                    </a:lnTo>
                    <a:lnTo>
                      <a:pt x="112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15" y="32397"/>
                    </a:lnTo>
                    <a:lnTo>
                      <a:pt x="526" y="33440"/>
                    </a:lnTo>
                    <a:lnTo>
                      <a:pt x="644" y="34449"/>
                    </a:lnTo>
                    <a:lnTo>
                      <a:pt x="770" y="35424"/>
                    </a:lnTo>
                    <a:lnTo>
                      <a:pt x="910" y="36366"/>
                    </a:lnTo>
                    <a:lnTo>
                      <a:pt x="1058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8" y="39831"/>
                    </a:lnTo>
                    <a:lnTo>
                      <a:pt x="1752" y="40605"/>
                    </a:lnTo>
                    <a:lnTo>
                      <a:pt x="1945" y="41345"/>
                    </a:lnTo>
                    <a:lnTo>
                      <a:pt x="2152" y="42052"/>
                    </a:lnTo>
                    <a:lnTo>
                      <a:pt x="2359" y="42691"/>
                    </a:lnTo>
                    <a:lnTo>
                      <a:pt x="2580" y="43296"/>
                    </a:lnTo>
                    <a:lnTo>
                      <a:pt x="2802" y="43868"/>
                    </a:lnTo>
                    <a:lnTo>
                      <a:pt x="3038" y="44373"/>
                    </a:lnTo>
                    <a:lnTo>
                      <a:pt x="3275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295" y="46223"/>
                    </a:lnTo>
                    <a:lnTo>
                      <a:pt x="4568" y="46425"/>
                    </a:lnTo>
                    <a:lnTo>
                      <a:pt x="4842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7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7000" y="45651"/>
                    </a:lnTo>
                    <a:lnTo>
                      <a:pt x="7251" y="45281"/>
                    </a:lnTo>
                    <a:lnTo>
                      <a:pt x="7495" y="44844"/>
                    </a:lnTo>
                    <a:lnTo>
                      <a:pt x="7731" y="44373"/>
                    </a:lnTo>
                    <a:lnTo>
                      <a:pt x="7968" y="43868"/>
                    </a:lnTo>
                    <a:lnTo>
                      <a:pt x="8190" y="43296"/>
                    </a:lnTo>
                    <a:lnTo>
                      <a:pt x="8411" y="42691"/>
                    </a:lnTo>
                    <a:lnTo>
                      <a:pt x="8618" y="42052"/>
                    </a:lnTo>
                    <a:lnTo>
                      <a:pt x="8825" y="41345"/>
                    </a:lnTo>
                    <a:lnTo>
                      <a:pt x="9025" y="40605"/>
                    </a:lnTo>
                    <a:lnTo>
                      <a:pt x="9209" y="39831"/>
                    </a:lnTo>
                    <a:lnTo>
                      <a:pt x="9387" y="39024"/>
                    </a:lnTo>
                    <a:lnTo>
                      <a:pt x="9557" y="38183"/>
                    </a:lnTo>
                    <a:lnTo>
                      <a:pt x="9719" y="37275"/>
                    </a:lnTo>
                    <a:lnTo>
                      <a:pt x="9867" y="36366"/>
                    </a:lnTo>
                    <a:lnTo>
                      <a:pt x="10008" y="35424"/>
                    </a:lnTo>
                    <a:lnTo>
                      <a:pt x="10141" y="34449"/>
                    </a:lnTo>
                    <a:lnTo>
                      <a:pt x="10259" y="33440"/>
                    </a:lnTo>
                    <a:lnTo>
                      <a:pt x="10370" y="32397"/>
                    </a:lnTo>
                    <a:lnTo>
                      <a:pt x="10466" y="31354"/>
                    </a:lnTo>
                    <a:lnTo>
                      <a:pt x="10554" y="30277"/>
                    </a:lnTo>
                    <a:lnTo>
                      <a:pt x="10621" y="29167"/>
                    </a:lnTo>
                    <a:lnTo>
                      <a:pt x="10687" y="28023"/>
                    </a:lnTo>
                    <a:lnTo>
                      <a:pt x="10732" y="26879"/>
                    </a:lnTo>
                    <a:lnTo>
                      <a:pt x="10769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9" y="20959"/>
                    </a:lnTo>
                    <a:lnTo>
                      <a:pt x="10732" y="19815"/>
                    </a:lnTo>
                    <a:lnTo>
                      <a:pt x="10687" y="18671"/>
                    </a:lnTo>
                    <a:lnTo>
                      <a:pt x="10621" y="17527"/>
                    </a:lnTo>
                    <a:lnTo>
                      <a:pt x="10554" y="16417"/>
                    </a:lnTo>
                    <a:lnTo>
                      <a:pt x="10466" y="15340"/>
                    </a:lnTo>
                    <a:lnTo>
                      <a:pt x="10370" y="14298"/>
                    </a:lnTo>
                    <a:lnTo>
                      <a:pt x="10259" y="13255"/>
                    </a:lnTo>
                    <a:lnTo>
                      <a:pt x="10141" y="12245"/>
                    </a:lnTo>
                    <a:lnTo>
                      <a:pt x="10008" y="11270"/>
                    </a:lnTo>
                    <a:lnTo>
                      <a:pt x="9867" y="10328"/>
                    </a:lnTo>
                    <a:lnTo>
                      <a:pt x="9719" y="9420"/>
                    </a:lnTo>
                    <a:lnTo>
                      <a:pt x="9557" y="8511"/>
                    </a:lnTo>
                    <a:lnTo>
                      <a:pt x="9387" y="7670"/>
                    </a:lnTo>
                    <a:lnTo>
                      <a:pt x="9209" y="6863"/>
                    </a:lnTo>
                    <a:lnTo>
                      <a:pt x="9025" y="6089"/>
                    </a:lnTo>
                    <a:lnTo>
                      <a:pt x="8825" y="5349"/>
                    </a:lnTo>
                    <a:lnTo>
                      <a:pt x="8618" y="4643"/>
                    </a:lnTo>
                    <a:lnTo>
                      <a:pt x="8411" y="4003"/>
                    </a:lnTo>
                    <a:lnTo>
                      <a:pt x="8190" y="3398"/>
                    </a:lnTo>
                    <a:lnTo>
                      <a:pt x="7968" y="2826"/>
                    </a:lnTo>
                    <a:lnTo>
                      <a:pt x="7731" y="2321"/>
                    </a:lnTo>
                    <a:lnTo>
                      <a:pt x="7495" y="1850"/>
                    </a:lnTo>
                    <a:lnTo>
                      <a:pt x="7251" y="1413"/>
                    </a:lnTo>
                    <a:lnTo>
                      <a:pt x="7000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7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2" y="113573"/>
                    </a:lnTo>
                    <a:lnTo>
                      <a:pt x="4568" y="113742"/>
                    </a:lnTo>
                    <a:lnTo>
                      <a:pt x="4295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75" y="115323"/>
                    </a:lnTo>
                    <a:lnTo>
                      <a:pt x="3038" y="115794"/>
                    </a:lnTo>
                    <a:lnTo>
                      <a:pt x="2802" y="116298"/>
                    </a:lnTo>
                    <a:lnTo>
                      <a:pt x="2580" y="116870"/>
                    </a:lnTo>
                    <a:lnTo>
                      <a:pt x="2359" y="117476"/>
                    </a:lnTo>
                    <a:lnTo>
                      <a:pt x="2152" y="118115"/>
                    </a:lnTo>
                    <a:lnTo>
                      <a:pt x="1945" y="118821"/>
                    </a:lnTo>
                    <a:lnTo>
                      <a:pt x="1752" y="119562"/>
                    </a:lnTo>
                    <a:lnTo>
                      <a:pt x="1568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8" y="122858"/>
                    </a:lnTo>
                    <a:lnTo>
                      <a:pt x="910" y="123800"/>
                    </a:lnTo>
                    <a:lnTo>
                      <a:pt x="770" y="124742"/>
                    </a:lnTo>
                    <a:lnTo>
                      <a:pt x="644" y="125718"/>
                    </a:lnTo>
                    <a:lnTo>
                      <a:pt x="526" y="126727"/>
                    </a:lnTo>
                    <a:lnTo>
                      <a:pt x="415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2" y="132110"/>
                    </a:lnTo>
                    <a:lnTo>
                      <a:pt x="60" y="133254"/>
                    </a:lnTo>
                    <a:lnTo>
                      <a:pt x="31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1" y="139174"/>
                    </a:lnTo>
                    <a:lnTo>
                      <a:pt x="60" y="140352"/>
                    </a:lnTo>
                    <a:lnTo>
                      <a:pt x="112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15" y="145869"/>
                    </a:lnTo>
                    <a:lnTo>
                      <a:pt x="526" y="146912"/>
                    </a:lnTo>
                    <a:lnTo>
                      <a:pt x="644" y="147921"/>
                    </a:lnTo>
                    <a:lnTo>
                      <a:pt x="770" y="148897"/>
                    </a:lnTo>
                    <a:lnTo>
                      <a:pt x="910" y="149839"/>
                    </a:lnTo>
                    <a:lnTo>
                      <a:pt x="1058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8" y="153304"/>
                    </a:lnTo>
                    <a:lnTo>
                      <a:pt x="1752" y="154078"/>
                    </a:lnTo>
                    <a:lnTo>
                      <a:pt x="1945" y="154818"/>
                    </a:lnTo>
                    <a:lnTo>
                      <a:pt x="2152" y="155491"/>
                    </a:lnTo>
                    <a:lnTo>
                      <a:pt x="2359" y="156163"/>
                    </a:lnTo>
                    <a:lnTo>
                      <a:pt x="2580" y="156769"/>
                    </a:lnTo>
                    <a:lnTo>
                      <a:pt x="2802" y="157341"/>
                    </a:lnTo>
                    <a:lnTo>
                      <a:pt x="3038" y="157845"/>
                    </a:lnTo>
                    <a:lnTo>
                      <a:pt x="3275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295" y="159696"/>
                    </a:lnTo>
                    <a:lnTo>
                      <a:pt x="4568" y="159898"/>
                    </a:lnTo>
                    <a:lnTo>
                      <a:pt x="4842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7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7000" y="159090"/>
                    </a:lnTo>
                    <a:lnTo>
                      <a:pt x="7251" y="158720"/>
                    </a:lnTo>
                    <a:lnTo>
                      <a:pt x="7495" y="158316"/>
                    </a:lnTo>
                    <a:lnTo>
                      <a:pt x="7731" y="157845"/>
                    </a:lnTo>
                    <a:lnTo>
                      <a:pt x="7968" y="157341"/>
                    </a:lnTo>
                    <a:lnTo>
                      <a:pt x="8190" y="156769"/>
                    </a:lnTo>
                    <a:lnTo>
                      <a:pt x="8411" y="156163"/>
                    </a:lnTo>
                    <a:lnTo>
                      <a:pt x="8618" y="155491"/>
                    </a:lnTo>
                    <a:lnTo>
                      <a:pt x="8825" y="154818"/>
                    </a:lnTo>
                    <a:lnTo>
                      <a:pt x="9025" y="154078"/>
                    </a:lnTo>
                    <a:lnTo>
                      <a:pt x="9209" y="153304"/>
                    </a:lnTo>
                    <a:lnTo>
                      <a:pt x="9387" y="152496"/>
                    </a:lnTo>
                    <a:lnTo>
                      <a:pt x="9557" y="151622"/>
                    </a:lnTo>
                    <a:lnTo>
                      <a:pt x="9719" y="150747"/>
                    </a:lnTo>
                    <a:lnTo>
                      <a:pt x="9867" y="149839"/>
                    </a:lnTo>
                    <a:lnTo>
                      <a:pt x="10008" y="148897"/>
                    </a:lnTo>
                    <a:lnTo>
                      <a:pt x="10141" y="147921"/>
                    </a:lnTo>
                    <a:lnTo>
                      <a:pt x="10259" y="146912"/>
                    </a:lnTo>
                    <a:lnTo>
                      <a:pt x="10370" y="145869"/>
                    </a:lnTo>
                    <a:lnTo>
                      <a:pt x="10466" y="144826"/>
                    </a:lnTo>
                    <a:lnTo>
                      <a:pt x="10554" y="143716"/>
                    </a:lnTo>
                    <a:lnTo>
                      <a:pt x="10621" y="142640"/>
                    </a:lnTo>
                    <a:lnTo>
                      <a:pt x="10687" y="141496"/>
                    </a:lnTo>
                    <a:lnTo>
                      <a:pt x="10732" y="140352"/>
                    </a:lnTo>
                    <a:lnTo>
                      <a:pt x="10769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9" y="134431"/>
                    </a:lnTo>
                    <a:lnTo>
                      <a:pt x="10732" y="133254"/>
                    </a:lnTo>
                    <a:lnTo>
                      <a:pt x="10687" y="132110"/>
                    </a:lnTo>
                    <a:lnTo>
                      <a:pt x="10621" y="131000"/>
                    </a:lnTo>
                    <a:lnTo>
                      <a:pt x="10554" y="129889"/>
                    </a:lnTo>
                    <a:lnTo>
                      <a:pt x="10466" y="128813"/>
                    </a:lnTo>
                    <a:lnTo>
                      <a:pt x="10370" y="127736"/>
                    </a:lnTo>
                    <a:lnTo>
                      <a:pt x="10259" y="126727"/>
                    </a:lnTo>
                    <a:lnTo>
                      <a:pt x="10141" y="125718"/>
                    </a:lnTo>
                    <a:lnTo>
                      <a:pt x="10008" y="124742"/>
                    </a:lnTo>
                    <a:lnTo>
                      <a:pt x="9867" y="123800"/>
                    </a:lnTo>
                    <a:lnTo>
                      <a:pt x="9719" y="122858"/>
                    </a:lnTo>
                    <a:lnTo>
                      <a:pt x="9557" y="121984"/>
                    </a:lnTo>
                    <a:lnTo>
                      <a:pt x="9387" y="121143"/>
                    </a:lnTo>
                    <a:lnTo>
                      <a:pt x="9209" y="120335"/>
                    </a:lnTo>
                    <a:lnTo>
                      <a:pt x="9025" y="119562"/>
                    </a:lnTo>
                    <a:lnTo>
                      <a:pt x="8825" y="118821"/>
                    </a:lnTo>
                    <a:lnTo>
                      <a:pt x="8618" y="118115"/>
                    </a:lnTo>
                    <a:lnTo>
                      <a:pt x="8411" y="117476"/>
                    </a:lnTo>
                    <a:lnTo>
                      <a:pt x="8190" y="116870"/>
                    </a:lnTo>
                    <a:lnTo>
                      <a:pt x="7968" y="116298"/>
                    </a:lnTo>
                    <a:lnTo>
                      <a:pt x="7731" y="115794"/>
                    </a:lnTo>
                    <a:lnTo>
                      <a:pt x="7495" y="115323"/>
                    </a:lnTo>
                    <a:lnTo>
                      <a:pt x="7251" y="114885"/>
                    </a:lnTo>
                    <a:lnTo>
                      <a:pt x="7000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7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2" y="227046"/>
                    </a:lnTo>
                    <a:lnTo>
                      <a:pt x="4568" y="227214"/>
                    </a:lnTo>
                    <a:lnTo>
                      <a:pt x="4295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75" y="228761"/>
                    </a:lnTo>
                    <a:lnTo>
                      <a:pt x="3038" y="229232"/>
                    </a:lnTo>
                    <a:lnTo>
                      <a:pt x="2802" y="229771"/>
                    </a:lnTo>
                    <a:lnTo>
                      <a:pt x="2580" y="230309"/>
                    </a:lnTo>
                    <a:lnTo>
                      <a:pt x="2359" y="230915"/>
                    </a:lnTo>
                    <a:lnTo>
                      <a:pt x="2152" y="231587"/>
                    </a:lnTo>
                    <a:lnTo>
                      <a:pt x="1945" y="232260"/>
                    </a:lnTo>
                    <a:lnTo>
                      <a:pt x="1752" y="233000"/>
                    </a:lnTo>
                    <a:lnTo>
                      <a:pt x="1568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8" y="236331"/>
                    </a:lnTo>
                    <a:lnTo>
                      <a:pt x="910" y="237239"/>
                    </a:lnTo>
                    <a:lnTo>
                      <a:pt x="770" y="238181"/>
                    </a:lnTo>
                    <a:lnTo>
                      <a:pt x="644" y="239157"/>
                    </a:lnTo>
                    <a:lnTo>
                      <a:pt x="526" y="240166"/>
                    </a:lnTo>
                    <a:lnTo>
                      <a:pt x="415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2" y="245582"/>
                    </a:lnTo>
                    <a:lnTo>
                      <a:pt x="60" y="246726"/>
                    </a:lnTo>
                    <a:lnTo>
                      <a:pt x="31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1" y="252647"/>
                    </a:lnTo>
                    <a:lnTo>
                      <a:pt x="60" y="253824"/>
                    </a:lnTo>
                    <a:lnTo>
                      <a:pt x="112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15" y="259341"/>
                    </a:lnTo>
                    <a:lnTo>
                      <a:pt x="526" y="260384"/>
                    </a:lnTo>
                    <a:lnTo>
                      <a:pt x="644" y="261360"/>
                    </a:lnTo>
                    <a:lnTo>
                      <a:pt x="770" y="262336"/>
                    </a:lnTo>
                    <a:lnTo>
                      <a:pt x="910" y="263311"/>
                    </a:lnTo>
                    <a:lnTo>
                      <a:pt x="1058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8" y="266743"/>
                    </a:lnTo>
                    <a:lnTo>
                      <a:pt x="1752" y="267516"/>
                    </a:lnTo>
                    <a:lnTo>
                      <a:pt x="1945" y="268256"/>
                    </a:lnTo>
                    <a:lnTo>
                      <a:pt x="2152" y="268963"/>
                    </a:lnTo>
                    <a:lnTo>
                      <a:pt x="2359" y="269602"/>
                    </a:lnTo>
                    <a:lnTo>
                      <a:pt x="2580" y="270208"/>
                    </a:lnTo>
                    <a:lnTo>
                      <a:pt x="2802" y="270780"/>
                    </a:lnTo>
                    <a:lnTo>
                      <a:pt x="3038" y="271318"/>
                    </a:lnTo>
                    <a:lnTo>
                      <a:pt x="3275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295" y="273134"/>
                    </a:lnTo>
                    <a:lnTo>
                      <a:pt x="4568" y="273336"/>
                    </a:lnTo>
                    <a:lnTo>
                      <a:pt x="4842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7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7000" y="272563"/>
                    </a:lnTo>
                    <a:lnTo>
                      <a:pt x="7251" y="272193"/>
                    </a:lnTo>
                    <a:lnTo>
                      <a:pt x="7495" y="271789"/>
                    </a:lnTo>
                    <a:lnTo>
                      <a:pt x="7731" y="271318"/>
                    </a:lnTo>
                    <a:lnTo>
                      <a:pt x="7968" y="270780"/>
                    </a:lnTo>
                    <a:lnTo>
                      <a:pt x="8190" y="270208"/>
                    </a:lnTo>
                    <a:lnTo>
                      <a:pt x="8411" y="269602"/>
                    </a:lnTo>
                    <a:lnTo>
                      <a:pt x="8618" y="268963"/>
                    </a:lnTo>
                    <a:lnTo>
                      <a:pt x="8825" y="268256"/>
                    </a:lnTo>
                    <a:lnTo>
                      <a:pt x="9025" y="267516"/>
                    </a:lnTo>
                    <a:lnTo>
                      <a:pt x="9209" y="266743"/>
                    </a:lnTo>
                    <a:lnTo>
                      <a:pt x="9387" y="265935"/>
                    </a:lnTo>
                    <a:lnTo>
                      <a:pt x="9557" y="265094"/>
                    </a:lnTo>
                    <a:lnTo>
                      <a:pt x="9719" y="264220"/>
                    </a:lnTo>
                    <a:lnTo>
                      <a:pt x="9867" y="263311"/>
                    </a:lnTo>
                    <a:lnTo>
                      <a:pt x="10008" y="262336"/>
                    </a:lnTo>
                    <a:lnTo>
                      <a:pt x="10141" y="261360"/>
                    </a:lnTo>
                    <a:lnTo>
                      <a:pt x="10259" y="260384"/>
                    </a:lnTo>
                    <a:lnTo>
                      <a:pt x="10370" y="259341"/>
                    </a:lnTo>
                    <a:lnTo>
                      <a:pt x="10466" y="258265"/>
                    </a:lnTo>
                    <a:lnTo>
                      <a:pt x="10554" y="257188"/>
                    </a:lnTo>
                    <a:lnTo>
                      <a:pt x="10621" y="256078"/>
                    </a:lnTo>
                    <a:lnTo>
                      <a:pt x="10687" y="254968"/>
                    </a:lnTo>
                    <a:lnTo>
                      <a:pt x="10732" y="253824"/>
                    </a:lnTo>
                    <a:lnTo>
                      <a:pt x="10769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9" y="247903"/>
                    </a:lnTo>
                    <a:lnTo>
                      <a:pt x="10732" y="246726"/>
                    </a:lnTo>
                    <a:lnTo>
                      <a:pt x="10687" y="245582"/>
                    </a:lnTo>
                    <a:lnTo>
                      <a:pt x="10621" y="244438"/>
                    </a:lnTo>
                    <a:lnTo>
                      <a:pt x="10554" y="243328"/>
                    </a:lnTo>
                    <a:lnTo>
                      <a:pt x="10466" y="242252"/>
                    </a:lnTo>
                    <a:lnTo>
                      <a:pt x="10370" y="241209"/>
                    </a:lnTo>
                    <a:lnTo>
                      <a:pt x="10259" y="240166"/>
                    </a:lnTo>
                    <a:lnTo>
                      <a:pt x="10141" y="239157"/>
                    </a:lnTo>
                    <a:lnTo>
                      <a:pt x="10008" y="238181"/>
                    </a:lnTo>
                    <a:lnTo>
                      <a:pt x="9867" y="237239"/>
                    </a:lnTo>
                    <a:lnTo>
                      <a:pt x="9719" y="236331"/>
                    </a:lnTo>
                    <a:lnTo>
                      <a:pt x="9557" y="235422"/>
                    </a:lnTo>
                    <a:lnTo>
                      <a:pt x="9387" y="234581"/>
                    </a:lnTo>
                    <a:lnTo>
                      <a:pt x="9209" y="233774"/>
                    </a:lnTo>
                    <a:lnTo>
                      <a:pt x="9025" y="233000"/>
                    </a:lnTo>
                    <a:lnTo>
                      <a:pt x="8825" y="232260"/>
                    </a:lnTo>
                    <a:lnTo>
                      <a:pt x="8618" y="231587"/>
                    </a:lnTo>
                    <a:lnTo>
                      <a:pt x="8411" y="230915"/>
                    </a:lnTo>
                    <a:lnTo>
                      <a:pt x="8190" y="230309"/>
                    </a:lnTo>
                    <a:lnTo>
                      <a:pt x="7968" y="229771"/>
                    </a:lnTo>
                    <a:lnTo>
                      <a:pt x="7731" y="229232"/>
                    </a:lnTo>
                    <a:lnTo>
                      <a:pt x="7495" y="228761"/>
                    </a:lnTo>
                    <a:lnTo>
                      <a:pt x="7251" y="228358"/>
                    </a:lnTo>
                    <a:lnTo>
                      <a:pt x="7000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7" y="226945"/>
                    </a:lnTo>
                    <a:close/>
                    <a:moveTo>
                      <a:pt x="5115" y="340384"/>
                    </a:moveTo>
                    <a:lnTo>
                      <a:pt x="4842" y="340485"/>
                    </a:lnTo>
                    <a:lnTo>
                      <a:pt x="4568" y="340653"/>
                    </a:lnTo>
                    <a:lnTo>
                      <a:pt x="4295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75" y="342200"/>
                    </a:lnTo>
                    <a:lnTo>
                      <a:pt x="3038" y="342671"/>
                    </a:lnTo>
                    <a:lnTo>
                      <a:pt x="2802" y="343209"/>
                    </a:lnTo>
                    <a:lnTo>
                      <a:pt x="2580" y="343748"/>
                    </a:lnTo>
                    <a:lnTo>
                      <a:pt x="2359" y="344387"/>
                    </a:lnTo>
                    <a:lnTo>
                      <a:pt x="2152" y="345026"/>
                    </a:lnTo>
                    <a:lnTo>
                      <a:pt x="1945" y="345733"/>
                    </a:lnTo>
                    <a:lnTo>
                      <a:pt x="1752" y="346439"/>
                    </a:lnTo>
                    <a:lnTo>
                      <a:pt x="1568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8" y="349770"/>
                    </a:lnTo>
                    <a:lnTo>
                      <a:pt x="910" y="350678"/>
                    </a:lnTo>
                    <a:lnTo>
                      <a:pt x="770" y="351620"/>
                    </a:lnTo>
                    <a:lnTo>
                      <a:pt x="644" y="352595"/>
                    </a:lnTo>
                    <a:lnTo>
                      <a:pt x="526" y="353605"/>
                    </a:lnTo>
                    <a:lnTo>
                      <a:pt x="415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2" y="359021"/>
                    </a:lnTo>
                    <a:lnTo>
                      <a:pt x="60" y="360165"/>
                    </a:lnTo>
                    <a:lnTo>
                      <a:pt x="31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1" y="366086"/>
                    </a:lnTo>
                    <a:lnTo>
                      <a:pt x="60" y="367263"/>
                    </a:lnTo>
                    <a:lnTo>
                      <a:pt x="112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15" y="372780"/>
                    </a:lnTo>
                    <a:lnTo>
                      <a:pt x="526" y="373823"/>
                    </a:lnTo>
                    <a:lnTo>
                      <a:pt x="644" y="374799"/>
                    </a:lnTo>
                    <a:lnTo>
                      <a:pt x="770" y="375808"/>
                    </a:lnTo>
                    <a:lnTo>
                      <a:pt x="910" y="376750"/>
                    </a:lnTo>
                    <a:lnTo>
                      <a:pt x="1058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8" y="380215"/>
                    </a:lnTo>
                    <a:lnTo>
                      <a:pt x="1752" y="380989"/>
                    </a:lnTo>
                    <a:lnTo>
                      <a:pt x="1945" y="381695"/>
                    </a:lnTo>
                    <a:lnTo>
                      <a:pt x="2152" y="382402"/>
                    </a:lnTo>
                    <a:lnTo>
                      <a:pt x="2359" y="383041"/>
                    </a:lnTo>
                    <a:lnTo>
                      <a:pt x="2580" y="383680"/>
                    </a:lnTo>
                    <a:lnTo>
                      <a:pt x="2802" y="384218"/>
                    </a:lnTo>
                    <a:lnTo>
                      <a:pt x="3038" y="384757"/>
                    </a:lnTo>
                    <a:lnTo>
                      <a:pt x="3275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295" y="386573"/>
                    </a:lnTo>
                    <a:lnTo>
                      <a:pt x="4568" y="386775"/>
                    </a:lnTo>
                    <a:lnTo>
                      <a:pt x="4842" y="386943"/>
                    </a:lnTo>
                    <a:lnTo>
                      <a:pt x="5115" y="387044"/>
                    </a:lnTo>
                    <a:lnTo>
                      <a:pt x="5677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7000" y="386001"/>
                    </a:lnTo>
                    <a:lnTo>
                      <a:pt x="7251" y="385631"/>
                    </a:lnTo>
                    <a:lnTo>
                      <a:pt x="7495" y="385228"/>
                    </a:lnTo>
                    <a:lnTo>
                      <a:pt x="7731" y="384757"/>
                    </a:lnTo>
                    <a:lnTo>
                      <a:pt x="7968" y="384218"/>
                    </a:lnTo>
                    <a:lnTo>
                      <a:pt x="8190" y="383680"/>
                    </a:lnTo>
                    <a:lnTo>
                      <a:pt x="8411" y="383041"/>
                    </a:lnTo>
                    <a:lnTo>
                      <a:pt x="8618" y="382402"/>
                    </a:lnTo>
                    <a:lnTo>
                      <a:pt x="8825" y="381695"/>
                    </a:lnTo>
                    <a:lnTo>
                      <a:pt x="9025" y="380989"/>
                    </a:lnTo>
                    <a:lnTo>
                      <a:pt x="9209" y="380215"/>
                    </a:lnTo>
                    <a:lnTo>
                      <a:pt x="9387" y="379374"/>
                    </a:lnTo>
                    <a:lnTo>
                      <a:pt x="9557" y="378533"/>
                    </a:lnTo>
                    <a:lnTo>
                      <a:pt x="9719" y="377658"/>
                    </a:lnTo>
                    <a:lnTo>
                      <a:pt x="9867" y="376750"/>
                    </a:lnTo>
                    <a:lnTo>
                      <a:pt x="10008" y="375808"/>
                    </a:lnTo>
                    <a:lnTo>
                      <a:pt x="10141" y="374799"/>
                    </a:lnTo>
                    <a:lnTo>
                      <a:pt x="10259" y="373823"/>
                    </a:lnTo>
                    <a:lnTo>
                      <a:pt x="10370" y="372780"/>
                    </a:lnTo>
                    <a:lnTo>
                      <a:pt x="10466" y="371704"/>
                    </a:lnTo>
                    <a:lnTo>
                      <a:pt x="10554" y="370627"/>
                    </a:lnTo>
                    <a:lnTo>
                      <a:pt x="10621" y="369517"/>
                    </a:lnTo>
                    <a:lnTo>
                      <a:pt x="10687" y="368407"/>
                    </a:lnTo>
                    <a:lnTo>
                      <a:pt x="10732" y="367263"/>
                    </a:lnTo>
                    <a:lnTo>
                      <a:pt x="10769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9" y="361342"/>
                    </a:lnTo>
                    <a:lnTo>
                      <a:pt x="10732" y="360165"/>
                    </a:lnTo>
                    <a:lnTo>
                      <a:pt x="10687" y="359021"/>
                    </a:lnTo>
                    <a:lnTo>
                      <a:pt x="10621" y="357911"/>
                    </a:lnTo>
                    <a:lnTo>
                      <a:pt x="10554" y="356801"/>
                    </a:lnTo>
                    <a:lnTo>
                      <a:pt x="10466" y="355724"/>
                    </a:lnTo>
                    <a:lnTo>
                      <a:pt x="10370" y="354648"/>
                    </a:lnTo>
                    <a:lnTo>
                      <a:pt x="10259" y="353605"/>
                    </a:lnTo>
                    <a:lnTo>
                      <a:pt x="10141" y="352595"/>
                    </a:lnTo>
                    <a:lnTo>
                      <a:pt x="10008" y="351620"/>
                    </a:lnTo>
                    <a:lnTo>
                      <a:pt x="9867" y="350678"/>
                    </a:lnTo>
                    <a:lnTo>
                      <a:pt x="9719" y="349770"/>
                    </a:lnTo>
                    <a:lnTo>
                      <a:pt x="9557" y="348895"/>
                    </a:lnTo>
                    <a:lnTo>
                      <a:pt x="9387" y="348054"/>
                    </a:lnTo>
                    <a:lnTo>
                      <a:pt x="9209" y="347213"/>
                    </a:lnTo>
                    <a:lnTo>
                      <a:pt x="9025" y="346439"/>
                    </a:lnTo>
                    <a:lnTo>
                      <a:pt x="8825" y="345733"/>
                    </a:lnTo>
                    <a:lnTo>
                      <a:pt x="8618" y="345026"/>
                    </a:lnTo>
                    <a:lnTo>
                      <a:pt x="8411" y="344387"/>
                    </a:lnTo>
                    <a:lnTo>
                      <a:pt x="8190" y="343748"/>
                    </a:lnTo>
                    <a:lnTo>
                      <a:pt x="7968" y="343209"/>
                    </a:lnTo>
                    <a:lnTo>
                      <a:pt x="7731" y="342671"/>
                    </a:lnTo>
                    <a:lnTo>
                      <a:pt x="7495" y="342200"/>
                    </a:lnTo>
                    <a:lnTo>
                      <a:pt x="7251" y="341797"/>
                    </a:lnTo>
                    <a:lnTo>
                      <a:pt x="7000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7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2" y="453957"/>
                    </a:lnTo>
                    <a:lnTo>
                      <a:pt x="4568" y="454092"/>
                    </a:lnTo>
                    <a:lnTo>
                      <a:pt x="4295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75" y="455639"/>
                    </a:lnTo>
                    <a:lnTo>
                      <a:pt x="3038" y="456110"/>
                    </a:lnTo>
                    <a:lnTo>
                      <a:pt x="2802" y="456615"/>
                    </a:lnTo>
                    <a:lnTo>
                      <a:pt x="2580" y="457153"/>
                    </a:lnTo>
                    <a:lnTo>
                      <a:pt x="2359" y="457758"/>
                    </a:lnTo>
                    <a:lnTo>
                      <a:pt x="2152" y="458398"/>
                    </a:lnTo>
                    <a:lnTo>
                      <a:pt x="1945" y="459070"/>
                    </a:lnTo>
                    <a:lnTo>
                      <a:pt x="1752" y="459811"/>
                    </a:lnTo>
                    <a:lnTo>
                      <a:pt x="1568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8" y="463074"/>
                    </a:lnTo>
                    <a:lnTo>
                      <a:pt x="910" y="463982"/>
                    </a:lnTo>
                    <a:lnTo>
                      <a:pt x="770" y="464924"/>
                    </a:lnTo>
                    <a:lnTo>
                      <a:pt x="644" y="465900"/>
                    </a:lnTo>
                    <a:lnTo>
                      <a:pt x="526" y="466875"/>
                    </a:lnTo>
                    <a:lnTo>
                      <a:pt x="415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2" y="472258"/>
                    </a:lnTo>
                    <a:lnTo>
                      <a:pt x="60" y="473402"/>
                    </a:lnTo>
                    <a:lnTo>
                      <a:pt x="31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1" y="479356"/>
                    </a:lnTo>
                    <a:lnTo>
                      <a:pt x="60" y="480534"/>
                    </a:lnTo>
                    <a:lnTo>
                      <a:pt x="112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15" y="486152"/>
                    </a:lnTo>
                    <a:lnTo>
                      <a:pt x="526" y="487195"/>
                    </a:lnTo>
                    <a:lnTo>
                      <a:pt x="644" y="488204"/>
                    </a:lnTo>
                    <a:lnTo>
                      <a:pt x="770" y="489179"/>
                    </a:lnTo>
                    <a:lnTo>
                      <a:pt x="910" y="490155"/>
                    </a:lnTo>
                    <a:lnTo>
                      <a:pt x="1058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8" y="493620"/>
                    </a:lnTo>
                    <a:lnTo>
                      <a:pt x="1752" y="494394"/>
                    </a:lnTo>
                    <a:lnTo>
                      <a:pt x="1945" y="495134"/>
                    </a:lnTo>
                    <a:lnTo>
                      <a:pt x="2152" y="495840"/>
                    </a:lnTo>
                    <a:lnTo>
                      <a:pt x="2359" y="496513"/>
                    </a:lnTo>
                    <a:lnTo>
                      <a:pt x="2580" y="497119"/>
                    </a:lnTo>
                    <a:lnTo>
                      <a:pt x="2802" y="497691"/>
                    </a:lnTo>
                    <a:lnTo>
                      <a:pt x="3038" y="498195"/>
                    </a:lnTo>
                    <a:lnTo>
                      <a:pt x="3275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295" y="500046"/>
                    </a:lnTo>
                    <a:lnTo>
                      <a:pt x="4568" y="500248"/>
                    </a:lnTo>
                    <a:lnTo>
                      <a:pt x="4842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7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7000" y="499474"/>
                    </a:lnTo>
                    <a:lnTo>
                      <a:pt x="7251" y="499104"/>
                    </a:lnTo>
                    <a:lnTo>
                      <a:pt x="7495" y="498666"/>
                    </a:lnTo>
                    <a:lnTo>
                      <a:pt x="7731" y="498195"/>
                    </a:lnTo>
                    <a:lnTo>
                      <a:pt x="7968" y="497691"/>
                    </a:lnTo>
                    <a:lnTo>
                      <a:pt x="8190" y="497119"/>
                    </a:lnTo>
                    <a:lnTo>
                      <a:pt x="8411" y="496513"/>
                    </a:lnTo>
                    <a:lnTo>
                      <a:pt x="8618" y="495840"/>
                    </a:lnTo>
                    <a:lnTo>
                      <a:pt x="8825" y="495134"/>
                    </a:lnTo>
                    <a:lnTo>
                      <a:pt x="9025" y="494394"/>
                    </a:lnTo>
                    <a:lnTo>
                      <a:pt x="9209" y="493620"/>
                    </a:lnTo>
                    <a:lnTo>
                      <a:pt x="9387" y="492813"/>
                    </a:lnTo>
                    <a:lnTo>
                      <a:pt x="9557" y="491972"/>
                    </a:lnTo>
                    <a:lnTo>
                      <a:pt x="9719" y="491063"/>
                    </a:lnTo>
                    <a:lnTo>
                      <a:pt x="9867" y="490155"/>
                    </a:lnTo>
                    <a:lnTo>
                      <a:pt x="10008" y="489179"/>
                    </a:lnTo>
                    <a:lnTo>
                      <a:pt x="10141" y="488204"/>
                    </a:lnTo>
                    <a:lnTo>
                      <a:pt x="10259" y="487195"/>
                    </a:lnTo>
                    <a:lnTo>
                      <a:pt x="10370" y="486152"/>
                    </a:lnTo>
                    <a:lnTo>
                      <a:pt x="10466" y="485075"/>
                    </a:lnTo>
                    <a:lnTo>
                      <a:pt x="10554" y="483965"/>
                    </a:lnTo>
                    <a:lnTo>
                      <a:pt x="10621" y="482855"/>
                    </a:lnTo>
                    <a:lnTo>
                      <a:pt x="10687" y="481711"/>
                    </a:lnTo>
                    <a:lnTo>
                      <a:pt x="10732" y="480534"/>
                    </a:lnTo>
                    <a:lnTo>
                      <a:pt x="10769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9" y="474579"/>
                    </a:lnTo>
                    <a:lnTo>
                      <a:pt x="10732" y="473402"/>
                    </a:lnTo>
                    <a:lnTo>
                      <a:pt x="10687" y="472258"/>
                    </a:lnTo>
                    <a:lnTo>
                      <a:pt x="10621" y="471148"/>
                    </a:lnTo>
                    <a:lnTo>
                      <a:pt x="10554" y="470038"/>
                    </a:lnTo>
                    <a:lnTo>
                      <a:pt x="10466" y="468961"/>
                    </a:lnTo>
                    <a:lnTo>
                      <a:pt x="10370" y="467918"/>
                    </a:lnTo>
                    <a:lnTo>
                      <a:pt x="10259" y="466875"/>
                    </a:lnTo>
                    <a:lnTo>
                      <a:pt x="10141" y="465900"/>
                    </a:lnTo>
                    <a:lnTo>
                      <a:pt x="10008" y="464924"/>
                    </a:lnTo>
                    <a:lnTo>
                      <a:pt x="9867" y="463982"/>
                    </a:lnTo>
                    <a:lnTo>
                      <a:pt x="9719" y="463074"/>
                    </a:lnTo>
                    <a:lnTo>
                      <a:pt x="9557" y="462199"/>
                    </a:lnTo>
                    <a:lnTo>
                      <a:pt x="9387" y="461358"/>
                    </a:lnTo>
                    <a:lnTo>
                      <a:pt x="9209" y="460551"/>
                    </a:lnTo>
                    <a:lnTo>
                      <a:pt x="9025" y="459811"/>
                    </a:lnTo>
                    <a:lnTo>
                      <a:pt x="8825" y="459070"/>
                    </a:lnTo>
                    <a:lnTo>
                      <a:pt x="8618" y="458398"/>
                    </a:lnTo>
                    <a:lnTo>
                      <a:pt x="8411" y="457758"/>
                    </a:lnTo>
                    <a:lnTo>
                      <a:pt x="8190" y="457153"/>
                    </a:lnTo>
                    <a:lnTo>
                      <a:pt x="7968" y="456615"/>
                    </a:lnTo>
                    <a:lnTo>
                      <a:pt x="7731" y="456110"/>
                    </a:lnTo>
                    <a:lnTo>
                      <a:pt x="7495" y="455639"/>
                    </a:lnTo>
                    <a:lnTo>
                      <a:pt x="7251" y="455235"/>
                    </a:lnTo>
                    <a:lnTo>
                      <a:pt x="7000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7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2" y="567160"/>
                    </a:lnTo>
                    <a:lnTo>
                      <a:pt x="4568" y="567328"/>
                    </a:lnTo>
                    <a:lnTo>
                      <a:pt x="4295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75" y="568876"/>
                    </a:lnTo>
                    <a:lnTo>
                      <a:pt x="3038" y="569347"/>
                    </a:lnTo>
                    <a:lnTo>
                      <a:pt x="2802" y="569885"/>
                    </a:lnTo>
                    <a:lnTo>
                      <a:pt x="2580" y="570423"/>
                    </a:lnTo>
                    <a:lnTo>
                      <a:pt x="2359" y="571029"/>
                    </a:lnTo>
                    <a:lnTo>
                      <a:pt x="2152" y="571702"/>
                    </a:lnTo>
                    <a:lnTo>
                      <a:pt x="1945" y="572408"/>
                    </a:lnTo>
                    <a:lnTo>
                      <a:pt x="1752" y="573115"/>
                    </a:lnTo>
                    <a:lnTo>
                      <a:pt x="1568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8" y="576445"/>
                    </a:lnTo>
                    <a:lnTo>
                      <a:pt x="910" y="577354"/>
                    </a:lnTo>
                    <a:lnTo>
                      <a:pt x="770" y="578296"/>
                    </a:lnTo>
                    <a:lnTo>
                      <a:pt x="644" y="579271"/>
                    </a:lnTo>
                    <a:lnTo>
                      <a:pt x="526" y="580280"/>
                    </a:lnTo>
                    <a:lnTo>
                      <a:pt x="415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2" y="585697"/>
                    </a:lnTo>
                    <a:lnTo>
                      <a:pt x="60" y="586840"/>
                    </a:lnTo>
                    <a:lnTo>
                      <a:pt x="31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1" y="592795"/>
                    </a:lnTo>
                    <a:lnTo>
                      <a:pt x="60" y="593972"/>
                    </a:lnTo>
                    <a:lnTo>
                      <a:pt x="112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15" y="599557"/>
                    </a:lnTo>
                    <a:lnTo>
                      <a:pt x="526" y="600600"/>
                    </a:lnTo>
                    <a:lnTo>
                      <a:pt x="644" y="601609"/>
                    </a:lnTo>
                    <a:lnTo>
                      <a:pt x="770" y="602585"/>
                    </a:lnTo>
                    <a:lnTo>
                      <a:pt x="910" y="603527"/>
                    </a:lnTo>
                    <a:lnTo>
                      <a:pt x="1058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8" y="606958"/>
                    </a:lnTo>
                    <a:lnTo>
                      <a:pt x="1752" y="607732"/>
                    </a:lnTo>
                    <a:lnTo>
                      <a:pt x="1945" y="608472"/>
                    </a:lnTo>
                    <a:lnTo>
                      <a:pt x="2152" y="609145"/>
                    </a:lnTo>
                    <a:lnTo>
                      <a:pt x="2359" y="609784"/>
                    </a:lnTo>
                    <a:lnTo>
                      <a:pt x="2580" y="610389"/>
                    </a:lnTo>
                    <a:lnTo>
                      <a:pt x="2802" y="610961"/>
                    </a:lnTo>
                    <a:lnTo>
                      <a:pt x="3038" y="611466"/>
                    </a:lnTo>
                    <a:lnTo>
                      <a:pt x="3275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295" y="613249"/>
                    </a:lnTo>
                    <a:lnTo>
                      <a:pt x="4568" y="613451"/>
                    </a:lnTo>
                    <a:lnTo>
                      <a:pt x="4842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7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7000" y="612711"/>
                    </a:lnTo>
                    <a:lnTo>
                      <a:pt x="7251" y="612341"/>
                    </a:lnTo>
                    <a:lnTo>
                      <a:pt x="7495" y="611937"/>
                    </a:lnTo>
                    <a:lnTo>
                      <a:pt x="7731" y="611466"/>
                    </a:lnTo>
                    <a:lnTo>
                      <a:pt x="7968" y="610961"/>
                    </a:lnTo>
                    <a:lnTo>
                      <a:pt x="8190" y="610389"/>
                    </a:lnTo>
                    <a:lnTo>
                      <a:pt x="8411" y="609784"/>
                    </a:lnTo>
                    <a:lnTo>
                      <a:pt x="8618" y="609145"/>
                    </a:lnTo>
                    <a:lnTo>
                      <a:pt x="8825" y="608472"/>
                    </a:lnTo>
                    <a:lnTo>
                      <a:pt x="9025" y="607732"/>
                    </a:lnTo>
                    <a:lnTo>
                      <a:pt x="9209" y="606958"/>
                    </a:lnTo>
                    <a:lnTo>
                      <a:pt x="9387" y="606151"/>
                    </a:lnTo>
                    <a:lnTo>
                      <a:pt x="9557" y="605310"/>
                    </a:lnTo>
                    <a:lnTo>
                      <a:pt x="9719" y="604435"/>
                    </a:lnTo>
                    <a:lnTo>
                      <a:pt x="9867" y="603527"/>
                    </a:lnTo>
                    <a:lnTo>
                      <a:pt x="10008" y="602585"/>
                    </a:lnTo>
                    <a:lnTo>
                      <a:pt x="10141" y="601609"/>
                    </a:lnTo>
                    <a:lnTo>
                      <a:pt x="10259" y="600600"/>
                    </a:lnTo>
                    <a:lnTo>
                      <a:pt x="10370" y="599557"/>
                    </a:lnTo>
                    <a:lnTo>
                      <a:pt x="10466" y="598480"/>
                    </a:lnTo>
                    <a:lnTo>
                      <a:pt x="10554" y="597404"/>
                    </a:lnTo>
                    <a:lnTo>
                      <a:pt x="10621" y="596294"/>
                    </a:lnTo>
                    <a:lnTo>
                      <a:pt x="10687" y="595150"/>
                    </a:lnTo>
                    <a:lnTo>
                      <a:pt x="10732" y="593972"/>
                    </a:lnTo>
                    <a:lnTo>
                      <a:pt x="10769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9" y="588018"/>
                    </a:lnTo>
                    <a:lnTo>
                      <a:pt x="10732" y="586840"/>
                    </a:lnTo>
                    <a:lnTo>
                      <a:pt x="10687" y="585697"/>
                    </a:lnTo>
                    <a:lnTo>
                      <a:pt x="10621" y="584586"/>
                    </a:lnTo>
                    <a:lnTo>
                      <a:pt x="10554" y="583476"/>
                    </a:lnTo>
                    <a:lnTo>
                      <a:pt x="10466" y="582400"/>
                    </a:lnTo>
                    <a:lnTo>
                      <a:pt x="10370" y="581323"/>
                    </a:lnTo>
                    <a:lnTo>
                      <a:pt x="10259" y="580280"/>
                    </a:lnTo>
                    <a:lnTo>
                      <a:pt x="10141" y="579271"/>
                    </a:lnTo>
                    <a:lnTo>
                      <a:pt x="10008" y="578296"/>
                    </a:lnTo>
                    <a:lnTo>
                      <a:pt x="9867" y="577354"/>
                    </a:lnTo>
                    <a:lnTo>
                      <a:pt x="9719" y="576445"/>
                    </a:lnTo>
                    <a:lnTo>
                      <a:pt x="9557" y="575571"/>
                    </a:lnTo>
                    <a:lnTo>
                      <a:pt x="9387" y="574730"/>
                    </a:lnTo>
                    <a:lnTo>
                      <a:pt x="9209" y="573889"/>
                    </a:lnTo>
                    <a:lnTo>
                      <a:pt x="9025" y="573115"/>
                    </a:lnTo>
                    <a:lnTo>
                      <a:pt x="8825" y="572408"/>
                    </a:lnTo>
                    <a:lnTo>
                      <a:pt x="8618" y="571702"/>
                    </a:lnTo>
                    <a:lnTo>
                      <a:pt x="8411" y="571029"/>
                    </a:lnTo>
                    <a:lnTo>
                      <a:pt x="8190" y="570423"/>
                    </a:lnTo>
                    <a:lnTo>
                      <a:pt x="7968" y="569885"/>
                    </a:lnTo>
                    <a:lnTo>
                      <a:pt x="7731" y="569347"/>
                    </a:lnTo>
                    <a:lnTo>
                      <a:pt x="7495" y="568876"/>
                    </a:lnTo>
                    <a:lnTo>
                      <a:pt x="7251" y="568472"/>
                    </a:lnTo>
                    <a:lnTo>
                      <a:pt x="7000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7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Google Shape;45;p3"/>
              <p:cNvSpPr/>
              <p:nvPr/>
            </p:nvSpPr>
            <p:spPr>
              <a:xfrm>
                <a:off x="11651245" y="3272898"/>
                <a:ext cx="55601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1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294" y="471"/>
                    </a:lnTo>
                    <a:lnTo>
                      <a:pt x="4035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74" y="1850"/>
                    </a:lnTo>
                    <a:lnTo>
                      <a:pt x="3038" y="2321"/>
                    </a:lnTo>
                    <a:lnTo>
                      <a:pt x="2801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0" y="6863"/>
                    </a:lnTo>
                    <a:lnTo>
                      <a:pt x="1382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43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4" y="18671"/>
                    </a:lnTo>
                    <a:lnTo>
                      <a:pt x="59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59" y="26879"/>
                    </a:lnTo>
                    <a:lnTo>
                      <a:pt x="104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43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82" y="39024"/>
                    </a:lnTo>
                    <a:lnTo>
                      <a:pt x="1560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1" y="43868"/>
                    </a:lnTo>
                    <a:lnTo>
                      <a:pt x="3038" y="44373"/>
                    </a:lnTo>
                    <a:lnTo>
                      <a:pt x="3274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5" y="45954"/>
                    </a:lnTo>
                    <a:lnTo>
                      <a:pt x="4294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0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18" y="42052"/>
                    </a:lnTo>
                    <a:lnTo>
                      <a:pt x="8824" y="41345"/>
                    </a:lnTo>
                    <a:lnTo>
                      <a:pt x="9017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67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0" y="24558"/>
                    </a:lnTo>
                    <a:lnTo>
                      <a:pt x="10790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7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17" y="6089"/>
                    </a:lnTo>
                    <a:lnTo>
                      <a:pt x="8824" y="5349"/>
                    </a:lnTo>
                    <a:lnTo>
                      <a:pt x="8618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0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294" y="113943"/>
                    </a:lnTo>
                    <a:lnTo>
                      <a:pt x="4035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74" y="115323"/>
                    </a:lnTo>
                    <a:lnTo>
                      <a:pt x="3038" y="115794"/>
                    </a:lnTo>
                    <a:lnTo>
                      <a:pt x="2801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0" y="120335"/>
                    </a:lnTo>
                    <a:lnTo>
                      <a:pt x="1382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43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4" y="132110"/>
                    </a:lnTo>
                    <a:lnTo>
                      <a:pt x="59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59" y="140352"/>
                    </a:lnTo>
                    <a:lnTo>
                      <a:pt x="104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43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82" y="152496"/>
                    </a:lnTo>
                    <a:lnTo>
                      <a:pt x="1560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1" y="157341"/>
                    </a:lnTo>
                    <a:lnTo>
                      <a:pt x="3038" y="157845"/>
                    </a:lnTo>
                    <a:lnTo>
                      <a:pt x="3274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5" y="159427"/>
                    </a:lnTo>
                    <a:lnTo>
                      <a:pt x="4294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0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18" y="155491"/>
                    </a:lnTo>
                    <a:lnTo>
                      <a:pt x="8824" y="154818"/>
                    </a:lnTo>
                    <a:lnTo>
                      <a:pt x="9017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67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0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7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17" y="119562"/>
                    </a:lnTo>
                    <a:lnTo>
                      <a:pt x="8824" y="118821"/>
                    </a:lnTo>
                    <a:lnTo>
                      <a:pt x="8618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0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294" y="227416"/>
                    </a:lnTo>
                    <a:lnTo>
                      <a:pt x="4035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74" y="228761"/>
                    </a:lnTo>
                    <a:lnTo>
                      <a:pt x="3038" y="229232"/>
                    </a:lnTo>
                    <a:lnTo>
                      <a:pt x="2801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0" y="233774"/>
                    </a:lnTo>
                    <a:lnTo>
                      <a:pt x="1382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43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4" y="245582"/>
                    </a:lnTo>
                    <a:lnTo>
                      <a:pt x="59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59" y="253824"/>
                    </a:lnTo>
                    <a:lnTo>
                      <a:pt x="104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43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82" y="265935"/>
                    </a:lnTo>
                    <a:lnTo>
                      <a:pt x="1560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1" y="270780"/>
                    </a:lnTo>
                    <a:lnTo>
                      <a:pt x="3038" y="271318"/>
                    </a:lnTo>
                    <a:lnTo>
                      <a:pt x="3274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5" y="272865"/>
                    </a:lnTo>
                    <a:lnTo>
                      <a:pt x="4294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0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18" y="268963"/>
                    </a:lnTo>
                    <a:lnTo>
                      <a:pt x="8824" y="268256"/>
                    </a:lnTo>
                    <a:lnTo>
                      <a:pt x="9017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67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0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7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17" y="233000"/>
                    </a:lnTo>
                    <a:lnTo>
                      <a:pt x="8824" y="232260"/>
                    </a:lnTo>
                    <a:lnTo>
                      <a:pt x="8618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0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4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294" y="340855"/>
                    </a:lnTo>
                    <a:lnTo>
                      <a:pt x="4035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74" y="342200"/>
                    </a:lnTo>
                    <a:lnTo>
                      <a:pt x="3038" y="342671"/>
                    </a:lnTo>
                    <a:lnTo>
                      <a:pt x="2801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0" y="347213"/>
                    </a:lnTo>
                    <a:lnTo>
                      <a:pt x="1382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43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4" y="359021"/>
                    </a:lnTo>
                    <a:lnTo>
                      <a:pt x="59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59" y="367263"/>
                    </a:lnTo>
                    <a:lnTo>
                      <a:pt x="104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43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82" y="379374"/>
                    </a:lnTo>
                    <a:lnTo>
                      <a:pt x="1560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1" y="384218"/>
                    </a:lnTo>
                    <a:lnTo>
                      <a:pt x="3038" y="384757"/>
                    </a:lnTo>
                    <a:lnTo>
                      <a:pt x="3274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5" y="386304"/>
                    </a:lnTo>
                    <a:lnTo>
                      <a:pt x="4294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4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0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18" y="382402"/>
                    </a:lnTo>
                    <a:lnTo>
                      <a:pt x="8824" y="381695"/>
                    </a:lnTo>
                    <a:lnTo>
                      <a:pt x="9017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67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0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7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17" y="346439"/>
                    </a:lnTo>
                    <a:lnTo>
                      <a:pt x="8824" y="345733"/>
                    </a:lnTo>
                    <a:lnTo>
                      <a:pt x="8618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0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294" y="454293"/>
                    </a:lnTo>
                    <a:lnTo>
                      <a:pt x="4035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74" y="455639"/>
                    </a:lnTo>
                    <a:lnTo>
                      <a:pt x="3038" y="456110"/>
                    </a:lnTo>
                    <a:lnTo>
                      <a:pt x="2801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0" y="460551"/>
                    </a:lnTo>
                    <a:lnTo>
                      <a:pt x="1382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09" y="463982"/>
                    </a:lnTo>
                    <a:lnTo>
                      <a:pt x="769" y="464924"/>
                    </a:lnTo>
                    <a:lnTo>
                      <a:pt x="643" y="465900"/>
                    </a:lnTo>
                    <a:lnTo>
                      <a:pt x="525" y="466875"/>
                    </a:lnTo>
                    <a:lnTo>
                      <a:pt x="414" y="467918"/>
                    </a:lnTo>
                    <a:lnTo>
                      <a:pt x="318" y="468961"/>
                    </a:lnTo>
                    <a:lnTo>
                      <a:pt x="237" y="470038"/>
                    </a:lnTo>
                    <a:lnTo>
                      <a:pt x="163" y="471148"/>
                    </a:lnTo>
                    <a:lnTo>
                      <a:pt x="104" y="472258"/>
                    </a:lnTo>
                    <a:lnTo>
                      <a:pt x="59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0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59" y="480534"/>
                    </a:lnTo>
                    <a:lnTo>
                      <a:pt x="104" y="481711"/>
                    </a:lnTo>
                    <a:lnTo>
                      <a:pt x="163" y="482855"/>
                    </a:lnTo>
                    <a:lnTo>
                      <a:pt x="237" y="483965"/>
                    </a:lnTo>
                    <a:lnTo>
                      <a:pt x="318" y="485075"/>
                    </a:lnTo>
                    <a:lnTo>
                      <a:pt x="414" y="486152"/>
                    </a:lnTo>
                    <a:lnTo>
                      <a:pt x="525" y="487195"/>
                    </a:lnTo>
                    <a:lnTo>
                      <a:pt x="643" y="488204"/>
                    </a:lnTo>
                    <a:lnTo>
                      <a:pt x="769" y="489179"/>
                    </a:lnTo>
                    <a:lnTo>
                      <a:pt x="909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82" y="492813"/>
                    </a:lnTo>
                    <a:lnTo>
                      <a:pt x="1560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1" y="497691"/>
                    </a:lnTo>
                    <a:lnTo>
                      <a:pt x="3038" y="498195"/>
                    </a:lnTo>
                    <a:lnTo>
                      <a:pt x="3274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5" y="499777"/>
                    </a:lnTo>
                    <a:lnTo>
                      <a:pt x="4294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0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18" y="495840"/>
                    </a:lnTo>
                    <a:lnTo>
                      <a:pt x="8824" y="495134"/>
                    </a:lnTo>
                    <a:lnTo>
                      <a:pt x="9017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67" y="490155"/>
                    </a:lnTo>
                    <a:lnTo>
                      <a:pt x="10007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46" y="483965"/>
                    </a:lnTo>
                    <a:lnTo>
                      <a:pt x="10620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0" y="478179"/>
                    </a:lnTo>
                    <a:lnTo>
                      <a:pt x="10790" y="476934"/>
                    </a:lnTo>
                    <a:lnTo>
                      <a:pt x="10790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0" y="471148"/>
                    </a:lnTo>
                    <a:lnTo>
                      <a:pt x="10546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07" y="464924"/>
                    </a:lnTo>
                    <a:lnTo>
                      <a:pt x="9867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17" y="459811"/>
                    </a:lnTo>
                    <a:lnTo>
                      <a:pt x="8824" y="459070"/>
                    </a:lnTo>
                    <a:lnTo>
                      <a:pt x="8618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0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294" y="567530"/>
                    </a:lnTo>
                    <a:lnTo>
                      <a:pt x="4035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74" y="568876"/>
                    </a:lnTo>
                    <a:lnTo>
                      <a:pt x="3038" y="569347"/>
                    </a:lnTo>
                    <a:lnTo>
                      <a:pt x="2801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0" y="573889"/>
                    </a:lnTo>
                    <a:lnTo>
                      <a:pt x="1382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43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4" y="585697"/>
                    </a:lnTo>
                    <a:lnTo>
                      <a:pt x="59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59" y="593972"/>
                    </a:lnTo>
                    <a:lnTo>
                      <a:pt x="104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43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82" y="606151"/>
                    </a:lnTo>
                    <a:lnTo>
                      <a:pt x="1560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1" y="610961"/>
                    </a:lnTo>
                    <a:lnTo>
                      <a:pt x="3038" y="611466"/>
                    </a:lnTo>
                    <a:lnTo>
                      <a:pt x="3274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5" y="613013"/>
                    </a:lnTo>
                    <a:lnTo>
                      <a:pt x="4294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0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18" y="609145"/>
                    </a:lnTo>
                    <a:lnTo>
                      <a:pt x="8824" y="608472"/>
                    </a:lnTo>
                    <a:lnTo>
                      <a:pt x="9017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67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0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7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17" y="573115"/>
                    </a:lnTo>
                    <a:lnTo>
                      <a:pt x="8824" y="572408"/>
                    </a:lnTo>
                    <a:lnTo>
                      <a:pt x="8618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0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cxnSp>
          <p:nvCxnSpPr>
            <p:cNvPr id="91" name="Google Shape;95;p7"/>
            <p:cNvCxnSpPr/>
            <p:nvPr/>
          </p:nvCxnSpPr>
          <p:spPr>
            <a:xfrm>
              <a:off x="14832" y="430094"/>
              <a:ext cx="2559403" cy="11347"/>
            </a:xfrm>
            <a:prstGeom prst="straightConnector1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4" name="Прямоугольник 93"/>
          <p:cNvSpPr/>
          <p:nvPr/>
        </p:nvSpPr>
        <p:spPr>
          <a:xfrm>
            <a:off x="1572205" y="586151"/>
            <a:ext cx="100173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54375"/>
                </a:solidFill>
                <a:latin typeface="Bebas Neue Bold" panose="020B0606020202050201" pitchFamily="34" charset="-52"/>
              </a:rPr>
              <a:t>7. В разделе «Заявление» заполните обязательные поля</a:t>
            </a:r>
            <a:endParaRPr lang="ru-RU" sz="2800" dirty="0">
              <a:solidFill>
                <a:srgbClr val="637B9B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788553" y="196812"/>
            <a:ext cx="25518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54375"/>
                </a:solidFill>
                <a:latin typeface="Styrene A Web Med" pitchFamily="2" charset="-52"/>
              </a:rPr>
              <a:t>Городской округ </a:t>
            </a:r>
            <a:r>
              <a:rPr lang="ru-RU" sz="1600" b="1" dirty="0" smtClean="0">
                <a:solidFill>
                  <a:srgbClr val="054375"/>
                </a:solidFill>
                <a:latin typeface="Styrene A Web Med" pitchFamily="2" charset="-52"/>
              </a:rPr>
              <a:t>Лотошино</a:t>
            </a:r>
            <a:endParaRPr lang="ru-RU" sz="1600" b="1" dirty="0">
              <a:solidFill>
                <a:srgbClr val="054375"/>
              </a:solidFill>
              <a:latin typeface="Styrene A Web Med" pitchFamily="2" charset="-52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F6F4AFB-0511-C361-D619-E425B9825D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/>
          <a:srcRect/>
          <a:stretch/>
        </p:blipFill>
        <p:spPr>
          <a:xfrm>
            <a:off x="3296873" y="1185358"/>
            <a:ext cx="6289417" cy="534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232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 flipH="1">
            <a:off x="2148" y="322"/>
            <a:ext cx="12189852" cy="6857678"/>
            <a:chOff x="0" y="322"/>
            <a:chExt cx="12189852" cy="6857678"/>
          </a:xfrm>
        </p:grpSpPr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4" y="322"/>
              <a:ext cx="12187128" cy="6857678"/>
            </a:xfrm>
            <a:prstGeom prst="rect">
              <a:avLst/>
            </a:prstGeom>
          </p:spPr>
        </p:pic>
        <p:sp>
          <p:nvSpPr>
            <p:cNvPr id="72" name="Google Shape;30;p3"/>
            <p:cNvSpPr/>
            <p:nvPr/>
          </p:nvSpPr>
          <p:spPr>
            <a:xfrm>
              <a:off x="10617084" y="5704615"/>
              <a:ext cx="1356873" cy="822060"/>
            </a:xfrm>
            <a:prstGeom prst="rect">
              <a:avLst/>
            </a:prstGeom>
            <a:solidFill>
              <a:srgbClr val="637B9B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" name="Google Shape;31;p3"/>
            <p:cNvSpPr/>
            <p:nvPr/>
          </p:nvSpPr>
          <p:spPr>
            <a:xfrm>
              <a:off x="0" y="4742480"/>
              <a:ext cx="720000" cy="1349700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" name="Google Shape;33;p3"/>
            <p:cNvSpPr/>
            <p:nvPr/>
          </p:nvSpPr>
          <p:spPr>
            <a:xfrm>
              <a:off x="1099040" y="5159615"/>
              <a:ext cx="9786673" cy="1580025"/>
            </a:xfrm>
            <a:custGeom>
              <a:avLst/>
              <a:gdLst/>
              <a:ahLst/>
              <a:cxnLst/>
              <a:rect l="l" t="t" r="r" b="b"/>
              <a:pathLst>
                <a:path w="164054" h="63201" extrusionOk="0">
                  <a:moveTo>
                    <a:pt x="0" y="0"/>
                  </a:moveTo>
                  <a:lnTo>
                    <a:pt x="0" y="63201"/>
                  </a:lnTo>
                  <a:lnTo>
                    <a:pt x="164054" y="63201"/>
                  </a:lnTo>
                  <a:lnTo>
                    <a:pt x="164054" y="29135"/>
                  </a:lnTo>
                </a:path>
              </a:pathLst>
            </a:cu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75" name="Google Shape;34;p3"/>
            <p:cNvGrpSpPr/>
            <p:nvPr/>
          </p:nvGrpSpPr>
          <p:grpSpPr>
            <a:xfrm>
              <a:off x="11483046" y="5408640"/>
              <a:ext cx="363878" cy="826970"/>
              <a:chOff x="10849621" y="2593559"/>
              <a:chExt cx="326755" cy="742601"/>
            </a:xfrm>
          </p:grpSpPr>
          <p:sp>
            <p:nvSpPr>
              <p:cNvPr id="76" name="Google Shape;35;p3"/>
              <p:cNvSpPr/>
              <p:nvPr/>
            </p:nvSpPr>
            <p:spPr>
              <a:xfrm>
                <a:off x="10849621" y="2593559"/>
                <a:ext cx="55594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0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33" y="135"/>
                    </a:lnTo>
                    <a:lnTo>
                      <a:pt x="4560" y="269"/>
                    </a:lnTo>
                    <a:lnTo>
                      <a:pt x="4294" y="471"/>
                    </a:lnTo>
                    <a:lnTo>
                      <a:pt x="4028" y="740"/>
                    </a:lnTo>
                    <a:lnTo>
                      <a:pt x="3769" y="1043"/>
                    </a:lnTo>
                    <a:lnTo>
                      <a:pt x="3518" y="1413"/>
                    </a:lnTo>
                    <a:lnTo>
                      <a:pt x="3274" y="1850"/>
                    </a:lnTo>
                    <a:lnTo>
                      <a:pt x="3037" y="2321"/>
                    </a:lnTo>
                    <a:lnTo>
                      <a:pt x="2801" y="2826"/>
                    </a:lnTo>
                    <a:lnTo>
                      <a:pt x="2572" y="3398"/>
                    </a:lnTo>
                    <a:lnTo>
                      <a:pt x="2358" y="4003"/>
                    </a:lnTo>
                    <a:lnTo>
                      <a:pt x="2143" y="4643"/>
                    </a:lnTo>
                    <a:lnTo>
                      <a:pt x="1944" y="5349"/>
                    </a:lnTo>
                    <a:lnTo>
                      <a:pt x="1744" y="6089"/>
                    </a:lnTo>
                    <a:lnTo>
                      <a:pt x="1559" y="6863"/>
                    </a:lnTo>
                    <a:lnTo>
                      <a:pt x="1382" y="7670"/>
                    </a:lnTo>
                    <a:lnTo>
                      <a:pt x="1212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36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3" y="18671"/>
                    </a:lnTo>
                    <a:lnTo>
                      <a:pt x="59" y="19815"/>
                    </a:lnTo>
                    <a:lnTo>
                      <a:pt x="22" y="20959"/>
                    </a:lnTo>
                    <a:lnTo>
                      <a:pt x="0" y="22136"/>
                    </a:lnTo>
                    <a:lnTo>
                      <a:pt x="0" y="23347"/>
                    </a:lnTo>
                    <a:lnTo>
                      <a:pt x="0" y="24558"/>
                    </a:lnTo>
                    <a:lnTo>
                      <a:pt x="22" y="25736"/>
                    </a:lnTo>
                    <a:lnTo>
                      <a:pt x="59" y="26879"/>
                    </a:lnTo>
                    <a:lnTo>
                      <a:pt x="103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36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12" y="38183"/>
                    </a:lnTo>
                    <a:lnTo>
                      <a:pt x="1382" y="39024"/>
                    </a:lnTo>
                    <a:lnTo>
                      <a:pt x="1559" y="39831"/>
                    </a:lnTo>
                    <a:lnTo>
                      <a:pt x="1744" y="40605"/>
                    </a:lnTo>
                    <a:lnTo>
                      <a:pt x="1944" y="41345"/>
                    </a:lnTo>
                    <a:lnTo>
                      <a:pt x="2143" y="42052"/>
                    </a:lnTo>
                    <a:lnTo>
                      <a:pt x="2358" y="42691"/>
                    </a:lnTo>
                    <a:lnTo>
                      <a:pt x="2572" y="43296"/>
                    </a:lnTo>
                    <a:lnTo>
                      <a:pt x="2801" y="43868"/>
                    </a:lnTo>
                    <a:lnTo>
                      <a:pt x="3037" y="44373"/>
                    </a:lnTo>
                    <a:lnTo>
                      <a:pt x="3274" y="44844"/>
                    </a:lnTo>
                    <a:lnTo>
                      <a:pt x="3518" y="45281"/>
                    </a:lnTo>
                    <a:lnTo>
                      <a:pt x="3769" y="45651"/>
                    </a:lnTo>
                    <a:lnTo>
                      <a:pt x="4028" y="45954"/>
                    </a:lnTo>
                    <a:lnTo>
                      <a:pt x="4294" y="46223"/>
                    </a:lnTo>
                    <a:lnTo>
                      <a:pt x="4560" y="46425"/>
                    </a:lnTo>
                    <a:lnTo>
                      <a:pt x="4833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68" y="46661"/>
                    </a:lnTo>
                    <a:lnTo>
                      <a:pt x="5942" y="46560"/>
                    </a:lnTo>
                    <a:lnTo>
                      <a:pt x="6215" y="46425"/>
                    </a:lnTo>
                    <a:lnTo>
                      <a:pt x="6474" y="46223"/>
                    </a:lnTo>
                    <a:lnTo>
                      <a:pt x="6740" y="45954"/>
                    </a:lnTo>
                    <a:lnTo>
                      <a:pt x="6991" y="45651"/>
                    </a:lnTo>
                    <a:lnTo>
                      <a:pt x="7243" y="45281"/>
                    </a:lnTo>
                    <a:lnTo>
                      <a:pt x="7486" y="44844"/>
                    </a:lnTo>
                    <a:lnTo>
                      <a:pt x="7730" y="44373"/>
                    </a:lnTo>
                    <a:lnTo>
                      <a:pt x="7959" y="43868"/>
                    </a:lnTo>
                    <a:lnTo>
                      <a:pt x="8189" y="43296"/>
                    </a:lnTo>
                    <a:lnTo>
                      <a:pt x="8403" y="42691"/>
                    </a:lnTo>
                    <a:lnTo>
                      <a:pt x="8617" y="42052"/>
                    </a:lnTo>
                    <a:lnTo>
                      <a:pt x="8824" y="41345"/>
                    </a:lnTo>
                    <a:lnTo>
                      <a:pt x="9016" y="40605"/>
                    </a:lnTo>
                    <a:lnTo>
                      <a:pt x="9208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1" y="37275"/>
                    </a:lnTo>
                    <a:lnTo>
                      <a:pt x="9866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1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79" y="28023"/>
                    </a:lnTo>
                    <a:lnTo>
                      <a:pt x="10731" y="26879"/>
                    </a:lnTo>
                    <a:lnTo>
                      <a:pt x="10760" y="25736"/>
                    </a:lnTo>
                    <a:lnTo>
                      <a:pt x="10783" y="24558"/>
                    </a:lnTo>
                    <a:lnTo>
                      <a:pt x="10790" y="23347"/>
                    </a:lnTo>
                    <a:lnTo>
                      <a:pt x="10783" y="22136"/>
                    </a:lnTo>
                    <a:lnTo>
                      <a:pt x="10760" y="20959"/>
                    </a:lnTo>
                    <a:lnTo>
                      <a:pt x="10731" y="19815"/>
                    </a:lnTo>
                    <a:lnTo>
                      <a:pt x="10679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1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6" y="10328"/>
                    </a:lnTo>
                    <a:lnTo>
                      <a:pt x="9711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8" y="6863"/>
                    </a:lnTo>
                    <a:lnTo>
                      <a:pt x="9016" y="6089"/>
                    </a:lnTo>
                    <a:lnTo>
                      <a:pt x="8824" y="5349"/>
                    </a:lnTo>
                    <a:lnTo>
                      <a:pt x="8617" y="4643"/>
                    </a:lnTo>
                    <a:lnTo>
                      <a:pt x="8403" y="4003"/>
                    </a:lnTo>
                    <a:lnTo>
                      <a:pt x="8189" y="3398"/>
                    </a:lnTo>
                    <a:lnTo>
                      <a:pt x="7959" y="2826"/>
                    </a:lnTo>
                    <a:lnTo>
                      <a:pt x="7730" y="2321"/>
                    </a:lnTo>
                    <a:lnTo>
                      <a:pt x="7486" y="1850"/>
                    </a:lnTo>
                    <a:lnTo>
                      <a:pt x="7243" y="1413"/>
                    </a:lnTo>
                    <a:lnTo>
                      <a:pt x="6991" y="1043"/>
                    </a:lnTo>
                    <a:lnTo>
                      <a:pt x="6740" y="740"/>
                    </a:lnTo>
                    <a:lnTo>
                      <a:pt x="6474" y="471"/>
                    </a:lnTo>
                    <a:lnTo>
                      <a:pt x="6215" y="269"/>
                    </a:lnTo>
                    <a:lnTo>
                      <a:pt x="5942" y="135"/>
                    </a:lnTo>
                    <a:lnTo>
                      <a:pt x="5668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33" y="113573"/>
                    </a:lnTo>
                    <a:lnTo>
                      <a:pt x="4560" y="113742"/>
                    </a:lnTo>
                    <a:lnTo>
                      <a:pt x="4294" y="113943"/>
                    </a:lnTo>
                    <a:lnTo>
                      <a:pt x="4028" y="114213"/>
                    </a:lnTo>
                    <a:lnTo>
                      <a:pt x="3769" y="114515"/>
                    </a:lnTo>
                    <a:lnTo>
                      <a:pt x="3518" y="114885"/>
                    </a:lnTo>
                    <a:lnTo>
                      <a:pt x="3274" y="115323"/>
                    </a:lnTo>
                    <a:lnTo>
                      <a:pt x="3037" y="115794"/>
                    </a:lnTo>
                    <a:lnTo>
                      <a:pt x="2801" y="116298"/>
                    </a:lnTo>
                    <a:lnTo>
                      <a:pt x="2572" y="116870"/>
                    </a:lnTo>
                    <a:lnTo>
                      <a:pt x="2358" y="117476"/>
                    </a:lnTo>
                    <a:lnTo>
                      <a:pt x="2143" y="118115"/>
                    </a:lnTo>
                    <a:lnTo>
                      <a:pt x="1944" y="118821"/>
                    </a:lnTo>
                    <a:lnTo>
                      <a:pt x="1744" y="119562"/>
                    </a:lnTo>
                    <a:lnTo>
                      <a:pt x="1559" y="120335"/>
                    </a:lnTo>
                    <a:lnTo>
                      <a:pt x="1382" y="121143"/>
                    </a:lnTo>
                    <a:lnTo>
                      <a:pt x="1212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36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3" y="132110"/>
                    </a:lnTo>
                    <a:lnTo>
                      <a:pt x="59" y="133254"/>
                    </a:lnTo>
                    <a:lnTo>
                      <a:pt x="22" y="134431"/>
                    </a:lnTo>
                    <a:lnTo>
                      <a:pt x="0" y="135608"/>
                    </a:lnTo>
                    <a:lnTo>
                      <a:pt x="0" y="136820"/>
                    </a:lnTo>
                    <a:lnTo>
                      <a:pt x="0" y="137997"/>
                    </a:lnTo>
                    <a:lnTo>
                      <a:pt x="22" y="139174"/>
                    </a:lnTo>
                    <a:lnTo>
                      <a:pt x="59" y="140352"/>
                    </a:lnTo>
                    <a:lnTo>
                      <a:pt x="103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36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12" y="151622"/>
                    </a:lnTo>
                    <a:lnTo>
                      <a:pt x="1382" y="152496"/>
                    </a:lnTo>
                    <a:lnTo>
                      <a:pt x="1559" y="153304"/>
                    </a:lnTo>
                    <a:lnTo>
                      <a:pt x="1744" y="154078"/>
                    </a:lnTo>
                    <a:lnTo>
                      <a:pt x="1944" y="154818"/>
                    </a:lnTo>
                    <a:lnTo>
                      <a:pt x="2143" y="155491"/>
                    </a:lnTo>
                    <a:lnTo>
                      <a:pt x="2358" y="156163"/>
                    </a:lnTo>
                    <a:lnTo>
                      <a:pt x="2572" y="156769"/>
                    </a:lnTo>
                    <a:lnTo>
                      <a:pt x="2801" y="157341"/>
                    </a:lnTo>
                    <a:lnTo>
                      <a:pt x="3037" y="157845"/>
                    </a:lnTo>
                    <a:lnTo>
                      <a:pt x="3274" y="158316"/>
                    </a:lnTo>
                    <a:lnTo>
                      <a:pt x="3518" y="158720"/>
                    </a:lnTo>
                    <a:lnTo>
                      <a:pt x="3769" y="159090"/>
                    </a:lnTo>
                    <a:lnTo>
                      <a:pt x="4028" y="159427"/>
                    </a:lnTo>
                    <a:lnTo>
                      <a:pt x="4294" y="159696"/>
                    </a:lnTo>
                    <a:lnTo>
                      <a:pt x="4560" y="159898"/>
                    </a:lnTo>
                    <a:lnTo>
                      <a:pt x="4833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68" y="160133"/>
                    </a:lnTo>
                    <a:lnTo>
                      <a:pt x="5942" y="160032"/>
                    </a:lnTo>
                    <a:lnTo>
                      <a:pt x="6215" y="159898"/>
                    </a:lnTo>
                    <a:lnTo>
                      <a:pt x="6474" y="159696"/>
                    </a:lnTo>
                    <a:lnTo>
                      <a:pt x="6740" y="159427"/>
                    </a:lnTo>
                    <a:lnTo>
                      <a:pt x="6991" y="159090"/>
                    </a:lnTo>
                    <a:lnTo>
                      <a:pt x="7243" y="158720"/>
                    </a:lnTo>
                    <a:lnTo>
                      <a:pt x="7486" y="158316"/>
                    </a:lnTo>
                    <a:lnTo>
                      <a:pt x="7730" y="157845"/>
                    </a:lnTo>
                    <a:lnTo>
                      <a:pt x="7959" y="157341"/>
                    </a:lnTo>
                    <a:lnTo>
                      <a:pt x="8189" y="156769"/>
                    </a:lnTo>
                    <a:lnTo>
                      <a:pt x="8403" y="156163"/>
                    </a:lnTo>
                    <a:lnTo>
                      <a:pt x="8617" y="155491"/>
                    </a:lnTo>
                    <a:lnTo>
                      <a:pt x="8824" y="154818"/>
                    </a:lnTo>
                    <a:lnTo>
                      <a:pt x="9016" y="154078"/>
                    </a:lnTo>
                    <a:lnTo>
                      <a:pt x="9208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1" y="150747"/>
                    </a:lnTo>
                    <a:lnTo>
                      <a:pt x="9866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1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79" y="141496"/>
                    </a:lnTo>
                    <a:lnTo>
                      <a:pt x="10731" y="140352"/>
                    </a:lnTo>
                    <a:lnTo>
                      <a:pt x="10760" y="139174"/>
                    </a:lnTo>
                    <a:lnTo>
                      <a:pt x="10783" y="137997"/>
                    </a:lnTo>
                    <a:lnTo>
                      <a:pt x="10790" y="136820"/>
                    </a:lnTo>
                    <a:lnTo>
                      <a:pt x="10783" y="135608"/>
                    </a:lnTo>
                    <a:lnTo>
                      <a:pt x="10760" y="134431"/>
                    </a:lnTo>
                    <a:lnTo>
                      <a:pt x="10731" y="133254"/>
                    </a:lnTo>
                    <a:lnTo>
                      <a:pt x="10679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1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6" y="123800"/>
                    </a:lnTo>
                    <a:lnTo>
                      <a:pt x="9711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8" y="120335"/>
                    </a:lnTo>
                    <a:lnTo>
                      <a:pt x="9016" y="119562"/>
                    </a:lnTo>
                    <a:lnTo>
                      <a:pt x="8824" y="118821"/>
                    </a:lnTo>
                    <a:lnTo>
                      <a:pt x="8617" y="118115"/>
                    </a:lnTo>
                    <a:lnTo>
                      <a:pt x="8403" y="117476"/>
                    </a:lnTo>
                    <a:lnTo>
                      <a:pt x="8189" y="116870"/>
                    </a:lnTo>
                    <a:lnTo>
                      <a:pt x="7959" y="116298"/>
                    </a:lnTo>
                    <a:lnTo>
                      <a:pt x="7730" y="115794"/>
                    </a:lnTo>
                    <a:lnTo>
                      <a:pt x="7486" y="115323"/>
                    </a:lnTo>
                    <a:lnTo>
                      <a:pt x="7243" y="114885"/>
                    </a:lnTo>
                    <a:lnTo>
                      <a:pt x="6991" y="114515"/>
                    </a:lnTo>
                    <a:lnTo>
                      <a:pt x="6740" y="114213"/>
                    </a:lnTo>
                    <a:lnTo>
                      <a:pt x="6474" y="113943"/>
                    </a:lnTo>
                    <a:lnTo>
                      <a:pt x="6215" y="113742"/>
                    </a:lnTo>
                    <a:lnTo>
                      <a:pt x="5942" y="113573"/>
                    </a:lnTo>
                    <a:lnTo>
                      <a:pt x="5668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33" y="227046"/>
                    </a:lnTo>
                    <a:lnTo>
                      <a:pt x="4560" y="227214"/>
                    </a:lnTo>
                    <a:lnTo>
                      <a:pt x="4294" y="227416"/>
                    </a:lnTo>
                    <a:lnTo>
                      <a:pt x="4028" y="227651"/>
                    </a:lnTo>
                    <a:lnTo>
                      <a:pt x="3769" y="227988"/>
                    </a:lnTo>
                    <a:lnTo>
                      <a:pt x="3518" y="228358"/>
                    </a:lnTo>
                    <a:lnTo>
                      <a:pt x="3274" y="228761"/>
                    </a:lnTo>
                    <a:lnTo>
                      <a:pt x="3037" y="229232"/>
                    </a:lnTo>
                    <a:lnTo>
                      <a:pt x="2801" y="229771"/>
                    </a:lnTo>
                    <a:lnTo>
                      <a:pt x="2572" y="230309"/>
                    </a:lnTo>
                    <a:lnTo>
                      <a:pt x="2358" y="230915"/>
                    </a:lnTo>
                    <a:lnTo>
                      <a:pt x="2143" y="231587"/>
                    </a:lnTo>
                    <a:lnTo>
                      <a:pt x="1944" y="232260"/>
                    </a:lnTo>
                    <a:lnTo>
                      <a:pt x="1744" y="233000"/>
                    </a:lnTo>
                    <a:lnTo>
                      <a:pt x="1559" y="233774"/>
                    </a:lnTo>
                    <a:lnTo>
                      <a:pt x="1382" y="234581"/>
                    </a:lnTo>
                    <a:lnTo>
                      <a:pt x="1212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36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3" y="245582"/>
                    </a:lnTo>
                    <a:lnTo>
                      <a:pt x="59" y="246726"/>
                    </a:lnTo>
                    <a:lnTo>
                      <a:pt x="22" y="247903"/>
                    </a:lnTo>
                    <a:lnTo>
                      <a:pt x="0" y="249081"/>
                    </a:lnTo>
                    <a:lnTo>
                      <a:pt x="0" y="250258"/>
                    </a:lnTo>
                    <a:lnTo>
                      <a:pt x="0" y="251469"/>
                    </a:lnTo>
                    <a:lnTo>
                      <a:pt x="22" y="252647"/>
                    </a:lnTo>
                    <a:lnTo>
                      <a:pt x="59" y="253824"/>
                    </a:lnTo>
                    <a:lnTo>
                      <a:pt x="103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36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12" y="265094"/>
                    </a:lnTo>
                    <a:lnTo>
                      <a:pt x="1382" y="265935"/>
                    </a:lnTo>
                    <a:lnTo>
                      <a:pt x="1559" y="266743"/>
                    </a:lnTo>
                    <a:lnTo>
                      <a:pt x="1744" y="267516"/>
                    </a:lnTo>
                    <a:lnTo>
                      <a:pt x="1944" y="268256"/>
                    </a:lnTo>
                    <a:lnTo>
                      <a:pt x="2143" y="268963"/>
                    </a:lnTo>
                    <a:lnTo>
                      <a:pt x="2358" y="269602"/>
                    </a:lnTo>
                    <a:lnTo>
                      <a:pt x="2572" y="270208"/>
                    </a:lnTo>
                    <a:lnTo>
                      <a:pt x="2801" y="270780"/>
                    </a:lnTo>
                    <a:lnTo>
                      <a:pt x="3037" y="271318"/>
                    </a:lnTo>
                    <a:lnTo>
                      <a:pt x="3274" y="271789"/>
                    </a:lnTo>
                    <a:lnTo>
                      <a:pt x="3518" y="272193"/>
                    </a:lnTo>
                    <a:lnTo>
                      <a:pt x="3769" y="272563"/>
                    </a:lnTo>
                    <a:lnTo>
                      <a:pt x="4028" y="272865"/>
                    </a:lnTo>
                    <a:lnTo>
                      <a:pt x="4294" y="273134"/>
                    </a:lnTo>
                    <a:lnTo>
                      <a:pt x="4560" y="273336"/>
                    </a:lnTo>
                    <a:lnTo>
                      <a:pt x="4833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68" y="273572"/>
                    </a:lnTo>
                    <a:lnTo>
                      <a:pt x="5942" y="273505"/>
                    </a:lnTo>
                    <a:lnTo>
                      <a:pt x="6215" y="273336"/>
                    </a:lnTo>
                    <a:lnTo>
                      <a:pt x="6474" y="273134"/>
                    </a:lnTo>
                    <a:lnTo>
                      <a:pt x="6740" y="272865"/>
                    </a:lnTo>
                    <a:lnTo>
                      <a:pt x="6991" y="272563"/>
                    </a:lnTo>
                    <a:lnTo>
                      <a:pt x="7243" y="272193"/>
                    </a:lnTo>
                    <a:lnTo>
                      <a:pt x="7486" y="271789"/>
                    </a:lnTo>
                    <a:lnTo>
                      <a:pt x="7730" y="271318"/>
                    </a:lnTo>
                    <a:lnTo>
                      <a:pt x="7959" y="270780"/>
                    </a:lnTo>
                    <a:lnTo>
                      <a:pt x="8189" y="270208"/>
                    </a:lnTo>
                    <a:lnTo>
                      <a:pt x="8403" y="269602"/>
                    </a:lnTo>
                    <a:lnTo>
                      <a:pt x="8617" y="268963"/>
                    </a:lnTo>
                    <a:lnTo>
                      <a:pt x="8824" y="268256"/>
                    </a:lnTo>
                    <a:lnTo>
                      <a:pt x="9016" y="267516"/>
                    </a:lnTo>
                    <a:lnTo>
                      <a:pt x="9208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1" y="264220"/>
                    </a:lnTo>
                    <a:lnTo>
                      <a:pt x="9866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1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79" y="254968"/>
                    </a:lnTo>
                    <a:lnTo>
                      <a:pt x="10731" y="253824"/>
                    </a:lnTo>
                    <a:lnTo>
                      <a:pt x="10760" y="252647"/>
                    </a:lnTo>
                    <a:lnTo>
                      <a:pt x="10783" y="251469"/>
                    </a:lnTo>
                    <a:lnTo>
                      <a:pt x="10790" y="250258"/>
                    </a:lnTo>
                    <a:lnTo>
                      <a:pt x="10783" y="249081"/>
                    </a:lnTo>
                    <a:lnTo>
                      <a:pt x="10760" y="247903"/>
                    </a:lnTo>
                    <a:lnTo>
                      <a:pt x="10731" y="246726"/>
                    </a:lnTo>
                    <a:lnTo>
                      <a:pt x="10679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1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6" y="237239"/>
                    </a:lnTo>
                    <a:lnTo>
                      <a:pt x="9711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8" y="233774"/>
                    </a:lnTo>
                    <a:lnTo>
                      <a:pt x="9016" y="233000"/>
                    </a:lnTo>
                    <a:lnTo>
                      <a:pt x="8824" y="232260"/>
                    </a:lnTo>
                    <a:lnTo>
                      <a:pt x="8617" y="231587"/>
                    </a:lnTo>
                    <a:lnTo>
                      <a:pt x="8403" y="230915"/>
                    </a:lnTo>
                    <a:lnTo>
                      <a:pt x="8189" y="230309"/>
                    </a:lnTo>
                    <a:lnTo>
                      <a:pt x="7959" y="229771"/>
                    </a:lnTo>
                    <a:lnTo>
                      <a:pt x="7730" y="229232"/>
                    </a:lnTo>
                    <a:lnTo>
                      <a:pt x="7486" y="228761"/>
                    </a:lnTo>
                    <a:lnTo>
                      <a:pt x="7243" y="228358"/>
                    </a:lnTo>
                    <a:lnTo>
                      <a:pt x="6991" y="227988"/>
                    </a:lnTo>
                    <a:lnTo>
                      <a:pt x="6740" y="227651"/>
                    </a:lnTo>
                    <a:lnTo>
                      <a:pt x="6474" y="227416"/>
                    </a:lnTo>
                    <a:lnTo>
                      <a:pt x="6215" y="227214"/>
                    </a:lnTo>
                    <a:lnTo>
                      <a:pt x="5942" y="227046"/>
                    </a:lnTo>
                    <a:lnTo>
                      <a:pt x="5668" y="226945"/>
                    </a:lnTo>
                    <a:close/>
                    <a:moveTo>
                      <a:pt x="5114" y="340384"/>
                    </a:moveTo>
                    <a:lnTo>
                      <a:pt x="4833" y="340485"/>
                    </a:lnTo>
                    <a:lnTo>
                      <a:pt x="4560" y="340653"/>
                    </a:lnTo>
                    <a:lnTo>
                      <a:pt x="4294" y="340855"/>
                    </a:lnTo>
                    <a:lnTo>
                      <a:pt x="4028" y="341124"/>
                    </a:lnTo>
                    <a:lnTo>
                      <a:pt x="3769" y="341426"/>
                    </a:lnTo>
                    <a:lnTo>
                      <a:pt x="3518" y="341797"/>
                    </a:lnTo>
                    <a:lnTo>
                      <a:pt x="3274" y="342200"/>
                    </a:lnTo>
                    <a:lnTo>
                      <a:pt x="3037" y="342671"/>
                    </a:lnTo>
                    <a:lnTo>
                      <a:pt x="2801" y="343209"/>
                    </a:lnTo>
                    <a:lnTo>
                      <a:pt x="2572" y="343748"/>
                    </a:lnTo>
                    <a:lnTo>
                      <a:pt x="2358" y="344387"/>
                    </a:lnTo>
                    <a:lnTo>
                      <a:pt x="2143" y="345026"/>
                    </a:lnTo>
                    <a:lnTo>
                      <a:pt x="1944" y="345733"/>
                    </a:lnTo>
                    <a:lnTo>
                      <a:pt x="1744" y="346439"/>
                    </a:lnTo>
                    <a:lnTo>
                      <a:pt x="1559" y="347213"/>
                    </a:lnTo>
                    <a:lnTo>
                      <a:pt x="1382" y="348054"/>
                    </a:lnTo>
                    <a:lnTo>
                      <a:pt x="1212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36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3" y="359021"/>
                    </a:lnTo>
                    <a:lnTo>
                      <a:pt x="59" y="360165"/>
                    </a:lnTo>
                    <a:lnTo>
                      <a:pt x="22" y="361342"/>
                    </a:lnTo>
                    <a:lnTo>
                      <a:pt x="0" y="362520"/>
                    </a:lnTo>
                    <a:lnTo>
                      <a:pt x="0" y="363697"/>
                    </a:lnTo>
                    <a:lnTo>
                      <a:pt x="0" y="364908"/>
                    </a:lnTo>
                    <a:lnTo>
                      <a:pt x="22" y="366086"/>
                    </a:lnTo>
                    <a:lnTo>
                      <a:pt x="59" y="367263"/>
                    </a:lnTo>
                    <a:lnTo>
                      <a:pt x="103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36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12" y="378533"/>
                    </a:lnTo>
                    <a:lnTo>
                      <a:pt x="1382" y="379374"/>
                    </a:lnTo>
                    <a:lnTo>
                      <a:pt x="1559" y="380215"/>
                    </a:lnTo>
                    <a:lnTo>
                      <a:pt x="1744" y="380989"/>
                    </a:lnTo>
                    <a:lnTo>
                      <a:pt x="1944" y="381695"/>
                    </a:lnTo>
                    <a:lnTo>
                      <a:pt x="2143" y="382402"/>
                    </a:lnTo>
                    <a:lnTo>
                      <a:pt x="2358" y="383041"/>
                    </a:lnTo>
                    <a:lnTo>
                      <a:pt x="2572" y="383680"/>
                    </a:lnTo>
                    <a:lnTo>
                      <a:pt x="2801" y="384218"/>
                    </a:lnTo>
                    <a:lnTo>
                      <a:pt x="3037" y="384757"/>
                    </a:lnTo>
                    <a:lnTo>
                      <a:pt x="3274" y="385228"/>
                    </a:lnTo>
                    <a:lnTo>
                      <a:pt x="3518" y="385631"/>
                    </a:lnTo>
                    <a:lnTo>
                      <a:pt x="3769" y="386001"/>
                    </a:lnTo>
                    <a:lnTo>
                      <a:pt x="4028" y="386304"/>
                    </a:lnTo>
                    <a:lnTo>
                      <a:pt x="4294" y="386573"/>
                    </a:lnTo>
                    <a:lnTo>
                      <a:pt x="4560" y="386775"/>
                    </a:lnTo>
                    <a:lnTo>
                      <a:pt x="4833" y="386943"/>
                    </a:lnTo>
                    <a:lnTo>
                      <a:pt x="5114" y="387044"/>
                    </a:lnTo>
                    <a:lnTo>
                      <a:pt x="5668" y="387044"/>
                    </a:lnTo>
                    <a:lnTo>
                      <a:pt x="5942" y="386943"/>
                    </a:lnTo>
                    <a:lnTo>
                      <a:pt x="6215" y="386775"/>
                    </a:lnTo>
                    <a:lnTo>
                      <a:pt x="6474" y="386573"/>
                    </a:lnTo>
                    <a:lnTo>
                      <a:pt x="6740" y="386304"/>
                    </a:lnTo>
                    <a:lnTo>
                      <a:pt x="6991" y="386001"/>
                    </a:lnTo>
                    <a:lnTo>
                      <a:pt x="7243" y="385631"/>
                    </a:lnTo>
                    <a:lnTo>
                      <a:pt x="7486" y="385228"/>
                    </a:lnTo>
                    <a:lnTo>
                      <a:pt x="7730" y="384757"/>
                    </a:lnTo>
                    <a:lnTo>
                      <a:pt x="7959" y="384218"/>
                    </a:lnTo>
                    <a:lnTo>
                      <a:pt x="8189" y="383680"/>
                    </a:lnTo>
                    <a:lnTo>
                      <a:pt x="8403" y="383041"/>
                    </a:lnTo>
                    <a:lnTo>
                      <a:pt x="8617" y="382402"/>
                    </a:lnTo>
                    <a:lnTo>
                      <a:pt x="8824" y="381695"/>
                    </a:lnTo>
                    <a:lnTo>
                      <a:pt x="9016" y="380989"/>
                    </a:lnTo>
                    <a:lnTo>
                      <a:pt x="9208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1" y="377658"/>
                    </a:lnTo>
                    <a:lnTo>
                      <a:pt x="9866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1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79" y="368407"/>
                    </a:lnTo>
                    <a:lnTo>
                      <a:pt x="10731" y="367263"/>
                    </a:lnTo>
                    <a:lnTo>
                      <a:pt x="10760" y="366086"/>
                    </a:lnTo>
                    <a:lnTo>
                      <a:pt x="10783" y="364908"/>
                    </a:lnTo>
                    <a:lnTo>
                      <a:pt x="10790" y="363697"/>
                    </a:lnTo>
                    <a:lnTo>
                      <a:pt x="10783" y="362520"/>
                    </a:lnTo>
                    <a:lnTo>
                      <a:pt x="10760" y="361342"/>
                    </a:lnTo>
                    <a:lnTo>
                      <a:pt x="10731" y="360165"/>
                    </a:lnTo>
                    <a:lnTo>
                      <a:pt x="10679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1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6" y="350678"/>
                    </a:lnTo>
                    <a:lnTo>
                      <a:pt x="9711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8" y="347213"/>
                    </a:lnTo>
                    <a:lnTo>
                      <a:pt x="9016" y="346439"/>
                    </a:lnTo>
                    <a:lnTo>
                      <a:pt x="8824" y="345733"/>
                    </a:lnTo>
                    <a:lnTo>
                      <a:pt x="8617" y="345026"/>
                    </a:lnTo>
                    <a:lnTo>
                      <a:pt x="8403" y="344387"/>
                    </a:lnTo>
                    <a:lnTo>
                      <a:pt x="8189" y="343748"/>
                    </a:lnTo>
                    <a:lnTo>
                      <a:pt x="7959" y="343209"/>
                    </a:lnTo>
                    <a:lnTo>
                      <a:pt x="7730" y="342671"/>
                    </a:lnTo>
                    <a:lnTo>
                      <a:pt x="7486" y="342200"/>
                    </a:lnTo>
                    <a:lnTo>
                      <a:pt x="7243" y="341797"/>
                    </a:lnTo>
                    <a:lnTo>
                      <a:pt x="6991" y="341426"/>
                    </a:lnTo>
                    <a:lnTo>
                      <a:pt x="6740" y="341124"/>
                    </a:lnTo>
                    <a:lnTo>
                      <a:pt x="6474" y="340855"/>
                    </a:lnTo>
                    <a:lnTo>
                      <a:pt x="6215" y="340653"/>
                    </a:lnTo>
                    <a:lnTo>
                      <a:pt x="5942" y="340485"/>
                    </a:lnTo>
                    <a:lnTo>
                      <a:pt x="5668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33" y="453957"/>
                    </a:lnTo>
                    <a:lnTo>
                      <a:pt x="4560" y="454092"/>
                    </a:lnTo>
                    <a:lnTo>
                      <a:pt x="4294" y="454293"/>
                    </a:lnTo>
                    <a:lnTo>
                      <a:pt x="4028" y="454562"/>
                    </a:lnTo>
                    <a:lnTo>
                      <a:pt x="3769" y="454865"/>
                    </a:lnTo>
                    <a:lnTo>
                      <a:pt x="3518" y="455235"/>
                    </a:lnTo>
                    <a:lnTo>
                      <a:pt x="3274" y="455639"/>
                    </a:lnTo>
                    <a:lnTo>
                      <a:pt x="3037" y="456110"/>
                    </a:lnTo>
                    <a:lnTo>
                      <a:pt x="2801" y="456615"/>
                    </a:lnTo>
                    <a:lnTo>
                      <a:pt x="2572" y="457153"/>
                    </a:lnTo>
                    <a:lnTo>
                      <a:pt x="2358" y="457758"/>
                    </a:lnTo>
                    <a:lnTo>
                      <a:pt x="2143" y="458398"/>
                    </a:lnTo>
                    <a:lnTo>
                      <a:pt x="1944" y="459104"/>
                    </a:lnTo>
                    <a:lnTo>
                      <a:pt x="1744" y="459811"/>
                    </a:lnTo>
                    <a:lnTo>
                      <a:pt x="1559" y="460584"/>
                    </a:lnTo>
                    <a:lnTo>
                      <a:pt x="1382" y="461392"/>
                    </a:lnTo>
                    <a:lnTo>
                      <a:pt x="1212" y="462233"/>
                    </a:lnTo>
                    <a:lnTo>
                      <a:pt x="1057" y="463141"/>
                    </a:lnTo>
                    <a:lnTo>
                      <a:pt x="909" y="464049"/>
                    </a:lnTo>
                    <a:lnTo>
                      <a:pt x="769" y="464991"/>
                    </a:lnTo>
                    <a:lnTo>
                      <a:pt x="636" y="465967"/>
                    </a:lnTo>
                    <a:lnTo>
                      <a:pt x="525" y="466976"/>
                    </a:lnTo>
                    <a:lnTo>
                      <a:pt x="414" y="468019"/>
                    </a:lnTo>
                    <a:lnTo>
                      <a:pt x="318" y="469062"/>
                    </a:lnTo>
                    <a:lnTo>
                      <a:pt x="237" y="470172"/>
                    </a:lnTo>
                    <a:lnTo>
                      <a:pt x="163" y="471282"/>
                    </a:lnTo>
                    <a:lnTo>
                      <a:pt x="103" y="472426"/>
                    </a:lnTo>
                    <a:lnTo>
                      <a:pt x="59" y="473570"/>
                    </a:lnTo>
                    <a:lnTo>
                      <a:pt x="22" y="474747"/>
                    </a:lnTo>
                    <a:lnTo>
                      <a:pt x="0" y="475958"/>
                    </a:lnTo>
                    <a:lnTo>
                      <a:pt x="0" y="477170"/>
                    </a:lnTo>
                    <a:lnTo>
                      <a:pt x="0" y="478381"/>
                    </a:lnTo>
                    <a:lnTo>
                      <a:pt x="22" y="479558"/>
                    </a:lnTo>
                    <a:lnTo>
                      <a:pt x="59" y="480702"/>
                    </a:lnTo>
                    <a:lnTo>
                      <a:pt x="103" y="481879"/>
                    </a:lnTo>
                    <a:lnTo>
                      <a:pt x="163" y="482989"/>
                    </a:lnTo>
                    <a:lnTo>
                      <a:pt x="237" y="484100"/>
                    </a:lnTo>
                    <a:lnTo>
                      <a:pt x="318" y="485176"/>
                    </a:lnTo>
                    <a:lnTo>
                      <a:pt x="414" y="486253"/>
                    </a:lnTo>
                    <a:lnTo>
                      <a:pt x="525" y="487262"/>
                    </a:lnTo>
                    <a:lnTo>
                      <a:pt x="636" y="488271"/>
                    </a:lnTo>
                    <a:lnTo>
                      <a:pt x="769" y="489247"/>
                    </a:lnTo>
                    <a:lnTo>
                      <a:pt x="909" y="490189"/>
                    </a:lnTo>
                    <a:lnTo>
                      <a:pt x="1057" y="491131"/>
                    </a:lnTo>
                    <a:lnTo>
                      <a:pt x="1212" y="492005"/>
                    </a:lnTo>
                    <a:lnTo>
                      <a:pt x="1382" y="492846"/>
                    </a:lnTo>
                    <a:lnTo>
                      <a:pt x="1559" y="493654"/>
                    </a:lnTo>
                    <a:lnTo>
                      <a:pt x="1744" y="494428"/>
                    </a:lnTo>
                    <a:lnTo>
                      <a:pt x="1944" y="495168"/>
                    </a:lnTo>
                    <a:lnTo>
                      <a:pt x="2143" y="495874"/>
                    </a:lnTo>
                    <a:lnTo>
                      <a:pt x="2358" y="496513"/>
                    </a:lnTo>
                    <a:lnTo>
                      <a:pt x="2572" y="497119"/>
                    </a:lnTo>
                    <a:lnTo>
                      <a:pt x="2801" y="497691"/>
                    </a:lnTo>
                    <a:lnTo>
                      <a:pt x="3037" y="498195"/>
                    </a:lnTo>
                    <a:lnTo>
                      <a:pt x="3274" y="498666"/>
                    </a:lnTo>
                    <a:lnTo>
                      <a:pt x="3518" y="499104"/>
                    </a:lnTo>
                    <a:lnTo>
                      <a:pt x="3769" y="499474"/>
                    </a:lnTo>
                    <a:lnTo>
                      <a:pt x="4028" y="499777"/>
                    </a:lnTo>
                    <a:lnTo>
                      <a:pt x="4294" y="500046"/>
                    </a:lnTo>
                    <a:lnTo>
                      <a:pt x="4560" y="500248"/>
                    </a:lnTo>
                    <a:lnTo>
                      <a:pt x="4833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68" y="500483"/>
                    </a:lnTo>
                    <a:lnTo>
                      <a:pt x="5942" y="500382"/>
                    </a:lnTo>
                    <a:lnTo>
                      <a:pt x="6215" y="500248"/>
                    </a:lnTo>
                    <a:lnTo>
                      <a:pt x="6474" y="500046"/>
                    </a:lnTo>
                    <a:lnTo>
                      <a:pt x="6740" y="499777"/>
                    </a:lnTo>
                    <a:lnTo>
                      <a:pt x="6991" y="499474"/>
                    </a:lnTo>
                    <a:lnTo>
                      <a:pt x="7243" y="499104"/>
                    </a:lnTo>
                    <a:lnTo>
                      <a:pt x="7486" y="498666"/>
                    </a:lnTo>
                    <a:lnTo>
                      <a:pt x="7730" y="498195"/>
                    </a:lnTo>
                    <a:lnTo>
                      <a:pt x="7959" y="497691"/>
                    </a:lnTo>
                    <a:lnTo>
                      <a:pt x="8189" y="497119"/>
                    </a:lnTo>
                    <a:lnTo>
                      <a:pt x="8403" y="496513"/>
                    </a:lnTo>
                    <a:lnTo>
                      <a:pt x="8617" y="495874"/>
                    </a:lnTo>
                    <a:lnTo>
                      <a:pt x="8824" y="495168"/>
                    </a:lnTo>
                    <a:lnTo>
                      <a:pt x="9016" y="494428"/>
                    </a:lnTo>
                    <a:lnTo>
                      <a:pt x="9208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1" y="491131"/>
                    </a:lnTo>
                    <a:lnTo>
                      <a:pt x="9866" y="490189"/>
                    </a:lnTo>
                    <a:lnTo>
                      <a:pt x="10007" y="489247"/>
                    </a:lnTo>
                    <a:lnTo>
                      <a:pt x="10140" y="488271"/>
                    </a:lnTo>
                    <a:lnTo>
                      <a:pt x="10258" y="487262"/>
                    </a:lnTo>
                    <a:lnTo>
                      <a:pt x="10361" y="486253"/>
                    </a:lnTo>
                    <a:lnTo>
                      <a:pt x="10465" y="485176"/>
                    </a:lnTo>
                    <a:lnTo>
                      <a:pt x="10546" y="484100"/>
                    </a:lnTo>
                    <a:lnTo>
                      <a:pt x="10620" y="482989"/>
                    </a:lnTo>
                    <a:lnTo>
                      <a:pt x="10679" y="481879"/>
                    </a:lnTo>
                    <a:lnTo>
                      <a:pt x="10731" y="480702"/>
                    </a:lnTo>
                    <a:lnTo>
                      <a:pt x="10760" y="479558"/>
                    </a:lnTo>
                    <a:lnTo>
                      <a:pt x="10783" y="478381"/>
                    </a:lnTo>
                    <a:lnTo>
                      <a:pt x="10790" y="477170"/>
                    </a:lnTo>
                    <a:lnTo>
                      <a:pt x="10783" y="475958"/>
                    </a:lnTo>
                    <a:lnTo>
                      <a:pt x="10760" y="474747"/>
                    </a:lnTo>
                    <a:lnTo>
                      <a:pt x="10731" y="473570"/>
                    </a:lnTo>
                    <a:lnTo>
                      <a:pt x="10679" y="472426"/>
                    </a:lnTo>
                    <a:lnTo>
                      <a:pt x="10620" y="471282"/>
                    </a:lnTo>
                    <a:lnTo>
                      <a:pt x="10546" y="470172"/>
                    </a:lnTo>
                    <a:lnTo>
                      <a:pt x="10465" y="469062"/>
                    </a:lnTo>
                    <a:lnTo>
                      <a:pt x="10361" y="468019"/>
                    </a:lnTo>
                    <a:lnTo>
                      <a:pt x="10258" y="466976"/>
                    </a:lnTo>
                    <a:lnTo>
                      <a:pt x="10140" y="465967"/>
                    </a:lnTo>
                    <a:lnTo>
                      <a:pt x="10007" y="464991"/>
                    </a:lnTo>
                    <a:lnTo>
                      <a:pt x="9866" y="464049"/>
                    </a:lnTo>
                    <a:lnTo>
                      <a:pt x="9711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8" y="460584"/>
                    </a:lnTo>
                    <a:lnTo>
                      <a:pt x="9016" y="459811"/>
                    </a:lnTo>
                    <a:lnTo>
                      <a:pt x="8824" y="459104"/>
                    </a:lnTo>
                    <a:lnTo>
                      <a:pt x="8617" y="458398"/>
                    </a:lnTo>
                    <a:lnTo>
                      <a:pt x="8403" y="457758"/>
                    </a:lnTo>
                    <a:lnTo>
                      <a:pt x="8189" y="457153"/>
                    </a:lnTo>
                    <a:lnTo>
                      <a:pt x="7959" y="456615"/>
                    </a:lnTo>
                    <a:lnTo>
                      <a:pt x="7730" y="456110"/>
                    </a:lnTo>
                    <a:lnTo>
                      <a:pt x="7486" y="455639"/>
                    </a:lnTo>
                    <a:lnTo>
                      <a:pt x="7243" y="455235"/>
                    </a:lnTo>
                    <a:lnTo>
                      <a:pt x="6991" y="454865"/>
                    </a:lnTo>
                    <a:lnTo>
                      <a:pt x="6740" y="454562"/>
                    </a:lnTo>
                    <a:lnTo>
                      <a:pt x="6474" y="454293"/>
                    </a:lnTo>
                    <a:lnTo>
                      <a:pt x="6215" y="454092"/>
                    </a:lnTo>
                    <a:lnTo>
                      <a:pt x="5942" y="453957"/>
                    </a:lnTo>
                    <a:lnTo>
                      <a:pt x="5668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33" y="567160"/>
                    </a:lnTo>
                    <a:lnTo>
                      <a:pt x="4560" y="567328"/>
                    </a:lnTo>
                    <a:lnTo>
                      <a:pt x="4294" y="567530"/>
                    </a:lnTo>
                    <a:lnTo>
                      <a:pt x="4028" y="567766"/>
                    </a:lnTo>
                    <a:lnTo>
                      <a:pt x="3769" y="568102"/>
                    </a:lnTo>
                    <a:lnTo>
                      <a:pt x="3518" y="568472"/>
                    </a:lnTo>
                    <a:lnTo>
                      <a:pt x="3274" y="568876"/>
                    </a:lnTo>
                    <a:lnTo>
                      <a:pt x="3037" y="569347"/>
                    </a:lnTo>
                    <a:lnTo>
                      <a:pt x="2801" y="569885"/>
                    </a:lnTo>
                    <a:lnTo>
                      <a:pt x="2572" y="570423"/>
                    </a:lnTo>
                    <a:lnTo>
                      <a:pt x="2358" y="571029"/>
                    </a:lnTo>
                    <a:lnTo>
                      <a:pt x="2143" y="571702"/>
                    </a:lnTo>
                    <a:lnTo>
                      <a:pt x="1944" y="572408"/>
                    </a:lnTo>
                    <a:lnTo>
                      <a:pt x="1744" y="573115"/>
                    </a:lnTo>
                    <a:lnTo>
                      <a:pt x="1559" y="573889"/>
                    </a:lnTo>
                    <a:lnTo>
                      <a:pt x="1382" y="574730"/>
                    </a:lnTo>
                    <a:lnTo>
                      <a:pt x="1212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36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3" y="585697"/>
                    </a:lnTo>
                    <a:lnTo>
                      <a:pt x="59" y="586840"/>
                    </a:lnTo>
                    <a:lnTo>
                      <a:pt x="22" y="588018"/>
                    </a:lnTo>
                    <a:lnTo>
                      <a:pt x="0" y="589195"/>
                    </a:lnTo>
                    <a:lnTo>
                      <a:pt x="0" y="590373"/>
                    </a:lnTo>
                    <a:lnTo>
                      <a:pt x="0" y="591618"/>
                    </a:lnTo>
                    <a:lnTo>
                      <a:pt x="22" y="592795"/>
                    </a:lnTo>
                    <a:lnTo>
                      <a:pt x="59" y="593972"/>
                    </a:lnTo>
                    <a:lnTo>
                      <a:pt x="103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36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12" y="605310"/>
                    </a:lnTo>
                    <a:lnTo>
                      <a:pt x="1382" y="606151"/>
                    </a:lnTo>
                    <a:lnTo>
                      <a:pt x="1559" y="606958"/>
                    </a:lnTo>
                    <a:lnTo>
                      <a:pt x="1744" y="607732"/>
                    </a:lnTo>
                    <a:lnTo>
                      <a:pt x="1944" y="608472"/>
                    </a:lnTo>
                    <a:lnTo>
                      <a:pt x="2143" y="609145"/>
                    </a:lnTo>
                    <a:lnTo>
                      <a:pt x="2358" y="609784"/>
                    </a:lnTo>
                    <a:lnTo>
                      <a:pt x="2572" y="610389"/>
                    </a:lnTo>
                    <a:lnTo>
                      <a:pt x="2801" y="610961"/>
                    </a:lnTo>
                    <a:lnTo>
                      <a:pt x="3037" y="611466"/>
                    </a:lnTo>
                    <a:lnTo>
                      <a:pt x="3274" y="611937"/>
                    </a:lnTo>
                    <a:lnTo>
                      <a:pt x="3518" y="612341"/>
                    </a:lnTo>
                    <a:lnTo>
                      <a:pt x="3769" y="612711"/>
                    </a:lnTo>
                    <a:lnTo>
                      <a:pt x="4028" y="613013"/>
                    </a:lnTo>
                    <a:lnTo>
                      <a:pt x="4294" y="613249"/>
                    </a:lnTo>
                    <a:lnTo>
                      <a:pt x="4560" y="613451"/>
                    </a:lnTo>
                    <a:lnTo>
                      <a:pt x="4833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68" y="613686"/>
                    </a:lnTo>
                    <a:lnTo>
                      <a:pt x="5942" y="613619"/>
                    </a:lnTo>
                    <a:lnTo>
                      <a:pt x="6215" y="613451"/>
                    </a:lnTo>
                    <a:lnTo>
                      <a:pt x="6474" y="613249"/>
                    </a:lnTo>
                    <a:lnTo>
                      <a:pt x="6740" y="613013"/>
                    </a:lnTo>
                    <a:lnTo>
                      <a:pt x="6991" y="612711"/>
                    </a:lnTo>
                    <a:lnTo>
                      <a:pt x="7243" y="612341"/>
                    </a:lnTo>
                    <a:lnTo>
                      <a:pt x="7486" y="611937"/>
                    </a:lnTo>
                    <a:lnTo>
                      <a:pt x="7730" y="611466"/>
                    </a:lnTo>
                    <a:lnTo>
                      <a:pt x="7959" y="610961"/>
                    </a:lnTo>
                    <a:lnTo>
                      <a:pt x="8189" y="610389"/>
                    </a:lnTo>
                    <a:lnTo>
                      <a:pt x="8403" y="609784"/>
                    </a:lnTo>
                    <a:lnTo>
                      <a:pt x="8617" y="609145"/>
                    </a:lnTo>
                    <a:lnTo>
                      <a:pt x="8824" y="608472"/>
                    </a:lnTo>
                    <a:lnTo>
                      <a:pt x="9016" y="607732"/>
                    </a:lnTo>
                    <a:lnTo>
                      <a:pt x="9208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1" y="604435"/>
                    </a:lnTo>
                    <a:lnTo>
                      <a:pt x="9866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1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79" y="595150"/>
                    </a:lnTo>
                    <a:lnTo>
                      <a:pt x="10731" y="593972"/>
                    </a:lnTo>
                    <a:lnTo>
                      <a:pt x="10760" y="592795"/>
                    </a:lnTo>
                    <a:lnTo>
                      <a:pt x="10783" y="591618"/>
                    </a:lnTo>
                    <a:lnTo>
                      <a:pt x="10790" y="590373"/>
                    </a:lnTo>
                    <a:lnTo>
                      <a:pt x="10783" y="589195"/>
                    </a:lnTo>
                    <a:lnTo>
                      <a:pt x="10760" y="588018"/>
                    </a:lnTo>
                    <a:lnTo>
                      <a:pt x="10731" y="586840"/>
                    </a:lnTo>
                    <a:lnTo>
                      <a:pt x="10679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1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6" y="577354"/>
                    </a:lnTo>
                    <a:lnTo>
                      <a:pt x="9711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8" y="573889"/>
                    </a:lnTo>
                    <a:lnTo>
                      <a:pt x="9016" y="573115"/>
                    </a:lnTo>
                    <a:lnTo>
                      <a:pt x="8824" y="572408"/>
                    </a:lnTo>
                    <a:lnTo>
                      <a:pt x="8617" y="571702"/>
                    </a:lnTo>
                    <a:lnTo>
                      <a:pt x="8403" y="571029"/>
                    </a:lnTo>
                    <a:lnTo>
                      <a:pt x="8189" y="570423"/>
                    </a:lnTo>
                    <a:lnTo>
                      <a:pt x="7959" y="569885"/>
                    </a:lnTo>
                    <a:lnTo>
                      <a:pt x="7730" y="569347"/>
                    </a:lnTo>
                    <a:lnTo>
                      <a:pt x="7486" y="568876"/>
                    </a:lnTo>
                    <a:lnTo>
                      <a:pt x="7243" y="568472"/>
                    </a:lnTo>
                    <a:lnTo>
                      <a:pt x="6991" y="568102"/>
                    </a:lnTo>
                    <a:lnTo>
                      <a:pt x="6740" y="567766"/>
                    </a:lnTo>
                    <a:lnTo>
                      <a:pt x="6474" y="567530"/>
                    </a:lnTo>
                    <a:lnTo>
                      <a:pt x="6215" y="567328"/>
                    </a:lnTo>
                    <a:lnTo>
                      <a:pt x="5942" y="567160"/>
                    </a:lnTo>
                    <a:lnTo>
                      <a:pt x="5668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Google Shape;36;p3"/>
              <p:cNvSpPr/>
              <p:nvPr/>
            </p:nvSpPr>
            <p:spPr>
              <a:xfrm>
                <a:off x="10985029" y="2593559"/>
                <a:ext cx="55636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403" y="0"/>
                    </a:moveTo>
                    <a:lnTo>
                      <a:pt x="5122" y="34"/>
                    </a:lnTo>
                    <a:lnTo>
                      <a:pt x="4848" y="135"/>
                    </a:lnTo>
                    <a:lnTo>
                      <a:pt x="4582" y="269"/>
                    </a:lnTo>
                    <a:lnTo>
                      <a:pt x="4316" y="471"/>
                    </a:lnTo>
                    <a:lnTo>
                      <a:pt x="4050" y="740"/>
                    </a:lnTo>
                    <a:lnTo>
                      <a:pt x="3799" y="1043"/>
                    </a:lnTo>
                    <a:lnTo>
                      <a:pt x="3548" y="1413"/>
                    </a:lnTo>
                    <a:lnTo>
                      <a:pt x="3304" y="1850"/>
                    </a:lnTo>
                    <a:lnTo>
                      <a:pt x="3060" y="2321"/>
                    </a:lnTo>
                    <a:lnTo>
                      <a:pt x="2831" y="2826"/>
                    </a:lnTo>
                    <a:lnTo>
                      <a:pt x="2602" y="3398"/>
                    </a:lnTo>
                    <a:lnTo>
                      <a:pt x="2387" y="4003"/>
                    </a:lnTo>
                    <a:lnTo>
                      <a:pt x="2173" y="4643"/>
                    </a:lnTo>
                    <a:lnTo>
                      <a:pt x="1966" y="5349"/>
                    </a:lnTo>
                    <a:lnTo>
                      <a:pt x="1774" y="6089"/>
                    </a:lnTo>
                    <a:lnTo>
                      <a:pt x="1589" y="6863"/>
                    </a:lnTo>
                    <a:lnTo>
                      <a:pt x="1404" y="7670"/>
                    </a:lnTo>
                    <a:lnTo>
                      <a:pt x="1234" y="8511"/>
                    </a:lnTo>
                    <a:lnTo>
                      <a:pt x="1079" y="9420"/>
                    </a:lnTo>
                    <a:lnTo>
                      <a:pt x="924" y="10328"/>
                    </a:lnTo>
                    <a:lnTo>
                      <a:pt x="784" y="11270"/>
                    </a:lnTo>
                    <a:lnTo>
                      <a:pt x="658" y="12245"/>
                    </a:lnTo>
                    <a:lnTo>
                      <a:pt x="532" y="13255"/>
                    </a:lnTo>
                    <a:lnTo>
                      <a:pt x="429" y="14298"/>
                    </a:lnTo>
                    <a:lnTo>
                      <a:pt x="333" y="15340"/>
                    </a:lnTo>
                    <a:lnTo>
                      <a:pt x="244" y="16417"/>
                    </a:lnTo>
                    <a:lnTo>
                      <a:pt x="170" y="17527"/>
                    </a:lnTo>
                    <a:lnTo>
                      <a:pt x="111" y="18671"/>
                    </a:lnTo>
                    <a:lnTo>
                      <a:pt x="67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69"/>
                    </a:lnTo>
                    <a:lnTo>
                      <a:pt x="67" y="26947"/>
                    </a:lnTo>
                    <a:lnTo>
                      <a:pt x="111" y="28091"/>
                    </a:lnTo>
                    <a:lnTo>
                      <a:pt x="170" y="29234"/>
                    </a:lnTo>
                    <a:lnTo>
                      <a:pt x="244" y="30345"/>
                    </a:lnTo>
                    <a:lnTo>
                      <a:pt x="333" y="31455"/>
                    </a:lnTo>
                    <a:lnTo>
                      <a:pt x="429" y="32531"/>
                    </a:lnTo>
                    <a:lnTo>
                      <a:pt x="532" y="33540"/>
                    </a:lnTo>
                    <a:lnTo>
                      <a:pt x="658" y="34550"/>
                    </a:lnTo>
                    <a:lnTo>
                      <a:pt x="784" y="35525"/>
                    </a:lnTo>
                    <a:lnTo>
                      <a:pt x="924" y="36501"/>
                    </a:lnTo>
                    <a:lnTo>
                      <a:pt x="1079" y="37409"/>
                    </a:lnTo>
                    <a:lnTo>
                      <a:pt x="1234" y="38284"/>
                    </a:lnTo>
                    <a:lnTo>
                      <a:pt x="1404" y="39125"/>
                    </a:lnTo>
                    <a:lnTo>
                      <a:pt x="1589" y="39932"/>
                    </a:lnTo>
                    <a:lnTo>
                      <a:pt x="1774" y="40706"/>
                    </a:lnTo>
                    <a:lnTo>
                      <a:pt x="1966" y="41413"/>
                    </a:lnTo>
                    <a:lnTo>
                      <a:pt x="2173" y="42119"/>
                    </a:lnTo>
                    <a:lnTo>
                      <a:pt x="2387" y="42758"/>
                    </a:lnTo>
                    <a:lnTo>
                      <a:pt x="2602" y="43364"/>
                    </a:lnTo>
                    <a:lnTo>
                      <a:pt x="2831" y="43902"/>
                    </a:lnTo>
                    <a:lnTo>
                      <a:pt x="3060" y="44407"/>
                    </a:lnTo>
                    <a:lnTo>
                      <a:pt x="3304" y="44878"/>
                    </a:lnTo>
                    <a:lnTo>
                      <a:pt x="3548" y="45281"/>
                    </a:lnTo>
                    <a:lnTo>
                      <a:pt x="3799" y="45651"/>
                    </a:lnTo>
                    <a:lnTo>
                      <a:pt x="4050" y="45954"/>
                    </a:lnTo>
                    <a:lnTo>
                      <a:pt x="4316" y="46223"/>
                    </a:lnTo>
                    <a:lnTo>
                      <a:pt x="4582" y="46425"/>
                    </a:lnTo>
                    <a:lnTo>
                      <a:pt x="4848" y="46560"/>
                    </a:lnTo>
                    <a:lnTo>
                      <a:pt x="5122" y="46661"/>
                    </a:lnTo>
                    <a:lnTo>
                      <a:pt x="5403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78"/>
                    </a:lnTo>
                    <a:lnTo>
                      <a:pt x="7731" y="44407"/>
                    </a:lnTo>
                    <a:lnTo>
                      <a:pt x="7967" y="43902"/>
                    </a:lnTo>
                    <a:lnTo>
                      <a:pt x="8189" y="43364"/>
                    </a:lnTo>
                    <a:lnTo>
                      <a:pt x="8411" y="42758"/>
                    </a:lnTo>
                    <a:lnTo>
                      <a:pt x="8625" y="42119"/>
                    </a:lnTo>
                    <a:lnTo>
                      <a:pt x="8824" y="41413"/>
                    </a:lnTo>
                    <a:lnTo>
                      <a:pt x="9024" y="40706"/>
                    </a:lnTo>
                    <a:lnTo>
                      <a:pt x="9209" y="39932"/>
                    </a:lnTo>
                    <a:lnTo>
                      <a:pt x="9386" y="39125"/>
                    </a:lnTo>
                    <a:lnTo>
                      <a:pt x="9556" y="38284"/>
                    </a:lnTo>
                    <a:lnTo>
                      <a:pt x="9719" y="37409"/>
                    </a:lnTo>
                    <a:lnTo>
                      <a:pt x="9874" y="36501"/>
                    </a:lnTo>
                    <a:lnTo>
                      <a:pt x="10014" y="35525"/>
                    </a:lnTo>
                    <a:lnTo>
                      <a:pt x="10140" y="34550"/>
                    </a:lnTo>
                    <a:lnTo>
                      <a:pt x="10266" y="33540"/>
                    </a:lnTo>
                    <a:lnTo>
                      <a:pt x="10369" y="32531"/>
                    </a:lnTo>
                    <a:lnTo>
                      <a:pt x="10465" y="31455"/>
                    </a:lnTo>
                    <a:lnTo>
                      <a:pt x="10554" y="30345"/>
                    </a:lnTo>
                    <a:lnTo>
                      <a:pt x="10628" y="29234"/>
                    </a:lnTo>
                    <a:lnTo>
                      <a:pt x="10687" y="28091"/>
                    </a:lnTo>
                    <a:lnTo>
                      <a:pt x="10731" y="26947"/>
                    </a:lnTo>
                    <a:lnTo>
                      <a:pt x="10768" y="25769"/>
                    </a:lnTo>
                    <a:lnTo>
                      <a:pt x="10790" y="24558"/>
                    </a:lnTo>
                    <a:lnTo>
                      <a:pt x="10798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66" y="13255"/>
                    </a:lnTo>
                    <a:lnTo>
                      <a:pt x="10140" y="12245"/>
                    </a:lnTo>
                    <a:lnTo>
                      <a:pt x="10014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4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403" y="0"/>
                    </a:lnTo>
                    <a:close/>
                    <a:moveTo>
                      <a:pt x="5403" y="113472"/>
                    </a:moveTo>
                    <a:lnTo>
                      <a:pt x="5122" y="113506"/>
                    </a:lnTo>
                    <a:lnTo>
                      <a:pt x="4848" y="113573"/>
                    </a:lnTo>
                    <a:lnTo>
                      <a:pt x="4582" y="113742"/>
                    </a:lnTo>
                    <a:lnTo>
                      <a:pt x="4316" y="113943"/>
                    </a:lnTo>
                    <a:lnTo>
                      <a:pt x="4050" y="114213"/>
                    </a:lnTo>
                    <a:lnTo>
                      <a:pt x="3799" y="114515"/>
                    </a:lnTo>
                    <a:lnTo>
                      <a:pt x="3548" y="114885"/>
                    </a:lnTo>
                    <a:lnTo>
                      <a:pt x="3304" y="115323"/>
                    </a:lnTo>
                    <a:lnTo>
                      <a:pt x="3060" y="115794"/>
                    </a:lnTo>
                    <a:lnTo>
                      <a:pt x="2831" y="116298"/>
                    </a:lnTo>
                    <a:lnTo>
                      <a:pt x="2602" y="116870"/>
                    </a:lnTo>
                    <a:lnTo>
                      <a:pt x="2387" y="117476"/>
                    </a:lnTo>
                    <a:lnTo>
                      <a:pt x="2173" y="118115"/>
                    </a:lnTo>
                    <a:lnTo>
                      <a:pt x="1966" y="118821"/>
                    </a:lnTo>
                    <a:lnTo>
                      <a:pt x="1774" y="119562"/>
                    </a:lnTo>
                    <a:lnTo>
                      <a:pt x="1589" y="120335"/>
                    </a:lnTo>
                    <a:lnTo>
                      <a:pt x="1404" y="121143"/>
                    </a:lnTo>
                    <a:lnTo>
                      <a:pt x="1234" y="121984"/>
                    </a:lnTo>
                    <a:lnTo>
                      <a:pt x="1079" y="122858"/>
                    </a:lnTo>
                    <a:lnTo>
                      <a:pt x="924" y="123800"/>
                    </a:lnTo>
                    <a:lnTo>
                      <a:pt x="784" y="124742"/>
                    </a:lnTo>
                    <a:lnTo>
                      <a:pt x="658" y="125718"/>
                    </a:lnTo>
                    <a:lnTo>
                      <a:pt x="532" y="126727"/>
                    </a:lnTo>
                    <a:lnTo>
                      <a:pt x="429" y="127736"/>
                    </a:lnTo>
                    <a:lnTo>
                      <a:pt x="333" y="128813"/>
                    </a:lnTo>
                    <a:lnTo>
                      <a:pt x="244" y="129889"/>
                    </a:lnTo>
                    <a:lnTo>
                      <a:pt x="170" y="131000"/>
                    </a:lnTo>
                    <a:lnTo>
                      <a:pt x="111" y="132110"/>
                    </a:lnTo>
                    <a:lnTo>
                      <a:pt x="67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7" y="140352"/>
                    </a:lnTo>
                    <a:lnTo>
                      <a:pt x="111" y="141496"/>
                    </a:lnTo>
                    <a:lnTo>
                      <a:pt x="170" y="142640"/>
                    </a:lnTo>
                    <a:lnTo>
                      <a:pt x="244" y="143716"/>
                    </a:lnTo>
                    <a:lnTo>
                      <a:pt x="333" y="144826"/>
                    </a:lnTo>
                    <a:lnTo>
                      <a:pt x="429" y="145869"/>
                    </a:lnTo>
                    <a:lnTo>
                      <a:pt x="532" y="146912"/>
                    </a:lnTo>
                    <a:lnTo>
                      <a:pt x="658" y="147921"/>
                    </a:lnTo>
                    <a:lnTo>
                      <a:pt x="784" y="148897"/>
                    </a:lnTo>
                    <a:lnTo>
                      <a:pt x="924" y="149839"/>
                    </a:lnTo>
                    <a:lnTo>
                      <a:pt x="1079" y="150747"/>
                    </a:lnTo>
                    <a:lnTo>
                      <a:pt x="1234" y="151622"/>
                    </a:lnTo>
                    <a:lnTo>
                      <a:pt x="1404" y="152496"/>
                    </a:lnTo>
                    <a:lnTo>
                      <a:pt x="1589" y="153304"/>
                    </a:lnTo>
                    <a:lnTo>
                      <a:pt x="1774" y="154078"/>
                    </a:lnTo>
                    <a:lnTo>
                      <a:pt x="1966" y="154818"/>
                    </a:lnTo>
                    <a:lnTo>
                      <a:pt x="2173" y="155491"/>
                    </a:lnTo>
                    <a:lnTo>
                      <a:pt x="2387" y="156163"/>
                    </a:lnTo>
                    <a:lnTo>
                      <a:pt x="2602" y="156769"/>
                    </a:lnTo>
                    <a:lnTo>
                      <a:pt x="2831" y="157341"/>
                    </a:lnTo>
                    <a:lnTo>
                      <a:pt x="3060" y="157845"/>
                    </a:lnTo>
                    <a:lnTo>
                      <a:pt x="3304" y="158316"/>
                    </a:lnTo>
                    <a:lnTo>
                      <a:pt x="3548" y="158720"/>
                    </a:lnTo>
                    <a:lnTo>
                      <a:pt x="3799" y="159090"/>
                    </a:lnTo>
                    <a:lnTo>
                      <a:pt x="4050" y="159427"/>
                    </a:lnTo>
                    <a:lnTo>
                      <a:pt x="4316" y="159696"/>
                    </a:lnTo>
                    <a:lnTo>
                      <a:pt x="4582" y="159898"/>
                    </a:lnTo>
                    <a:lnTo>
                      <a:pt x="4848" y="160032"/>
                    </a:lnTo>
                    <a:lnTo>
                      <a:pt x="5122" y="160133"/>
                    </a:lnTo>
                    <a:lnTo>
                      <a:pt x="5403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4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4" y="148897"/>
                    </a:lnTo>
                    <a:lnTo>
                      <a:pt x="10140" y="147921"/>
                    </a:lnTo>
                    <a:lnTo>
                      <a:pt x="10266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8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66" y="126727"/>
                    </a:lnTo>
                    <a:lnTo>
                      <a:pt x="10140" y="125718"/>
                    </a:lnTo>
                    <a:lnTo>
                      <a:pt x="10014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4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403" y="113472"/>
                    </a:lnTo>
                    <a:close/>
                    <a:moveTo>
                      <a:pt x="5122" y="226945"/>
                    </a:moveTo>
                    <a:lnTo>
                      <a:pt x="4848" y="227046"/>
                    </a:lnTo>
                    <a:lnTo>
                      <a:pt x="4582" y="227214"/>
                    </a:lnTo>
                    <a:lnTo>
                      <a:pt x="4316" y="227416"/>
                    </a:lnTo>
                    <a:lnTo>
                      <a:pt x="4050" y="227651"/>
                    </a:lnTo>
                    <a:lnTo>
                      <a:pt x="3799" y="227988"/>
                    </a:lnTo>
                    <a:lnTo>
                      <a:pt x="3548" y="228358"/>
                    </a:lnTo>
                    <a:lnTo>
                      <a:pt x="3304" y="228761"/>
                    </a:lnTo>
                    <a:lnTo>
                      <a:pt x="3060" y="229232"/>
                    </a:lnTo>
                    <a:lnTo>
                      <a:pt x="2831" y="229771"/>
                    </a:lnTo>
                    <a:lnTo>
                      <a:pt x="2602" y="230309"/>
                    </a:lnTo>
                    <a:lnTo>
                      <a:pt x="2387" y="230915"/>
                    </a:lnTo>
                    <a:lnTo>
                      <a:pt x="2173" y="231587"/>
                    </a:lnTo>
                    <a:lnTo>
                      <a:pt x="1966" y="232260"/>
                    </a:lnTo>
                    <a:lnTo>
                      <a:pt x="1774" y="233000"/>
                    </a:lnTo>
                    <a:lnTo>
                      <a:pt x="1589" y="233774"/>
                    </a:lnTo>
                    <a:lnTo>
                      <a:pt x="1404" y="234581"/>
                    </a:lnTo>
                    <a:lnTo>
                      <a:pt x="1234" y="235422"/>
                    </a:lnTo>
                    <a:lnTo>
                      <a:pt x="1079" y="236331"/>
                    </a:lnTo>
                    <a:lnTo>
                      <a:pt x="924" y="237239"/>
                    </a:lnTo>
                    <a:lnTo>
                      <a:pt x="784" y="238181"/>
                    </a:lnTo>
                    <a:lnTo>
                      <a:pt x="658" y="239157"/>
                    </a:lnTo>
                    <a:lnTo>
                      <a:pt x="532" y="240166"/>
                    </a:lnTo>
                    <a:lnTo>
                      <a:pt x="429" y="241209"/>
                    </a:lnTo>
                    <a:lnTo>
                      <a:pt x="333" y="242252"/>
                    </a:lnTo>
                    <a:lnTo>
                      <a:pt x="244" y="243328"/>
                    </a:lnTo>
                    <a:lnTo>
                      <a:pt x="170" y="244438"/>
                    </a:lnTo>
                    <a:lnTo>
                      <a:pt x="111" y="245582"/>
                    </a:lnTo>
                    <a:lnTo>
                      <a:pt x="67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7" y="253824"/>
                    </a:lnTo>
                    <a:lnTo>
                      <a:pt x="111" y="254968"/>
                    </a:lnTo>
                    <a:lnTo>
                      <a:pt x="170" y="256078"/>
                    </a:lnTo>
                    <a:lnTo>
                      <a:pt x="244" y="257188"/>
                    </a:lnTo>
                    <a:lnTo>
                      <a:pt x="333" y="258265"/>
                    </a:lnTo>
                    <a:lnTo>
                      <a:pt x="429" y="259341"/>
                    </a:lnTo>
                    <a:lnTo>
                      <a:pt x="532" y="260384"/>
                    </a:lnTo>
                    <a:lnTo>
                      <a:pt x="658" y="261360"/>
                    </a:lnTo>
                    <a:lnTo>
                      <a:pt x="784" y="262336"/>
                    </a:lnTo>
                    <a:lnTo>
                      <a:pt x="924" y="263311"/>
                    </a:lnTo>
                    <a:lnTo>
                      <a:pt x="1079" y="264220"/>
                    </a:lnTo>
                    <a:lnTo>
                      <a:pt x="1234" y="265094"/>
                    </a:lnTo>
                    <a:lnTo>
                      <a:pt x="1404" y="265935"/>
                    </a:lnTo>
                    <a:lnTo>
                      <a:pt x="1589" y="266743"/>
                    </a:lnTo>
                    <a:lnTo>
                      <a:pt x="1774" y="267516"/>
                    </a:lnTo>
                    <a:lnTo>
                      <a:pt x="1966" y="268256"/>
                    </a:lnTo>
                    <a:lnTo>
                      <a:pt x="2173" y="268963"/>
                    </a:lnTo>
                    <a:lnTo>
                      <a:pt x="2387" y="269602"/>
                    </a:lnTo>
                    <a:lnTo>
                      <a:pt x="2602" y="270208"/>
                    </a:lnTo>
                    <a:lnTo>
                      <a:pt x="2831" y="270780"/>
                    </a:lnTo>
                    <a:lnTo>
                      <a:pt x="3060" y="271318"/>
                    </a:lnTo>
                    <a:lnTo>
                      <a:pt x="3304" y="271789"/>
                    </a:lnTo>
                    <a:lnTo>
                      <a:pt x="3548" y="272193"/>
                    </a:lnTo>
                    <a:lnTo>
                      <a:pt x="3799" y="272563"/>
                    </a:lnTo>
                    <a:lnTo>
                      <a:pt x="4050" y="272865"/>
                    </a:lnTo>
                    <a:lnTo>
                      <a:pt x="4316" y="273134"/>
                    </a:lnTo>
                    <a:lnTo>
                      <a:pt x="4582" y="273336"/>
                    </a:lnTo>
                    <a:lnTo>
                      <a:pt x="4848" y="273505"/>
                    </a:lnTo>
                    <a:lnTo>
                      <a:pt x="5122" y="273572"/>
                    </a:lnTo>
                    <a:lnTo>
                      <a:pt x="5403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4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4" y="262336"/>
                    </a:lnTo>
                    <a:lnTo>
                      <a:pt x="10140" y="261360"/>
                    </a:lnTo>
                    <a:lnTo>
                      <a:pt x="10266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8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66" y="240166"/>
                    </a:lnTo>
                    <a:lnTo>
                      <a:pt x="10140" y="239157"/>
                    </a:lnTo>
                    <a:lnTo>
                      <a:pt x="10014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4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22" y="340384"/>
                    </a:moveTo>
                    <a:lnTo>
                      <a:pt x="4848" y="340485"/>
                    </a:lnTo>
                    <a:lnTo>
                      <a:pt x="4582" y="340653"/>
                    </a:lnTo>
                    <a:lnTo>
                      <a:pt x="4316" y="340855"/>
                    </a:lnTo>
                    <a:lnTo>
                      <a:pt x="4050" y="341124"/>
                    </a:lnTo>
                    <a:lnTo>
                      <a:pt x="3799" y="341426"/>
                    </a:lnTo>
                    <a:lnTo>
                      <a:pt x="3548" y="341797"/>
                    </a:lnTo>
                    <a:lnTo>
                      <a:pt x="3304" y="342200"/>
                    </a:lnTo>
                    <a:lnTo>
                      <a:pt x="3060" y="342671"/>
                    </a:lnTo>
                    <a:lnTo>
                      <a:pt x="2831" y="343209"/>
                    </a:lnTo>
                    <a:lnTo>
                      <a:pt x="2602" y="343748"/>
                    </a:lnTo>
                    <a:lnTo>
                      <a:pt x="2387" y="344387"/>
                    </a:lnTo>
                    <a:lnTo>
                      <a:pt x="2173" y="345026"/>
                    </a:lnTo>
                    <a:lnTo>
                      <a:pt x="1966" y="345733"/>
                    </a:lnTo>
                    <a:lnTo>
                      <a:pt x="1774" y="346439"/>
                    </a:lnTo>
                    <a:lnTo>
                      <a:pt x="1589" y="347213"/>
                    </a:lnTo>
                    <a:lnTo>
                      <a:pt x="1404" y="348054"/>
                    </a:lnTo>
                    <a:lnTo>
                      <a:pt x="1234" y="348895"/>
                    </a:lnTo>
                    <a:lnTo>
                      <a:pt x="1079" y="349770"/>
                    </a:lnTo>
                    <a:lnTo>
                      <a:pt x="924" y="350678"/>
                    </a:lnTo>
                    <a:lnTo>
                      <a:pt x="784" y="351620"/>
                    </a:lnTo>
                    <a:lnTo>
                      <a:pt x="658" y="352595"/>
                    </a:lnTo>
                    <a:lnTo>
                      <a:pt x="532" y="353605"/>
                    </a:lnTo>
                    <a:lnTo>
                      <a:pt x="429" y="354648"/>
                    </a:lnTo>
                    <a:lnTo>
                      <a:pt x="333" y="355724"/>
                    </a:lnTo>
                    <a:lnTo>
                      <a:pt x="244" y="356801"/>
                    </a:lnTo>
                    <a:lnTo>
                      <a:pt x="170" y="357911"/>
                    </a:lnTo>
                    <a:lnTo>
                      <a:pt x="111" y="359021"/>
                    </a:lnTo>
                    <a:lnTo>
                      <a:pt x="67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7" y="367263"/>
                    </a:lnTo>
                    <a:lnTo>
                      <a:pt x="111" y="368407"/>
                    </a:lnTo>
                    <a:lnTo>
                      <a:pt x="170" y="369517"/>
                    </a:lnTo>
                    <a:lnTo>
                      <a:pt x="244" y="370627"/>
                    </a:lnTo>
                    <a:lnTo>
                      <a:pt x="333" y="371704"/>
                    </a:lnTo>
                    <a:lnTo>
                      <a:pt x="429" y="372780"/>
                    </a:lnTo>
                    <a:lnTo>
                      <a:pt x="532" y="373823"/>
                    </a:lnTo>
                    <a:lnTo>
                      <a:pt x="658" y="374799"/>
                    </a:lnTo>
                    <a:lnTo>
                      <a:pt x="784" y="375808"/>
                    </a:lnTo>
                    <a:lnTo>
                      <a:pt x="924" y="376750"/>
                    </a:lnTo>
                    <a:lnTo>
                      <a:pt x="1079" y="377658"/>
                    </a:lnTo>
                    <a:lnTo>
                      <a:pt x="1234" y="378533"/>
                    </a:lnTo>
                    <a:lnTo>
                      <a:pt x="1404" y="379374"/>
                    </a:lnTo>
                    <a:lnTo>
                      <a:pt x="1589" y="380215"/>
                    </a:lnTo>
                    <a:lnTo>
                      <a:pt x="1774" y="380989"/>
                    </a:lnTo>
                    <a:lnTo>
                      <a:pt x="1966" y="381695"/>
                    </a:lnTo>
                    <a:lnTo>
                      <a:pt x="2173" y="382402"/>
                    </a:lnTo>
                    <a:lnTo>
                      <a:pt x="2387" y="383041"/>
                    </a:lnTo>
                    <a:lnTo>
                      <a:pt x="2602" y="383680"/>
                    </a:lnTo>
                    <a:lnTo>
                      <a:pt x="2831" y="384218"/>
                    </a:lnTo>
                    <a:lnTo>
                      <a:pt x="3060" y="384757"/>
                    </a:lnTo>
                    <a:lnTo>
                      <a:pt x="3304" y="385228"/>
                    </a:lnTo>
                    <a:lnTo>
                      <a:pt x="3548" y="385631"/>
                    </a:lnTo>
                    <a:lnTo>
                      <a:pt x="3799" y="386001"/>
                    </a:lnTo>
                    <a:lnTo>
                      <a:pt x="4050" y="386304"/>
                    </a:lnTo>
                    <a:lnTo>
                      <a:pt x="4316" y="386573"/>
                    </a:lnTo>
                    <a:lnTo>
                      <a:pt x="4582" y="386775"/>
                    </a:lnTo>
                    <a:lnTo>
                      <a:pt x="4848" y="386943"/>
                    </a:lnTo>
                    <a:lnTo>
                      <a:pt x="5122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4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4" y="375808"/>
                    </a:lnTo>
                    <a:lnTo>
                      <a:pt x="10140" y="374799"/>
                    </a:lnTo>
                    <a:lnTo>
                      <a:pt x="10266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8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66" y="353605"/>
                    </a:lnTo>
                    <a:lnTo>
                      <a:pt x="10140" y="352595"/>
                    </a:lnTo>
                    <a:lnTo>
                      <a:pt x="10014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4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403" y="453822"/>
                    </a:moveTo>
                    <a:lnTo>
                      <a:pt x="5122" y="453856"/>
                    </a:lnTo>
                    <a:lnTo>
                      <a:pt x="4848" y="453957"/>
                    </a:lnTo>
                    <a:lnTo>
                      <a:pt x="4582" y="454092"/>
                    </a:lnTo>
                    <a:lnTo>
                      <a:pt x="4316" y="454293"/>
                    </a:lnTo>
                    <a:lnTo>
                      <a:pt x="4050" y="454562"/>
                    </a:lnTo>
                    <a:lnTo>
                      <a:pt x="3799" y="454865"/>
                    </a:lnTo>
                    <a:lnTo>
                      <a:pt x="3548" y="455235"/>
                    </a:lnTo>
                    <a:lnTo>
                      <a:pt x="3304" y="455639"/>
                    </a:lnTo>
                    <a:lnTo>
                      <a:pt x="3060" y="456110"/>
                    </a:lnTo>
                    <a:lnTo>
                      <a:pt x="2831" y="456615"/>
                    </a:lnTo>
                    <a:lnTo>
                      <a:pt x="2602" y="457153"/>
                    </a:lnTo>
                    <a:lnTo>
                      <a:pt x="2387" y="457758"/>
                    </a:lnTo>
                    <a:lnTo>
                      <a:pt x="2173" y="458398"/>
                    </a:lnTo>
                    <a:lnTo>
                      <a:pt x="1966" y="459104"/>
                    </a:lnTo>
                    <a:lnTo>
                      <a:pt x="1774" y="459811"/>
                    </a:lnTo>
                    <a:lnTo>
                      <a:pt x="1589" y="460584"/>
                    </a:lnTo>
                    <a:lnTo>
                      <a:pt x="1404" y="461392"/>
                    </a:lnTo>
                    <a:lnTo>
                      <a:pt x="1234" y="462233"/>
                    </a:lnTo>
                    <a:lnTo>
                      <a:pt x="1079" y="463141"/>
                    </a:lnTo>
                    <a:lnTo>
                      <a:pt x="924" y="464049"/>
                    </a:lnTo>
                    <a:lnTo>
                      <a:pt x="784" y="464991"/>
                    </a:lnTo>
                    <a:lnTo>
                      <a:pt x="658" y="465967"/>
                    </a:lnTo>
                    <a:lnTo>
                      <a:pt x="532" y="466976"/>
                    </a:lnTo>
                    <a:lnTo>
                      <a:pt x="429" y="468019"/>
                    </a:lnTo>
                    <a:lnTo>
                      <a:pt x="333" y="469062"/>
                    </a:lnTo>
                    <a:lnTo>
                      <a:pt x="244" y="470172"/>
                    </a:lnTo>
                    <a:lnTo>
                      <a:pt x="170" y="471282"/>
                    </a:lnTo>
                    <a:lnTo>
                      <a:pt x="111" y="472426"/>
                    </a:lnTo>
                    <a:lnTo>
                      <a:pt x="67" y="473570"/>
                    </a:lnTo>
                    <a:lnTo>
                      <a:pt x="30" y="474747"/>
                    </a:lnTo>
                    <a:lnTo>
                      <a:pt x="8" y="475958"/>
                    </a:lnTo>
                    <a:lnTo>
                      <a:pt x="0" y="477170"/>
                    </a:lnTo>
                    <a:lnTo>
                      <a:pt x="8" y="478381"/>
                    </a:lnTo>
                    <a:lnTo>
                      <a:pt x="30" y="479558"/>
                    </a:lnTo>
                    <a:lnTo>
                      <a:pt x="67" y="480702"/>
                    </a:lnTo>
                    <a:lnTo>
                      <a:pt x="111" y="481879"/>
                    </a:lnTo>
                    <a:lnTo>
                      <a:pt x="170" y="482989"/>
                    </a:lnTo>
                    <a:lnTo>
                      <a:pt x="244" y="484100"/>
                    </a:lnTo>
                    <a:lnTo>
                      <a:pt x="333" y="485176"/>
                    </a:lnTo>
                    <a:lnTo>
                      <a:pt x="429" y="486253"/>
                    </a:lnTo>
                    <a:lnTo>
                      <a:pt x="532" y="487262"/>
                    </a:lnTo>
                    <a:lnTo>
                      <a:pt x="658" y="488271"/>
                    </a:lnTo>
                    <a:lnTo>
                      <a:pt x="784" y="489247"/>
                    </a:lnTo>
                    <a:lnTo>
                      <a:pt x="924" y="490189"/>
                    </a:lnTo>
                    <a:lnTo>
                      <a:pt x="1079" y="491131"/>
                    </a:lnTo>
                    <a:lnTo>
                      <a:pt x="1234" y="492005"/>
                    </a:lnTo>
                    <a:lnTo>
                      <a:pt x="1404" y="492846"/>
                    </a:lnTo>
                    <a:lnTo>
                      <a:pt x="1589" y="493654"/>
                    </a:lnTo>
                    <a:lnTo>
                      <a:pt x="1774" y="494428"/>
                    </a:lnTo>
                    <a:lnTo>
                      <a:pt x="1966" y="495168"/>
                    </a:lnTo>
                    <a:lnTo>
                      <a:pt x="2173" y="495874"/>
                    </a:lnTo>
                    <a:lnTo>
                      <a:pt x="2387" y="496513"/>
                    </a:lnTo>
                    <a:lnTo>
                      <a:pt x="2602" y="497119"/>
                    </a:lnTo>
                    <a:lnTo>
                      <a:pt x="2831" y="497691"/>
                    </a:lnTo>
                    <a:lnTo>
                      <a:pt x="3060" y="498195"/>
                    </a:lnTo>
                    <a:lnTo>
                      <a:pt x="3304" y="498666"/>
                    </a:lnTo>
                    <a:lnTo>
                      <a:pt x="3548" y="499104"/>
                    </a:lnTo>
                    <a:lnTo>
                      <a:pt x="3799" y="499474"/>
                    </a:lnTo>
                    <a:lnTo>
                      <a:pt x="4050" y="499777"/>
                    </a:lnTo>
                    <a:lnTo>
                      <a:pt x="4316" y="500046"/>
                    </a:lnTo>
                    <a:lnTo>
                      <a:pt x="4582" y="500248"/>
                    </a:lnTo>
                    <a:lnTo>
                      <a:pt x="4848" y="500382"/>
                    </a:lnTo>
                    <a:lnTo>
                      <a:pt x="5122" y="500483"/>
                    </a:lnTo>
                    <a:lnTo>
                      <a:pt x="5403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74"/>
                    </a:lnTo>
                    <a:lnTo>
                      <a:pt x="8824" y="495168"/>
                    </a:lnTo>
                    <a:lnTo>
                      <a:pt x="9024" y="494428"/>
                    </a:lnTo>
                    <a:lnTo>
                      <a:pt x="9209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9" y="491131"/>
                    </a:lnTo>
                    <a:lnTo>
                      <a:pt x="9874" y="490189"/>
                    </a:lnTo>
                    <a:lnTo>
                      <a:pt x="10014" y="489247"/>
                    </a:lnTo>
                    <a:lnTo>
                      <a:pt x="10140" y="488271"/>
                    </a:lnTo>
                    <a:lnTo>
                      <a:pt x="10266" y="487262"/>
                    </a:lnTo>
                    <a:lnTo>
                      <a:pt x="10369" y="486253"/>
                    </a:lnTo>
                    <a:lnTo>
                      <a:pt x="10465" y="485176"/>
                    </a:lnTo>
                    <a:lnTo>
                      <a:pt x="10554" y="484100"/>
                    </a:lnTo>
                    <a:lnTo>
                      <a:pt x="10628" y="482989"/>
                    </a:lnTo>
                    <a:lnTo>
                      <a:pt x="10687" y="481879"/>
                    </a:lnTo>
                    <a:lnTo>
                      <a:pt x="10731" y="480702"/>
                    </a:lnTo>
                    <a:lnTo>
                      <a:pt x="10768" y="479558"/>
                    </a:lnTo>
                    <a:lnTo>
                      <a:pt x="10790" y="478381"/>
                    </a:lnTo>
                    <a:lnTo>
                      <a:pt x="10798" y="477170"/>
                    </a:lnTo>
                    <a:lnTo>
                      <a:pt x="10790" y="475958"/>
                    </a:lnTo>
                    <a:lnTo>
                      <a:pt x="10768" y="474747"/>
                    </a:lnTo>
                    <a:lnTo>
                      <a:pt x="10731" y="473570"/>
                    </a:lnTo>
                    <a:lnTo>
                      <a:pt x="10687" y="472426"/>
                    </a:lnTo>
                    <a:lnTo>
                      <a:pt x="10628" y="471282"/>
                    </a:lnTo>
                    <a:lnTo>
                      <a:pt x="10554" y="470172"/>
                    </a:lnTo>
                    <a:lnTo>
                      <a:pt x="10465" y="469062"/>
                    </a:lnTo>
                    <a:lnTo>
                      <a:pt x="10369" y="468019"/>
                    </a:lnTo>
                    <a:lnTo>
                      <a:pt x="10266" y="466976"/>
                    </a:lnTo>
                    <a:lnTo>
                      <a:pt x="10140" y="465967"/>
                    </a:lnTo>
                    <a:lnTo>
                      <a:pt x="10014" y="464991"/>
                    </a:lnTo>
                    <a:lnTo>
                      <a:pt x="9874" y="464049"/>
                    </a:lnTo>
                    <a:lnTo>
                      <a:pt x="9719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9" y="460584"/>
                    </a:lnTo>
                    <a:lnTo>
                      <a:pt x="9024" y="459811"/>
                    </a:lnTo>
                    <a:lnTo>
                      <a:pt x="8824" y="459104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403" y="453822"/>
                    </a:lnTo>
                    <a:close/>
                    <a:moveTo>
                      <a:pt x="5122" y="567059"/>
                    </a:moveTo>
                    <a:lnTo>
                      <a:pt x="4848" y="567160"/>
                    </a:lnTo>
                    <a:lnTo>
                      <a:pt x="4582" y="567328"/>
                    </a:lnTo>
                    <a:lnTo>
                      <a:pt x="4316" y="567530"/>
                    </a:lnTo>
                    <a:lnTo>
                      <a:pt x="4050" y="567766"/>
                    </a:lnTo>
                    <a:lnTo>
                      <a:pt x="3799" y="568102"/>
                    </a:lnTo>
                    <a:lnTo>
                      <a:pt x="3548" y="568472"/>
                    </a:lnTo>
                    <a:lnTo>
                      <a:pt x="3304" y="568876"/>
                    </a:lnTo>
                    <a:lnTo>
                      <a:pt x="3060" y="569347"/>
                    </a:lnTo>
                    <a:lnTo>
                      <a:pt x="2831" y="569885"/>
                    </a:lnTo>
                    <a:lnTo>
                      <a:pt x="2602" y="570423"/>
                    </a:lnTo>
                    <a:lnTo>
                      <a:pt x="2387" y="571029"/>
                    </a:lnTo>
                    <a:lnTo>
                      <a:pt x="2173" y="571702"/>
                    </a:lnTo>
                    <a:lnTo>
                      <a:pt x="1966" y="572408"/>
                    </a:lnTo>
                    <a:lnTo>
                      <a:pt x="1774" y="573115"/>
                    </a:lnTo>
                    <a:lnTo>
                      <a:pt x="1589" y="573889"/>
                    </a:lnTo>
                    <a:lnTo>
                      <a:pt x="1404" y="574730"/>
                    </a:lnTo>
                    <a:lnTo>
                      <a:pt x="1234" y="575571"/>
                    </a:lnTo>
                    <a:lnTo>
                      <a:pt x="1079" y="576445"/>
                    </a:lnTo>
                    <a:lnTo>
                      <a:pt x="924" y="577354"/>
                    </a:lnTo>
                    <a:lnTo>
                      <a:pt x="784" y="578296"/>
                    </a:lnTo>
                    <a:lnTo>
                      <a:pt x="658" y="579271"/>
                    </a:lnTo>
                    <a:lnTo>
                      <a:pt x="532" y="580280"/>
                    </a:lnTo>
                    <a:lnTo>
                      <a:pt x="429" y="581323"/>
                    </a:lnTo>
                    <a:lnTo>
                      <a:pt x="333" y="582400"/>
                    </a:lnTo>
                    <a:lnTo>
                      <a:pt x="244" y="583476"/>
                    </a:lnTo>
                    <a:lnTo>
                      <a:pt x="170" y="584586"/>
                    </a:lnTo>
                    <a:lnTo>
                      <a:pt x="111" y="585697"/>
                    </a:lnTo>
                    <a:lnTo>
                      <a:pt x="67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7" y="593972"/>
                    </a:lnTo>
                    <a:lnTo>
                      <a:pt x="111" y="595150"/>
                    </a:lnTo>
                    <a:lnTo>
                      <a:pt x="170" y="596294"/>
                    </a:lnTo>
                    <a:lnTo>
                      <a:pt x="244" y="597404"/>
                    </a:lnTo>
                    <a:lnTo>
                      <a:pt x="333" y="598480"/>
                    </a:lnTo>
                    <a:lnTo>
                      <a:pt x="429" y="599557"/>
                    </a:lnTo>
                    <a:lnTo>
                      <a:pt x="532" y="600600"/>
                    </a:lnTo>
                    <a:lnTo>
                      <a:pt x="658" y="601609"/>
                    </a:lnTo>
                    <a:lnTo>
                      <a:pt x="784" y="602585"/>
                    </a:lnTo>
                    <a:lnTo>
                      <a:pt x="924" y="603527"/>
                    </a:lnTo>
                    <a:lnTo>
                      <a:pt x="1079" y="604435"/>
                    </a:lnTo>
                    <a:lnTo>
                      <a:pt x="1234" y="605310"/>
                    </a:lnTo>
                    <a:lnTo>
                      <a:pt x="1404" y="606151"/>
                    </a:lnTo>
                    <a:lnTo>
                      <a:pt x="1589" y="606958"/>
                    </a:lnTo>
                    <a:lnTo>
                      <a:pt x="1774" y="607732"/>
                    </a:lnTo>
                    <a:lnTo>
                      <a:pt x="1966" y="608472"/>
                    </a:lnTo>
                    <a:lnTo>
                      <a:pt x="2173" y="609145"/>
                    </a:lnTo>
                    <a:lnTo>
                      <a:pt x="2387" y="609784"/>
                    </a:lnTo>
                    <a:lnTo>
                      <a:pt x="2602" y="610389"/>
                    </a:lnTo>
                    <a:lnTo>
                      <a:pt x="2831" y="610961"/>
                    </a:lnTo>
                    <a:lnTo>
                      <a:pt x="3060" y="611466"/>
                    </a:lnTo>
                    <a:lnTo>
                      <a:pt x="3304" y="611937"/>
                    </a:lnTo>
                    <a:lnTo>
                      <a:pt x="3548" y="612341"/>
                    </a:lnTo>
                    <a:lnTo>
                      <a:pt x="3799" y="612711"/>
                    </a:lnTo>
                    <a:lnTo>
                      <a:pt x="4050" y="613013"/>
                    </a:lnTo>
                    <a:lnTo>
                      <a:pt x="4316" y="613249"/>
                    </a:lnTo>
                    <a:lnTo>
                      <a:pt x="4582" y="613451"/>
                    </a:lnTo>
                    <a:lnTo>
                      <a:pt x="4848" y="613619"/>
                    </a:lnTo>
                    <a:lnTo>
                      <a:pt x="5122" y="613686"/>
                    </a:lnTo>
                    <a:lnTo>
                      <a:pt x="5403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4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4" y="602585"/>
                    </a:lnTo>
                    <a:lnTo>
                      <a:pt x="10140" y="601609"/>
                    </a:lnTo>
                    <a:lnTo>
                      <a:pt x="10266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8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66" y="580280"/>
                    </a:lnTo>
                    <a:lnTo>
                      <a:pt x="10140" y="579271"/>
                    </a:lnTo>
                    <a:lnTo>
                      <a:pt x="10014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4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Google Shape;37;p3"/>
              <p:cNvSpPr/>
              <p:nvPr/>
            </p:nvSpPr>
            <p:spPr>
              <a:xfrm>
                <a:off x="11120740" y="2593559"/>
                <a:ext cx="55636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302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82" y="1850"/>
                    </a:lnTo>
                    <a:lnTo>
                      <a:pt x="3038" y="2321"/>
                    </a:lnTo>
                    <a:lnTo>
                      <a:pt x="2809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7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10" y="10328"/>
                    </a:lnTo>
                    <a:lnTo>
                      <a:pt x="769" y="11270"/>
                    </a:lnTo>
                    <a:lnTo>
                      <a:pt x="644" y="12245"/>
                    </a:lnTo>
                    <a:lnTo>
                      <a:pt x="525" y="13255"/>
                    </a:lnTo>
                    <a:lnTo>
                      <a:pt x="422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1" y="18671"/>
                    </a:lnTo>
                    <a:lnTo>
                      <a:pt x="60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60" y="26879"/>
                    </a:lnTo>
                    <a:lnTo>
                      <a:pt x="111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22" y="32397"/>
                    </a:lnTo>
                    <a:lnTo>
                      <a:pt x="525" y="33440"/>
                    </a:lnTo>
                    <a:lnTo>
                      <a:pt x="644" y="34449"/>
                    </a:lnTo>
                    <a:lnTo>
                      <a:pt x="769" y="35424"/>
                    </a:lnTo>
                    <a:lnTo>
                      <a:pt x="910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7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9" y="43868"/>
                    </a:lnTo>
                    <a:lnTo>
                      <a:pt x="3038" y="44373"/>
                    </a:lnTo>
                    <a:lnTo>
                      <a:pt x="3282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302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6999" y="45651"/>
                    </a:lnTo>
                    <a:lnTo>
                      <a:pt x="7251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7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25" y="42052"/>
                    </a:lnTo>
                    <a:lnTo>
                      <a:pt x="8825" y="41345"/>
                    </a:lnTo>
                    <a:lnTo>
                      <a:pt x="9024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74" y="36366"/>
                    </a:lnTo>
                    <a:lnTo>
                      <a:pt x="10015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54" y="30277"/>
                    </a:lnTo>
                    <a:lnTo>
                      <a:pt x="10628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15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5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1" y="1413"/>
                    </a:lnTo>
                    <a:lnTo>
                      <a:pt x="6999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302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82" y="115323"/>
                    </a:lnTo>
                    <a:lnTo>
                      <a:pt x="3038" y="115794"/>
                    </a:lnTo>
                    <a:lnTo>
                      <a:pt x="2809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7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10" y="123800"/>
                    </a:lnTo>
                    <a:lnTo>
                      <a:pt x="769" y="124742"/>
                    </a:lnTo>
                    <a:lnTo>
                      <a:pt x="644" y="125718"/>
                    </a:lnTo>
                    <a:lnTo>
                      <a:pt x="525" y="126727"/>
                    </a:lnTo>
                    <a:lnTo>
                      <a:pt x="422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1" y="132110"/>
                    </a:lnTo>
                    <a:lnTo>
                      <a:pt x="60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0" y="140352"/>
                    </a:lnTo>
                    <a:lnTo>
                      <a:pt x="111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22" y="145869"/>
                    </a:lnTo>
                    <a:lnTo>
                      <a:pt x="525" y="146912"/>
                    </a:lnTo>
                    <a:lnTo>
                      <a:pt x="644" y="147921"/>
                    </a:lnTo>
                    <a:lnTo>
                      <a:pt x="769" y="148897"/>
                    </a:lnTo>
                    <a:lnTo>
                      <a:pt x="910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7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9" y="157341"/>
                    </a:lnTo>
                    <a:lnTo>
                      <a:pt x="3038" y="157845"/>
                    </a:lnTo>
                    <a:lnTo>
                      <a:pt x="3282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302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6999" y="159090"/>
                    </a:lnTo>
                    <a:lnTo>
                      <a:pt x="7251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5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5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15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5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1" y="114885"/>
                    </a:lnTo>
                    <a:lnTo>
                      <a:pt x="6999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302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82" y="228761"/>
                    </a:lnTo>
                    <a:lnTo>
                      <a:pt x="3038" y="229232"/>
                    </a:lnTo>
                    <a:lnTo>
                      <a:pt x="2809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7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10" y="237239"/>
                    </a:lnTo>
                    <a:lnTo>
                      <a:pt x="769" y="238181"/>
                    </a:lnTo>
                    <a:lnTo>
                      <a:pt x="644" y="239157"/>
                    </a:lnTo>
                    <a:lnTo>
                      <a:pt x="525" y="240166"/>
                    </a:lnTo>
                    <a:lnTo>
                      <a:pt x="422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1" y="245582"/>
                    </a:lnTo>
                    <a:lnTo>
                      <a:pt x="60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0" y="253824"/>
                    </a:lnTo>
                    <a:lnTo>
                      <a:pt x="111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22" y="259341"/>
                    </a:lnTo>
                    <a:lnTo>
                      <a:pt x="525" y="260384"/>
                    </a:lnTo>
                    <a:lnTo>
                      <a:pt x="644" y="261360"/>
                    </a:lnTo>
                    <a:lnTo>
                      <a:pt x="769" y="262336"/>
                    </a:lnTo>
                    <a:lnTo>
                      <a:pt x="910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7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9" y="270780"/>
                    </a:lnTo>
                    <a:lnTo>
                      <a:pt x="3038" y="271318"/>
                    </a:lnTo>
                    <a:lnTo>
                      <a:pt x="3282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302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6999" y="272563"/>
                    </a:lnTo>
                    <a:lnTo>
                      <a:pt x="7251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5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5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15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5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1" y="228358"/>
                    </a:lnTo>
                    <a:lnTo>
                      <a:pt x="6999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5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302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82" y="342200"/>
                    </a:lnTo>
                    <a:lnTo>
                      <a:pt x="3038" y="342671"/>
                    </a:lnTo>
                    <a:lnTo>
                      <a:pt x="2809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7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10" y="350678"/>
                    </a:lnTo>
                    <a:lnTo>
                      <a:pt x="769" y="351620"/>
                    </a:lnTo>
                    <a:lnTo>
                      <a:pt x="644" y="352595"/>
                    </a:lnTo>
                    <a:lnTo>
                      <a:pt x="525" y="353605"/>
                    </a:lnTo>
                    <a:lnTo>
                      <a:pt x="422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1" y="359021"/>
                    </a:lnTo>
                    <a:lnTo>
                      <a:pt x="60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0" y="367263"/>
                    </a:lnTo>
                    <a:lnTo>
                      <a:pt x="111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22" y="372780"/>
                    </a:lnTo>
                    <a:lnTo>
                      <a:pt x="525" y="373823"/>
                    </a:lnTo>
                    <a:lnTo>
                      <a:pt x="644" y="374799"/>
                    </a:lnTo>
                    <a:lnTo>
                      <a:pt x="769" y="375808"/>
                    </a:lnTo>
                    <a:lnTo>
                      <a:pt x="910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7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9" y="384218"/>
                    </a:lnTo>
                    <a:lnTo>
                      <a:pt x="3038" y="384757"/>
                    </a:lnTo>
                    <a:lnTo>
                      <a:pt x="3282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302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5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6999" y="386001"/>
                    </a:lnTo>
                    <a:lnTo>
                      <a:pt x="7251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5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5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15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5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1" y="341797"/>
                    </a:lnTo>
                    <a:lnTo>
                      <a:pt x="6999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302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82" y="455639"/>
                    </a:lnTo>
                    <a:lnTo>
                      <a:pt x="3038" y="456110"/>
                    </a:lnTo>
                    <a:lnTo>
                      <a:pt x="2809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7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10" y="463982"/>
                    </a:lnTo>
                    <a:lnTo>
                      <a:pt x="769" y="464924"/>
                    </a:lnTo>
                    <a:lnTo>
                      <a:pt x="644" y="465900"/>
                    </a:lnTo>
                    <a:lnTo>
                      <a:pt x="525" y="466875"/>
                    </a:lnTo>
                    <a:lnTo>
                      <a:pt x="422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1" y="472258"/>
                    </a:lnTo>
                    <a:lnTo>
                      <a:pt x="60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60" y="480534"/>
                    </a:lnTo>
                    <a:lnTo>
                      <a:pt x="111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22" y="486152"/>
                    </a:lnTo>
                    <a:lnTo>
                      <a:pt x="525" y="487195"/>
                    </a:lnTo>
                    <a:lnTo>
                      <a:pt x="644" y="488204"/>
                    </a:lnTo>
                    <a:lnTo>
                      <a:pt x="769" y="489179"/>
                    </a:lnTo>
                    <a:lnTo>
                      <a:pt x="910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7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9" y="497691"/>
                    </a:lnTo>
                    <a:lnTo>
                      <a:pt x="3038" y="498195"/>
                    </a:lnTo>
                    <a:lnTo>
                      <a:pt x="3282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302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6999" y="499474"/>
                    </a:lnTo>
                    <a:lnTo>
                      <a:pt x="7251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40"/>
                    </a:lnTo>
                    <a:lnTo>
                      <a:pt x="8825" y="495134"/>
                    </a:lnTo>
                    <a:lnTo>
                      <a:pt x="9024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74" y="490155"/>
                    </a:lnTo>
                    <a:lnTo>
                      <a:pt x="10015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54" y="483965"/>
                    </a:lnTo>
                    <a:lnTo>
                      <a:pt x="10628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8" y="471148"/>
                    </a:lnTo>
                    <a:lnTo>
                      <a:pt x="10554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15" y="464924"/>
                    </a:lnTo>
                    <a:lnTo>
                      <a:pt x="9874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24" y="459811"/>
                    </a:lnTo>
                    <a:lnTo>
                      <a:pt x="8825" y="459070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1" y="455235"/>
                    </a:lnTo>
                    <a:lnTo>
                      <a:pt x="6999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302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82" y="568876"/>
                    </a:lnTo>
                    <a:lnTo>
                      <a:pt x="3038" y="569347"/>
                    </a:lnTo>
                    <a:lnTo>
                      <a:pt x="2809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7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10" y="577354"/>
                    </a:lnTo>
                    <a:lnTo>
                      <a:pt x="769" y="578296"/>
                    </a:lnTo>
                    <a:lnTo>
                      <a:pt x="644" y="579271"/>
                    </a:lnTo>
                    <a:lnTo>
                      <a:pt x="525" y="580280"/>
                    </a:lnTo>
                    <a:lnTo>
                      <a:pt x="422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1" y="585697"/>
                    </a:lnTo>
                    <a:lnTo>
                      <a:pt x="60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0" y="593972"/>
                    </a:lnTo>
                    <a:lnTo>
                      <a:pt x="111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22" y="599557"/>
                    </a:lnTo>
                    <a:lnTo>
                      <a:pt x="525" y="600600"/>
                    </a:lnTo>
                    <a:lnTo>
                      <a:pt x="644" y="601609"/>
                    </a:lnTo>
                    <a:lnTo>
                      <a:pt x="769" y="602585"/>
                    </a:lnTo>
                    <a:lnTo>
                      <a:pt x="910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7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9" y="610961"/>
                    </a:lnTo>
                    <a:lnTo>
                      <a:pt x="3038" y="611466"/>
                    </a:lnTo>
                    <a:lnTo>
                      <a:pt x="3282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302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6999" y="612711"/>
                    </a:lnTo>
                    <a:lnTo>
                      <a:pt x="7251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5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5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15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5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1" y="568472"/>
                    </a:lnTo>
                    <a:lnTo>
                      <a:pt x="6999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79" name="Google Shape;39;p3"/>
            <p:cNvSpPr/>
            <p:nvPr/>
          </p:nvSpPr>
          <p:spPr>
            <a:xfrm>
              <a:off x="5024027" y="12334"/>
              <a:ext cx="2743200" cy="274200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80" name="Google Shape;40;p3"/>
            <p:cNvGrpSpPr/>
            <p:nvPr/>
          </p:nvGrpSpPr>
          <p:grpSpPr>
            <a:xfrm>
              <a:off x="600276" y="4540436"/>
              <a:ext cx="326769" cy="405540"/>
              <a:chOff x="11108696" y="3272898"/>
              <a:chExt cx="598150" cy="876085"/>
            </a:xfrm>
          </p:grpSpPr>
          <p:sp>
            <p:nvSpPr>
              <p:cNvPr id="81" name="Google Shape;41;p3"/>
              <p:cNvSpPr/>
              <p:nvPr/>
            </p:nvSpPr>
            <p:spPr>
              <a:xfrm>
                <a:off x="11108696" y="3272898"/>
                <a:ext cx="5559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0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33" y="135"/>
                    </a:lnTo>
                    <a:lnTo>
                      <a:pt x="4560" y="269"/>
                    </a:lnTo>
                    <a:lnTo>
                      <a:pt x="4294" y="471"/>
                    </a:lnTo>
                    <a:lnTo>
                      <a:pt x="4028" y="740"/>
                    </a:lnTo>
                    <a:lnTo>
                      <a:pt x="3769" y="1043"/>
                    </a:lnTo>
                    <a:lnTo>
                      <a:pt x="3518" y="1413"/>
                    </a:lnTo>
                    <a:lnTo>
                      <a:pt x="3274" y="1850"/>
                    </a:lnTo>
                    <a:lnTo>
                      <a:pt x="3037" y="2321"/>
                    </a:lnTo>
                    <a:lnTo>
                      <a:pt x="2801" y="2826"/>
                    </a:lnTo>
                    <a:lnTo>
                      <a:pt x="2572" y="3398"/>
                    </a:lnTo>
                    <a:lnTo>
                      <a:pt x="2358" y="4003"/>
                    </a:lnTo>
                    <a:lnTo>
                      <a:pt x="2143" y="4643"/>
                    </a:lnTo>
                    <a:lnTo>
                      <a:pt x="1944" y="5349"/>
                    </a:lnTo>
                    <a:lnTo>
                      <a:pt x="1744" y="6089"/>
                    </a:lnTo>
                    <a:lnTo>
                      <a:pt x="1559" y="6863"/>
                    </a:lnTo>
                    <a:lnTo>
                      <a:pt x="1382" y="7670"/>
                    </a:lnTo>
                    <a:lnTo>
                      <a:pt x="1212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36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3" y="18671"/>
                    </a:lnTo>
                    <a:lnTo>
                      <a:pt x="59" y="19815"/>
                    </a:lnTo>
                    <a:lnTo>
                      <a:pt x="22" y="20959"/>
                    </a:lnTo>
                    <a:lnTo>
                      <a:pt x="0" y="22136"/>
                    </a:lnTo>
                    <a:lnTo>
                      <a:pt x="0" y="23347"/>
                    </a:lnTo>
                    <a:lnTo>
                      <a:pt x="0" y="24558"/>
                    </a:lnTo>
                    <a:lnTo>
                      <a:pt x="22" y="25736"/>
                    </a:lnTo>
                    <a:lnTo>
                      <a:pt x="59" y="26879"/>
                    </a:lnTo>
                    <a:lnTo>
                      <a:pt x="103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36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12" y="38183"/>
                    </a:lnTo>
                    <a:lnTo>
                      <a:pt x="1382" y="39024"/>
                    </a:lnTo>
                    <a:lnTo>
                      <a:pt x="1559" y="39831"/>
                    </a:lnTo>
                    <a:lnTo>
                      <a:pt x="1744" y="40605"/>
                    </a:lnTo>
                    <a:lnTo>
                      <a:pt x="1944" y="41345"/>
                    </a:lnTo>
                    <a:lnTo>
                      <a:pt x="2143" y="42052"/>
                    </a:lnTo>
                    <a:lnTo>
                      <a:pt x="2358" y="42691"/>
                    </a:lnTo>
                    <a:lnTo>
                      <a:pt x="2572" y="43296"/>
                    </a:lnTo>
                    <a:lnTo>
                      <a:pt x="2801" y="43868"/>
                    </a:lnTo>
                    <a:lnTo>
                      <a:pt x="3037" y="44373"/>
                    </a:lnTo>
                    <a:lnTo>
                      <a:pt x="3274" y="44844"/>
                    </a:lnTo>
                    <a:lnTo>
                      <a:pt x="3518" y="45281"/>
                    </a:lnTo>
                    <a:lnTo>
                      <a:pt x="3769" y="45651"/>
                    </a:lnTo>
                    <a:lnTo>
                      <a:pt x="4028" y="45954"/>
                    </a:lnTo>
                    <a:lnTo>
                      <a:pt x="4294" y="46223"/>
                    </a:lnTo>
                    <a:lnTo>
                      <a:pt x="4560" y="46425"/>
                    </a:lnTo>
                    <a:lnTo>
                      <a:pt x="4833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68" y="46661"/>
                    </a:lnTo>
                    <a:lnTo>
                      <a:pt x="5942" y="46560"/>
                    </a:lnTo>
                    <a:lnTo>
                      <a:pt x="6215" y="46425"/>
                    </a:lnTo>
                    <a:lnTo>
                      <a:pt x="6474" y="46223"/>
                    </a:lnTo>
                    <a:lnTo>
                      <a:pt x="6740" y="45954"/>
                    </a:lnTo>
                    <a:lnTo>
                      <a:pt x="6991" y="45651"/>
                    </a:lnTo>
                    <a:lnTo>
                      <a:pt x="7243" y="45281"/>
                    </a:lnTo>
                    <a:lnTo>
                      <a:pt x="7486" y="44844"/>
                    </a:lnTo>
                    <a:lnTo>
                      <a:pt x="7730" y="44373"/>
                    </a:lnTo>
                    <a:lnTo>
                      <a:pt x="7959" y="43868"/>
                    </a:lnTo>
                    <a:lnTo>
                      <a:pt x="8189" y="43296"/>
                    </a:lnTo>
                    <a:lnTo>
                      <a:pt x="8403" y="42691"/>
                    </a:lnTo>
                    <a:lnTo>
                      <a:pt x="8617" y="42052"/>
                    </a:lnTo>
                    <a:lnTo>
                      <a:pt x="8824" y="41345"/>
                    </a:lnTo>
                    <a:lnTo>
                      <a:pt x="9016" y="40605"/>
                    </a:lnTo>
                    <a:lnTo>
                      <a:pt x="9208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1" y="37275"/>
                    </a:lnTo>
                    <a:lnTo>
                      <a:pt x="9866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1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79" y="28023"/>
                    </a:lnTo>
                    <a:lnTo>
                      <a:pt x="10731" y="26879"/>
                    </a:lnTo>
                    <a:lnTo>
                      <a:pt x="10760" y="25736"/>
                    </a:lnTo>
                    <a:lnTo>
                      <a:pt x="10783" y="24558"/>
                    </a:lnTo>
                    <a:lnTo>
                      <a:pt x="10790" y="23347"/>
                    </a:lnTo>
                    <a:lnTo>
                      <a:pt x="10783" y="22136"/>
                    </a:lnTo>
                    <a:lnTo>
                      <a:pt x="10760" y="20959"/>
                    </a:lnTo>
                    <a:lnTo>
                      <a:pt x="10731" y="19815"/>
                    </a:lnTo>
                    <a:lnTo>
                      <a:pt x="10679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1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6" y="10328"/>
                    </a:lnTo>
                    <a:lnTo>
                      <a:pt x="9711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8" y="6863"/>
                    </a:lnTo>
                    <a:lnTo>
                      <a:pt x="9016" y="6089"/>
                    </a:lnTo>
                    <a:lnTo>
                      <a:pt x="8824" y="5349"/>
                    </a:lnTo>
                    <a:lnTo>
                      <a:pt x="8617" y="4643"/>
                    </a:lnTo>
                    <a:lnTo>
                      <a:pt x="8403" y="4003"/>
                    </a:lnTo>
                    <a:lnTo>
                      <a:pt x="8189" y="3398"/>
                    </a:lnTo>
                    <a:lnTo>
                      <a:pt x="7959" y="2826"/>
                    </a:lnTo>
                    <a:lnTo>
                      <a:pt x="7730" y="2321"/>
                    </a:lnTo>
                    <a:lnTo>
                      <a:pt x="7486" y="1850"/>
                    </a:lnTo>
                    <a:lnTo>
                      <a:pt x="7243" y="1413"/>
                    </a:lnTo>
                    <a:lnTo>
                      <a:pt x="6991" y="1043"/>
                    </a:lnTo>
                    <a:lnTo>
                      <a:pt x="6740" y="740"/>
                    </a:lnTo>
                    <a:lnTo>
                      <a:pt x="6474" y="471"/>
                    </a:lnTo>
                    <a:lnTo>
                      <a:pt x="6215" y="269"/>
                    </a:lnTo>
                    <a:lnTo>
                      <a:pt x="5942" y="135"/>
                    </a:lnTo>
                    <a:lnTo>
                      <a:pt x="5668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33" y="113573"/>
                    </a:lnTo>
                    <a:lnTo>
                      <a:pt x="4560" y="113742"/>
                    </a:lnTo>
                    <a:lnTo>
                      <a:pt x="4294" y="113943"/>
                    </a:lnTo>
                    <a:lnTo>
                      <a:pt x="4028" y="114213"/>
                    </a:lnTo>
                    <a:lnTo>
                      <a:pt x="3769" y="114515"/>
                    </a:lnTo>
                    <a:lnTo>
                      <a:pt x="3518" y="114885"/>
                    </a:lnTo>
                    <a:lnTo>
                      <a:pt x="3274" y="115323"/>
                    </a:lnTo>
                    <a:lnTo>
                      <a:pt x="3037" y="115794"/>
                    </a:lnTo>
                    <a:lnTo>
                      <a:pt x="2801" y="116298"/>
                    </a:lnTo>
                    <a:lnTo>
                      <a:pt x="2572" y="116870"/>
                    </a:lnTo>
                    <a:lnTo>
                      <a:pt x="2358" y="117476"/>
                    </a:lnTo>
                    <a:lnTo>
                      <a:pt x="2143" y="118115"/>
                    </a:lnTo>
                    <a:lnTo>
                      <a:pt x="1944" y="118821"/>
                    </a:lnTo>
                    <a:lnTo>
                      <a:pt x="1744" y="119562"/>
                    </a:lnTo>
                    <a:lnTo>
                      <a:pt x="1559" y="120335"/>
                    </a:lnTo>
                    <a:lnTo>
                      <a:pt x="1382" y="121143"/>
                    </a:lnTo>
                    <a:lnTo>
                      <a:pt x="1212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36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3" y="132110"/>
                    </a:lnTo>
                    <a:lnTo>
                      <a:pt x="59" y="133254"/>
                    </a:lnTo>
                    <a:lnTo>
                      <a:pt x="22" y="134431"/>
                    </a:lnTo>
                    <a:lnTo>
                      <a:pt x="0" y="135608"/>
                    </a:lnTo>
                    <a:lnTo>
                      <a:pt x="0" y="136820"/>
                    </a:lnTo>
                    <a:lnTo>
                      <a:pt x="0" y="137997"/>
                    </a:lnTo>
                    <a:lnTo>
                      <a:pt x="22" y="139174"/>
                    </a:lnTo>
                    <a:lnTo>
                      <a:pt x="59" y="140352"/>
                    </a:lnTo>
                    <a:lnTo>
                      <a:pt x="103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36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12" y="151622"/>
                    </a:lnTo>
                    <a:lnTo>
                      <a:pt x="1382" y="152496"/>
                    </a:lnTo>
                    <a:lnTo>
                      <a:pt x="1559" y="153304"/>
                    </a:lnTo>
                    <a:lnTo>
                      <a:pt x="1744" y="154078"/>
                    </a:lnTo>
                    <a:lnTo>
                      <a:pt x="1944" y="154818"/>
                    </a:lnTo>
                    <a:lnTo>
                      <a:pt x="2143" y="155491"/>
                    </a:lnTo>
                    <a:lnTo>
                      <a:pt x="2358" y="156163"/>
                    </a:lnTo>
                    <a:lnTo>
                      <a:pt x="2572" y="156769"/>
                    </a:lnTo>
                    <a:lnTo>
                      <a:pt x="2801" y="157341"/>
                    </a:lnTo>
                    <a:lnTo>
                      <a:pt x="3037" y="157845"/>
                    </a:lnTo>
                    <a:lnTo>
                      <a:pt x="3274" y="158316"/>
                    </a:lnTo>
                    <a:lnTo>
                      <a:pt x="3518" y="158720"/>
                    </a:lnTo>
                    <a:lnTo>
                      <a:pt x="3769" y="159090"/>
                    </a:lnTo>
                    <a:lnTo>
                      <a:pt x="4028" y="159427"/>
                    </a:lnTo>
                    <a:lnTo>
                      <a:pt x="4294" y="159696"/>
                    </a:lnTo>
                    <a:lnTo>
                      <a:pt x="4560" y="159898"/>
                    </a:lnTo>
                    <a:lnTo>
                      <a:pt x="4833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68" y="160133"/>
                    </a:lnTo>
                    <a:lnTo>
                      <a:pt x="5942" y="160032"/>
                    </a:lnTo>
                    <a:lnTo>
                      <a:pt x="6215" y="159898"/>
                    </a:lnTo>
                    <a:lnTo>
                      <a:pt x="6474" y="159696"/>
                    </a:lnTo>
                    <a:lnTo>
                      <a:pt x="6740" y="159427"/>
                    </a:lnTo>
                    <a:lnTo>
                      <a:pt x="6991" y="159090"/>
                    </a:lnTo>
                    <a:lnTo>
                      <a:pt x="7243" y="158720"/>
                    </a:lnTo>
                    <a:lnTo>
                      <a:pt x="7486" y="158316"/>
                    </a:lnTo>
                    <a:lnTo>
                      <a:pt x="7730" y="157845"/>
                    </a:lnTo>
                    <a:lnTo>
                      <a:pt x="7959" y="157341"/>
                    </a:lnTo>
                    <a:lnTo>
                      <a:pt x="8189" y="156769"/>
                    </a:lnTo>
                    <a:lnTo>
                      <a:pt x="8403" y="156163"/>
                    </a:lnTo>
                    <a:lnTo>
                      <a:pt x="8617" y="155491"/>
                    </a:lnTo>
                    <a:lnTo>
                      <a:pt x="8824" y="154818"/>
                    </a:lnTo>
                    <a:lnTo>
                      <a:pt x="9016" y="154078"/>
                    </a:lnTo>
                    <a:lnTo>
                      <a:pt x="9208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1" y="150747"/>
                    </a:lnTo>
                    <a:lnTo>
                      <a:pt x="9866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1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79" y="141496"/>
                    </a:lnTo>
                    <a:lnTo>
                      <a:pt x="10731" y="140352"/>
                    </a:lnTo>
                    <a:lnTo>
                      <a:pt x="10760" y="139174"/>
                    </a:lnTo>
                    <a:lnTo>
                      <a:pt x="10783" y="137997"/>
                    </a:lnTo>
                    <a:lnTo>
                      <a:pt x="10790" y="136820"/>
                    </a:lnTo>
                    <a:lnTo>
                      <a:pt x="10783" y="135608"/>
                    </a:lnTo>
                    <a:lnTo>
                      <a:pt x="10760" y="134431"/>
                    </a:lnTo>
                    <a:lnTo>
                      <a:pt x="10731" y="133254"/>
                    </a:lnTo>
                    <a:lnTo>
                      <a:pt x="10679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1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6" y="123800"/>
                    </a:lnTo>
                    <a:lnTo>
                      <a:pt x="9711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8" y="120335"/>
                    </a:lnTo>
                    <a:lnTo>
                      <a:pt x="9016" y="119562"/>
                    </a:lnTo>
                    <a:lnTo>
                      <a:pt x="8824" y="118821"/>
                    </a:lnTo>
                    <a:lnTo>
                      <a:pt x="8617" y="118115"/>
                    </a:lnTo>
                    <a:lnTo>
                      <a:pt x="8403" y="117476"/>
                    </a:lnTo>
                    <a:lnTo>
                      <a:pt x="8189" y="116870"/>
                    </a:lnTo>
                    <a:lnTo>
                      <a:pt x="7959" y="116298"/>
                    </a:lnTo>
                    <a:lnTo>
                      <a:pt x="7730" y="115794"/>
                    </a:lnTo>
                    <a:lnTo>
                      <a:pt x="7486" y="115323"/>
                    </a:lnTo>
                    <a:lnTo>
                      <a:pt x="7243" y="114885"/>
                    </a:lnTo>
                    <a:lnTo>
                      <a:pt x="6991" y="114515"/>
                    </a:lnTo>
                    <a:lnTo>
                      <a:pt x="6740" y="114213"/>
                    </a:lnTo>
                    <a:lnTo>
                      <a:pt x="6474" y="113943"/>
                    </a:lnTo>
                    <a:lnTo>
                      <a:pt x="6215" y="113742"/>
                    </a:lnTo>
                    <a:lnTo>
                      <a:pt x="5942" y="113573"/>
                    </a:lnTo>
                    <a:lnTo>
                      <a:pt x="5668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33" y="227046"/>
                    </a:lnTo>
                    <a:lnTo>
                      <a:pt x="4560" y="227214"/>
                    </a:lnTo>
                    <a:lnTo>
                      <a:pt x="4294" y="227416"/>
                    </a:lnTo>
                    <a:lnTo>
                      <a:pt x="4028" y="227651"/>
                    </a:lnTo>
                    <a:lnTo>
                      <a:pt x="3769" y="227988"/>
                    </a:lnTo>
                    <a:lnTo>
                      <a:pt x="3518" y="228358"/>
                    </a:lnTo>
                    <a:lnTo>
                      <a:pt x="3274" y="228761"/>
                    </a:lnTo>
                    <a:lnTo>
                      <a:pt x="3037" y="229232"/>
                    </a:lnTo>
                    <a:lnTo>
                      <a:pt x="2801" y="229771"/>
                    </a:lnTo>
                    <a:lnTo>
                      <a:pt x="2572" y="230309"/>
                    </a:lnTo>
                    <a:lnTo>
                      <a:pt x="2358" y="230915"/>
                    </a:lnTo>
                    <a:lnTo>
                      <a:pt x="2143" y="231587"/>
                    </a:lnTo>
                    <a:lnTo>
                      <a:pt x="1944" y="232260"/>
                    </a:lnTo>
                    <a:lnTo>
                      <a:pt x="1744" y="233000"/>
                    </a:lnTo>
                    <a:lnTo>
                      <a:pt x="1559" y="233774"/>
                    </a:lnTo>
                    <a:lnTo>
                      <a:pt x="1382" y="234581"/>
                    </a:lnTo>
                    <a:lnTo>
                      <a:pt x="1212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36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3" y="245582"/>
                    </a:lnTo>
                    <a:lnTo>
                      <a:pt x="59" y="246726"/>
                    </a:lnTo>
                    <a:lnTo>
                      <a:pt x="22" y="247903"/>
                    </a:lnTo>
                    <a:lnTo>
                      <a:pt x="0" y="249081"/>
                    </a:lnTo>
                    <a:lnTo>
                      <a:pt x="0" y="250258"/>
                    </a:lnTo>
                    <a:lnTo>
                      <a:pt x="0" y="251469"/>
                    </a:lnTo>
                    <a:lnTo>
                      <a:pt x="22" y="252647"/>
                    </a:lnTo>
                    <a:lnTo>
                      <a:pt x="59" y="253824"/>
                    </a:lnTo>
                    <a:lnTo>
                      <a:pt x="103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36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12" y="265094"/>
                    </a:lnTo>
                    <a:lnTo>
                      <a:pt x="1382" y="265935"/>
                    </a:lnTo>
                    <a:lnTo>
                      <a:pt x="1559" y="266743"/>
                    </a:lnTo>
                    <a:lnTo>
                      <a:pt x="1744" y="267516"/>
                    </a:lnTo>
                    <a:lnTo>
                      <a:pt x="1944" y="268256"/>
                    </a:lnTo>
                    <a:lnTo>
                      <a:pt x="2143" y="268963"/>
                    </a:lnTo>
                    <a:lnTo>
                      <a:pt x="2358" y="269602"/>
                    </a:lnTo>
                    <a:lnTo>
                      <a:pt x="2572" y="270208"/>
                    </a:lnTo>
                    <a:lnTo>
                      <a:pt x="2801" y="270780"/>
                    </a:lnTo>
                    <a:lnTo>
                      <a:pt x="3037" y="271318"/>
                    </a:lnTo>
                    <a:lnTo>
                      <a:pt x="3274" y="271789"/>
                    </a:lnTo>
                    <a:lnTo>
                      <a:pt x="3518" y="272193"/>
                    </a:lnTo>
                    <a:lnTo>
                      <a:pt x="3769" y="272563"/>
                    </a:lnTo>
                    <a:lnTo>
                      <a:pt x="4028" y="272865"/>
                    </a:lnTo>
                    <a:lnTo>
                      <a:pt x="4294" y="273134"/>
                    </a:lnTo>
                    <a:lnTo>
                      <a:pt x="4560" y="273336"/>
                    </a:lnTo>
                    <a:lnTo>
                      <a:pt x="4833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68" y="273572"/>
                    </a:lnTo>
                    <a:lnTo>
                      <a:pt x="5942" y="273505"/>
                    </a:lnTo>
                    <a:lnTo>
                      <a:pt x="6215" y="273336"/>
                    </a:lnTo>
                    <a:lnTo>
                      <a:pt x="6474" y="273134"/>
                    </a:lnTo>
                    <a:lnTo>
                      <a:pt x="6740" y="272865"/>
                    </a:lnTo>
                    <a:lnTo>
                      <a:pt x="6991" y="272563"/>
                    </a:lnTo>
                    <a:lnTo>
                      <a:pt x="7243" y="272193"/>
                    </a:lnTo>
                    <a:lnTo>
                      <a:pt x="7486" y="271789"/>
                    </a:lnTo>
                    <a:lnTo>
                      <a:pt x="7730" y="271318"/>
                    </a:lnTo>
                    <a:lnTo>
                      <a:pt x="7959" y="270780"/>
                    </a:lnTo>
                    <a:lnTo>
                      <a:pt x="8189" y="270208"/>
                    </a:lnTo>
                    <a:lnTo>
                      <a:pt x="8403" y="269602"/>
                    </a:lnTo>
                    <a:lnTo>
                      <a:pt x="8617" y="268963"/>
                    </a:lnTo>
                    <a:lnTo>
                      <a:pt x="8824" y="268256"/>
                    </a:lnTo>
                    <a:lnTo>
                      <a:pt x="9016" y="267516"/>
                    </a:lnTo>
                    <a:lnTo>
                      <a:pt x="9208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1" y="264220"/>
                    </a:lnTo>
                    <a:lnTo>
                      <a:pt x="9866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1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79" y="254968"/>
                    </a:lnTo>
                    <a:lnTo>
                      <a:pt x="10731" y="253824"/>
                    </a:lnTo>
                    <a:lnTo>
                      <a:pt x="10760" y="252647"/>
                    </a:lnTo>
                    <a:lnTo>
                      <a:pt x="10783" y="251469"/>
                    </a:lnTo>
                    <a:lnTo>
                      <a:pt x="10790" y="250258"/>
                    </a:lnTo>
                    <a:lnTo>
                      <a:pt x="10783" y="249081"/>
                    </a:lnTo>
                    <a:lnTo>
                      <a:pt x="10760" y="247903"/>
                    </a:lnTo>
                    <a:lnTo>
                      <a:pt x="10731" y="246726"/>
                    </a:lnTo>
                    <a:lnTo>
                      <a:pt x="10679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1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6" y="237239"/>
                    </a:lnTo>
                    <a:lnTo>
                      <a:pt x="9711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8" y="233774"/>
                    </a:lnTo>
                    <a:lnTo>
                      <a:pt x="9016" y="233000"/>
                    </a:lnTo>
                    <a:lnTo>
                      <a:pt x="8824" y="232260"/>
                    </a:lnTo>
                    <a:lnTo>
                      <a:pt x="8617" y="231587"/>
                    </a:lnTo>
                    <a:lnTo>
                      <a:pt x="8403" y="230915"/>
                    </a:lnTo>
                    <a:lnTo>
                      <a:pt x="8189" y="230309"/>
                    </a:lnTo>
                    <a:lnTo>
                      <a:pt x="7959" y="229771"/>
                    </a:lnTo>
                    <a:lnTo>
                      <a:pt x="7730" y="229232"/>
                    </a:lnTo>
                    <a:lnTo>
                      <a:pt x="7486" y="228761"/>
                    </a:lnTo>
                    <a:lnTo>
                      <a:pt x="7243" y="228358"/>
                    </a:lnTo>
                    <a:lnTo>
                      <a:pt x="6991" y="227988"/>
                    </a:lnTo>
                    <a:lnTo>
                      <a:pt x="6740" y="227651"/>
                    </a:lnTo>
                    <a:lnTo>
                      <a:pt x="6474" y="227416"/>
                    </a:lnTo>
                    <a:lnTo>
                      <a:pt x="6215" y="227214"/>
                    </a:lnTo>
                    <a:lnTo>
                      <a:pt x="5942" y="227046"/>
                    </a:lnTo>
                    <a:lnTo>
                      <a:pt x="5668" y="226945"/>
                    </a:lnTo>
                    <a:close/>
                    <a:moveTo>
                      <a:pt x="5114" y="340384"/>
                    </a:moveTo>
                    <a:lnTo>
                      <a:pt x="4833" y="340485"/>
                    </a:lnTo>
                    <a:lnTo>
                      <a:pt x="4560" y="340653"/>
                    </a:lnTo>
                    <a:lnTo>
                      <a:pt x="4294" y="340855"/>
                    </a:lnTo>
                    <a:lnTo>
                      <a:pt x="4028" y="341124"/>
                    </a:lnTo>
                    <a:lnTo>
                      <a:pt x="3769" y="341426"/>
                    </a:lnTo>
                    <a:lnTo>
                      <a:pt x="3518" y="341797"/>
                    </a:lnTo>
                    <a:lnTo>
                      <a:pt x="3274" y="342200"/>
                    </a:lnTo>
                    <a:lnTo>
                      <a:pt x="3037" y="342671"/>
                    </a:lnTo>
                    <a:lnTo>
                      <a:pt x="2801" y="343209"/>
                    </a:lnTo>
                    <a:lnTo>
                      <a:pt x="2572" y="343748"/>
                    </a:lnTo>
                    <a:lnTo>
                      <a:pt x="2358" y="344387"/>
                    </a:lnTo>
                    <a:lnTo>
                      <a:pt x="2143" y="345026"/>
                    </a:lnTo>
                    <a:lnTo>
                      <a:pt x="1944" y="345733"/>
                    </a:lnTo>
                    <a:lnTo>
                      <a:pt x="1744" y="346439"/>
                    </a:lnTo>
                    <a:lnTo>
                      <a:pt x="1559" y="347213"/>
                    </a:lnTo>
                    <a:lnTo>
                      <a:pt x="1382" y="348054"/>
                    </a:lnTo>
                    <a:lnTo>
                      <a:pt x="1212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36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3" y="359021"/>
                    </a:lnTo>
                    <a:lnTo>
                      <a:pt x="59" y="360165"/>
                    </a:lnTo>
                    <a:lnTo>
                      <a:pt x="22" y="361342"/>
                    </a:lnTo>
                    <a:lnTo>
                      <a:pt x="0" y="362520"/>
                    </a:lnTo>
                    <a:lnTo>
                      <a:pt x="0" y="363697"/>
                    </a:lnTo>
                    <a:lnTo>
                      <a:pt x="0" y="364908"/>
                    </a:lnTo>
                    <a:lnTo>
                      <a:pt x="22" y="366086"/>
                    </a:lnTo>
                    <a:lnTo>
                      <a:pt x="59" y="367263"/>
                    </a:lnTo>
                    <a:lnTo>
                      <a:pt x="103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36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12" y="378533"/>
                    </a:lnTo>
                    <a:lnTo>
                      <a:pt x="1382" y="379374"/>
                    </a:lnTo>
                    <a:lnTo>
                      <a:pt x="1559" y="380215"/>
                    </a:lnTo>
                    <a:lnTo>
                      <a:pt x="1744" y="380989"/>
                    </a:lnTo>
                    <a:lnTo>
                      <a:pt x="1944" y="381695"/>
                    </a:lnTo>
                    <a:lnTo>
                      <a:pt x="2143" y="382402"/>
                    </a:lnTo>
                    <a:lnTo>
                      <a:pt x="2358" y="383041"/>
                    </a:lnTo>
                    <a:lnTo>
                      <a:pt x="2572" y="383680"/>
                    </a:lnTo>
                    <a:lnTo>
                      <a:pt x="2801" y="384218"/>
                    </a:lnTo>
                    <a:lnTo>
                      <a:pt x="3037" y="384757"/>
                    </a:lnTo>
                    <a:lnTo>
                      <a:pt x="3274" y="385228"/>
                    </a:lnTo>
                    <a:lnTo>
                      <a:pt x="3518" y="385631"/>
                    </a:lnTo>
                    <a:lnTo>
                      <a:pt x="3769" y="386001"/>
                    </a:lnTo>
                    <a:lnTo>
                      <a:pt x="4028" y="386304"/>
                    </a:lnTo>
                    <a:lnTo>
                      <a:pt x="4294" y="386573"/>
                    </a:lnTo>
                    <a:lnTo>
                      <a:pt x="4560" y="386775"/>
                    </a:lnTo>
                    <a:lnTo>
                      <a:pt x="4833" y="386943"/>
                    </a:lnTo>
                    <a:lnTo>
                      <a:pt x="5114" y="387044"/>
                    </a:lnTo>
                    <a:lnTo>
                      <a:pt x="5668" y="387044"/>
                    </a:lnTo>
                    <a:lnTo>
                      <a:pt x="5942" y="386943"/>
                    </a:lnTo>
                    <a:lnTo>
                      <a:pt x="6215" y="386775"/>
                    </a:lnTo>
                    <a:lnTo>
                      <a:pt x="6474" y="386573"/>
                    </a:lnTo>
                    <a:lnTo>
                      <a:pt x="6740" y="386304"/>
                    </a:lnTo>
                    <a:lnTo>
                      <a:pt x="6991" y="386001"/>
                    </a:lnTo>
                    <a:lnTo>
                      <a:pt x="7243" y="385631"/>
                    </a:lnTo>
                    <a:lnTo>
                      <a:pt x="7486" y="385228"/>
                    </a:lnTo>
                    <a:lnTo>
                      <a:pt x="7730" y="384757"/>
                    </a:lnTo>
                    <a:lnTo>
                      <a:pt x="7959" y="384218"/>
                    </a:lnTo>
                    <a:lnTo>
                      <a:pt x="8189" y="383680"/>
                    </a:lnTo>
                    <a:lnTo>
                      <a:pt x="8403" y="383041"/>
                    </a:lnTo>
                    <a:lnTo>
                      <a:pt x="8617" y="382402"/>
                    </a:lnTo>
                    <a:lnTo>
                      <a:pt x="8824" y="381695"/>
                    </a:lnTo>
                    <a:lnTo>
                      <a:pt x="9016" y="380989"/>
                    </a:lnTo>
                    <a:lnTo>
                      <a:pt x="9208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1" y="377658"/>
                    </a:lnTo>
                    <a:lnTo>
                      <a:pt x="9866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1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79" y="368407"/>
                    </a:lnTo>
                    <a:lnTo>
                      <a:pt x="10731" y="367263"/>
                    </a:lnTo>
                    <a:lnTo>
                      <a:pt x="10760" y="366086"/>
                    </a:lnTo>
                    <a:lnTo>
                      <a:pt x="10783" y="364908"/>
                    </a:lnTo>
                    <a:lnTo>
                      <a:pt x="10790" y="363697"/>
                    </a:lnTo>
                    <a:lnTo>
                      <a:pt x="10783" y="362520"/>
                    </a:lnTo>
                    <a:lnTo>
                      <a:pt x="10760" y="361342"/>
                    </a:lnTo>
                    <a:lnTo>
                      <a:pt x="10731" y="360165"/>
                    </a:lnTo>
                    <a:lnTo>
                      <a:pt x="10679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1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6" y="350678"/>
                    </a:lnTo>
                    <a:lnTo>
                      <a:pt x="9711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8" y="347213"/>
                    </a:lnTo>
                    <a:lnTo>
                      <a:pt x="9016" y="346439"/>
                    </a:lnTo>
                    <a:lnTo>
                      <a:pt x="8824" y="345733"/>
                    </a:lnTo>
                    <a:lnTo>
                      <a:pt x="8617" y="345026"/>
                    </a:lnTo>
                    <a:lnTo>
                      <a:pt x="8403" y="344387"/>
                    </a:lnTo>
                    <a:lnTo>
                      <a:pt x="8189" y="343748"/>
                    </a:lnTo>
                    <a:lnTo>
                      <a:pt x="7959" y="343209"/>
                    </a:lnTo>
                    <a:lnTo>
                      <a:pt x="7730" y="342671"/>
                    </a:lnTo>
                    <a:lnTo>
                      <a:pt x="7486" y="342200"/>
                    </a:lnTo>
                    <a:lnTo>
                      <a:pt x="7243" y="341797"/>
                    </a:lnTo>
                    <a:lnTo>
                      <a:pt x="6991" y="341426"/>
                    </a:lnTo>
                    <a:lnTo>
                      <a:pt x="6740" y="341124"/>
                    </a:lnTo>
                    <a:lnTo>
                      <a:pt x="6474" y="340855"/>
                    </a:lnTo>
                    <a:lnTo>
                      <a:pt x="6215" y="340653"/>
                    </a:lnTo>
                    <a:lnTo>
                      <a:pt x="5942" y="340485"/>
                    </a:lnTo>
                    <a:lnTo>
                      <a:pt x="5668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33" y="453957"/>
                    </a:lnTo>
                    <a:lnTo>
                      <a:pt x="4560" y="454092"/>
                    </a:lnTo>
                    <a:lnTo>
                      <a:pt x="4294" y="454293"/>
                    </a:lnTo>
                    <a:lnTo>
                      <a:pt x="4028" y="454562"/>
                    </a:lnTo>
                    <a:lnTo>
                      <a:pt x="3769" y="454865"/>
                    </a:lnTo>
                    <a:lnTo>
                      <a:pt x="3518" y="455235"/>
                    </a:lnTo>
                    <a:lnTo>
                      <a:pt x="3274" y="455639"/>
                    </a:lnTo>
                    <a:lnTo>
                      <a:pt x="3037" y="456110"/>
                    </a:lnTo>
                    <a:lnTo>
                      <a:pt x="2801" y="456615"/>
                    </a:lnTo>
                    <a:lnTo>
                      <a:pt x="2572" y="457153"/>
                    </a:lnTo>
                    <a:lnTo>
                      <a:pt x="2358" y="457758"/>
                    </a:lnTo>
                    <a:lnTo>
                      <a:pt x="2143" y="458398"/>
                    </a:lnTo>
                    <a:lnTo>
                      <a:pt x="1944" y="459104"/>
                    </a:lnTo>
                    <a:lnTo>
                      <a:pt x="1744" y="459811"/>
                    </a:lnTo>
                    <a:lnTo>
                      <a:pt x="1559" y="460584"/>
                    </a:lnTo>
                    <a:lnTo>
                      <a:pt x="1382" y="461392"/>
                    </a:lnTo>
                    <a:lnTo>
                      <a:pt x="1212" y="462233"/>
                    </a:lnTo>
                    <a:lnTo>
                      <a:pt x="1057" y="463141"/>
                    </a:lnTo>
                    <a:lnTo>
                      <a:pt x="909" y="464049"/>
                    </a:lnTo>
                    <a:lnTo>
                      <a:pt x="769" y="464991"/>
                    </a:lnTo>
                    <a:lnTo>
                      <a:pt x="636" y="465967"/>
                    </a:lnTo>
                    <a:lnTo>
                      <a:pt x="525" y="466976"/>
                    </a:lnTo>
                    <a:lnTo>
                      <a:pt x="414" y="468019"/>
                    </a:lnTo>
                    <a:lnTo>
                      <a:pt x="318" y="469062"/>
                    </a:lnTo>
                    <a:lnTo>
                      <a:pt x="237" y="470172"/>
                    </a:lnTo>
                    <a:lnTo>
                      <a:pt x="163" y="471282"/>
                    </a:lnTo>
                    <a:lnTo>
                      <a:pt x="103" y="472426"/>
                    </a:lnTo>
                    <a:lnTo>
                      <a:pt x="59" y="473570"/>
                    </a:lnTo>
                    <a:lnTo>
                      <a:pt x="22" y="474747"/>
                    </a:lnTo>
                    <a:lnTo>
                      <a:pt x="0" y="475958"/>
                    </a:lnTo>
                    <a:lnTo>
                      <a:pt x="0" y="477170"/>
                    </a:lnTo>
                    <a:lnTo>
                      <a:pt x="0" y="478381"/>
                    </a:lnTo>
                    <a:lnTo>
                      <a:pt x="22" y="479558"/>
                    </a:lnTo>
                    <a:lnTo>
                      <a:pt x="59" y="480702"/>
                    </a:lnTo>
                    <a:lnTo>
                      <a:pt x="103" y="481879"/>
                    </a:lnTo>
                    <a:lnTo>
                      <a:pt x="163" y="482989"/>
                    </a:lnTo>
                    <a:lnTo>
                      <a:pt x="237" y="484100"/>
                    </a:lnTo>
                    <a:lnTo>
                      <a:pt x="318" y="485176"/>
                    </a:lnTo>
                    <a:lnTo>
                      <a:pt x="414" y="486253"/>
                    </a:lnTo>
                    <a:lnTo>
                      <a:pt x="525" y="487262"/>
                    </a:lnTo>
                    <a:lnTo>
                      <a:pt x="636" y="488271"/>
                    </a:lnTo>
                    <a:lnTo>
                      <a:pt x="769" y="489247"/>
                    </a:lnTo>
                    <a:lnTo>
                      <a:pt x="909" y="490189"/>
                    </a:lnTo>
                    <a:lnTo>
                      <a:pt x="1057" y="491131"/>
                    </a:lnTo>
                    <a:lnTo>
                      <a:pt x="1212" y="492005"/>
                    </a:lnTo>
                    <a:lnTo>
                      <a:pt x="1382" y="492846"/>
                    </a:lnTo>
                    <a:lnTo>
                      <a:pt x="1559" y="493654"/>
                    </a:lnTo>
                    <a:lnTo>
                      <a:pt x="1744" y="494428"/>
                    </a:lnTo>
                    <a:lnTo>
                      <a:pt x="1944" y="495168"/>
                    </a:lnTo>
                    <a:lnTo>
                      <a:pt x="2143" y="495874"/>
                    </a:lnTo>
                    <a:lnTo>
                      <a:pt x="2358" y="496513"/>
                    </a:lnTo>
                    <a:lnTo>
                      <a:pt x="2572" y="497119"/>
                    </a:lnTo>
                    <a:lnTo>
                      <a:pt x="2801" y="497691"/>
                    </a:lnTo>
                    <a:lnTo>
                      <a:pt x="3037" y="498195"/>
                    </a:lnTo>
                    <a:lnTo>
                      <a:pt x="3274" y="498666"/>
                    </a:lnTo>
                    <a:lnTo>
                      <a:pt x="3518" y="499104"/>
                    </a:lnTo>
                    <a:lnTo>
                      <a:pt x="3769" y="499474"/>
                    </a:lnTo>
                    <a:lnTo>
                      <a:pt x="4028" y="499777"/>
                    </a:lnTo>
                    <a:lnTo>
                      <a:pt x="4294" y="500046"/>
                    </a:lnTo>
                    <a:lnTo>
                      <a:pt x="4560" y="500248"/>
                    </a:lnTo>
                    <a:lnTo>
                      <a:pt x="4833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68" y="500483"/>
                    </a:lnTo>
                    <a:lnTo>
                      <a:pt x="5942" y="500382"/>
                    </a:lnTo>
                    <a:lnTo>
                      <a:pt x="6215" y="500248"/>
                    </a:lnTo>
                    <a:lnTo>
                      <a:pt x="6474" y="500046"/>
                    </a:lnTo>
                    <a:lnTo>
                      <a:pt x="6740" y="499777"/>
                    </a:lnTo>
                    <a:lnTo>
                      <a:pt x="6991" y="499474"/>
                    </a:lnTo>
                    <a:lnTo>
                      <a:pt x="7243" y="499104"/>
                    </a:lnTo>
                    <a:lnTo>
                      <a:pt x="7486" y="498666"/>
                    </a:lnTo>
                    <a:lnTo>
                      <a:pt x="7730" y="498195"/>
                    </a:lnTo>
                    <a:lnTo>
                      <a:pt x="7959" y="497691"/>
                    </a:lnTo>
                    <a:lnTo>
                      <a:pt x="8189" y="497119"/>
                    </a:lnTo>
                    <a:lnTo>
                      <a:pt x="8403" y="496513"/>
                    </a:lnTo>
                    <a:lnTo>
                      <a:pt x="8617" y="495874"/>
                    </a:lnTo>
                    <a:lnTo>
                      <a:pt x="8824" y="495168"/>
                    </a:lnTo>
                    <a:lnTo>
                      <a:pt x="9016" y="494428"/>
                    </a:lnTo>
                    <a:lnTo>
                      <a:pt x="9208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1" y="491131"/>
                    </a:lnTo>
                    <a:lnTo>
                      <a:pt x="9866" y="490189"/>
                    </a:lnTo>
                    <a:lnTo>
                      <a:pt x="10007" y="489247"/>
                    </a:lnTo>
                    <a:lnTo>
                      <a:pt x="10140" y="488271"/>
                    </a:lnTo>
                    <a:lnTo>
                      <a:pt x="10258" y="487262"/>
                    </a:lnTo>
                    <a:lnTo>
                      <a:pt x="10361" y="486253"/>
                    </a:lnTo>
                    <a:lnTo>
                      <a:pt x="10465" y="485176"/>
                    </a:lnTo>
                    <a:lnTo>
                      <a:pt x="10546" y="484100"/>
                    </a:lnTo>
                    <a:lnTo>
                      <a:pt x="10620" y="482989"/>
                    </a:lnTo>
                    <a:lnTo>
                      <a:pt x="10679" y="481879"/>
                    </a:lnTo>
                    <a:lnTo>
                      <a:pt x="10731" y="480702"/>
                    </a:lnTo>
                    <a:lnTo>
                      <a:pt x="10760" y="479558"/>
                    </a:lnTo>
                    <a:lnTo>
                      <a:pt x="10783" y="478381"/>
                    </a:lnTo>
                    <a:lnTo>
                      <a:pt x="10790" y="477170"/>
                    </a:lnTo>
                    <a:lnTo>
                      <a:pt x="10783" y="475958"/>
                    </a:lnTo>
                    <a:lnTo>
                      <a:pt x="10760" y="474747"/>
                    </a:lnTo>
                    <a:lnTo>
                      <a:pt x="10731" y="473570"/>
                    </a:lnTo>
                    <a:lnTo>
                      <a:pt x="10679" y="472426"/>
                    </a:lnTo>
                    <a:lnTo>
                      <a:pt x="10620" y="471282"/>
                    </a:lnTo>
                    <a:lnTo>
                      <a:pt x="10546" y="470172"/>
                    </a:lnTo>
                    <a:lnTo>
                      <a:pt x="10465" y="469062"/>
                    </a:lnTo>
                    <a:lnTo>
                      <a:pt x="10361" y="468019"/>
                    </a:lnTo>
                    <a:lnTo>
                      <a:pt x="10258" y="466976"/>
                    </a:lnTo>
                    <a:lnTo>
                      <a:pt x="10140" y="465967"/>
                    </a:lnTo>
                    <a:lnTo>
                      <a:pt x="10007" y="464991"/>
                    </a:lnTo>
                    <a:lnTo>
                      <a:pt x="9866" y="464049"/>
                    </a:lnTo>
                    <a:lnTo>
                      <a:pt x="9711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8" y="460584"/>
                    </a:lnTo>
                    <a:lnTo>
                      <a:pt x="9016" y="459811"/>
                    </a:lnTo>
                    <a:lnTo>
                      <a:pt x="8824" y="459104"/>
                    </a:lnTo>
                    <a:lnTo>
                      <a:pt x="8617" y="458398"/>
                    </a:lnTo>
                    <a:lnTo>
                      <a:pt x="8403" y="457758"/>
                    </a:lnTo>
                    <a:lnTo>
                      <a:pt x="8189" y="457153"/>
                    </a:lnTo>
                    <a:lnTo>
                      <a:pt x="7959" y="456615"/>
                    </a:lnTo>
                    <a:lnTo>
                      <a:pt x="7730" y="456110"/>
                    </a:lnTo>
                    <a:lnTo>
                      <a:pt x="7486" y="455639"/>
                    </a:lnTo>
                    <a:lnTo>
                      <a:pt x="7243" y="455235"/>
                    </a:lnTo>
                    <a:lnTo>
                      <a:pt x="6991" y="454865"/>
                    </a:lnTo>
                    <a:lnTo>
                      <a:pt x="6740" y="454562"/>
                    </a:lnTo>
                    <a:lnTo>
                      <a:pt x="6474" y="454293"/>
                    </a:lnTo>
                    <a:lnTo>
                      <a:pt x="6215" y="454092"/>
                    </a:lnTo>
                    <a:lnTo>
                      <a:pt x="5942" y="453957"/>
                    </a:lnTo>
                    <a:lnTo>
                      <a:pt x="5668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33" y="567160"/>
                    </a:lnTo>
                    <a:lnTo>
                      <a:pt x="4560" y="567328"/>
                    </a:lnTo>
                    <a:lnTo>
                      <a:pt x="4294" y="567530"/>
                    </a:lnTo>
                    <a:lnTo>
                      <a:pt x="4028" y="567766"/>
                    </a:lnTo>
                    <a:lnTo>
                      <a:pt x="3769" y="568102"/>
                    </a:lnTo>
                    <a:lnTo>
                      <a:pt x="3518" y="568472"/>
                    </a:lnTo>
                    <a:lnTo>
                      <a:pt x="3274" y="568876"/>
                    </a:lnTo>
                    <a:lnTo>
                      <a:pt x="3037" y="569347"/>
                    </a:lnTo>
                    <a:lnTo>
                      <a:pt x="2801" y="569885"/>
                    </a:lnTo>
                    <a:lnTo>
                      <a:pt x="2572" y="570423"/>
                    </a:lnTo>
                    <a:lnTo>
                      <a:pt x="2358" y="571029"/>
                    </a:lnTo>
                    <a:lnTo>
                      <a:pt x="2143" y="571702"/>
                    </a:lnTo>
                    <a:lnTo>
                      <a:pt x="1944" y="572408"/>
                    </a:lnTo>
                    <a:lnTo>
                      <a:pt x="1744" y="573115"/>
                    </a:lnTo>
                    <a:lnTo>
                      <a:pt x="1559" y="573889"/>
                    </a:lnTo>
                    <a:lnTo>
                      <a:pt x="1382" y="574730"/>
                    </a:lnTo>
                    <a:lnTo>
                      <a:pt x="1212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36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3" y="585697"/>
                    </a:lnTo>
                    <a:lnTo>
                      <a:pt x="59" y="586840"/>
                    </a:lnTo>
                    <a:lnTo>
                      <a:pt x="22" y="588018"/>
                    </a:lnTo>
                    <a:lnTo>
                      <a:pt x="0" y="589195"/>
                    </a:lnTo>
                    <a:lnTo>
                      <a:pt x="0" y="590373"/>
                    </a:lnTo>
                    <a:lnTo>
                      <a:pt x="0" y="591618"/>
                    </a:lnTo>
                    <a:lnTo>
                      <a:pt x="22" y="592795"/>
                    </a:lnTo>
                    <a:lnTo>
                      <a:pt x="59" y="593972"/>
                    </a:lnTo>
                    <a:lnTo>
                      <a:pt x="103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36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12" y="605310"/>
                    </a:lnTo>
                    <a:lnTo>
                      <a:pt x="1382" y="606151"/>
                    </a:lnTo>
                    <a:lnTo>
                      <a:pt x="1559" y="606958"/>
                    </a:lnTo>
                    <a:lnTo>
                      <a:pt x="1744" y="607732"/>
                    </a:lnTo>
                    <a:lnTo>
                      <a:pt x="1944" y="608472"/>
                    </a:lnTo>
                    <a:lnTo>
                      <a:pt x="2143" y="609145"/>
                    </a:lnTo>
                    <a:lnTo>
                      <a:pt x="2358" y="609784"/>
                    </a:lnTo>
                    <a:lnTo>
                      <a:pt x="2572" y="610389"/>
                    </a:lnTo>
                    <a:lnTo>
                      <a:pt x="2801" y="610961"/>
                    </a:lnTo>
                    <a:lnTo>
                      <a:pt x="3037" y="611466"/>
                    </a:lnTo>
                    <a:lnTo>
                      <a:pt x="3274" y="611937"/>
                    </a:lnTo>
                    <a:lnTo>
                      <a:pt x="3518" y="612341"/>
                    </a:lnTo>
                    <a:lnTo>
                      <a:pt x="3769" y="612711"/>
                    </a:lnTo>
                    <a:lnTo>
                      <a:pt x="4028" y="613013"/>
                    </a:lnTo>
                    <a:lnTo>
                      <a:pt x="4294" y="613249"/>
                    </a:lnTo>
                    <a:lnTo>
                      <a:pt x="4560" y="613451"/>
                    </a:lnTo>
                    <a:lnTo>
                      <a:pt x="4833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68" y="613686"/>
                    </a:lnTo>
                    <a:lnTo>
                      <a:pt x="5942" y="613619"/>
                    </a:lnTo>
                    <a:lnTo>
                      <a:pt x="6215" y="613451"/>
                    </a:lnTo>
                    <a:lnTo>
                      <a:pt x="6474" y="613249"/>
                    </a:lnTo>
                    <a:lnTo>
                      <a:pt x="6740" y="613013"/>
                    </a:lnTo>
                    <a:lnTo>
                      <a:pt x="6991" y="612711"/>
                    </a:lnTo>
                    <a:lnTo>
                      <a:pt x="7243" y="612341"/>
                    </a:lnTo>
                    <a:lnTo>
                      <a:pt x="7486" y="611937"/>
                    </a:lnTo>
                    <a:lnTo>
                      <a:pt x="7730" y="611466"/>
                    </a:lnTo>
                    <a:lnTo>
                      <a:pt x="7959" y="610961"/>
                    </a:lnTo>
                    <a:lnTo>
                      <a:pt x="8189" y="610389"/>
                    </a:lnTo>
                    <a:lnTo>
                      <a:pt x="8403" y="609784"/>
                    </a:lnTo>
                    <a:lnTo>
                      <a:pt x="8617" y="609145"/>
                    </a:lnTo>
                    <a:lnTo>
                      <a:pt x="8824" y="608472"/>
                    </a:lnTo>
                    <a:lnTo>
                      <a:pt x="9016" y="607732"/>
                    </a:lnTo>
                    <a:lnTo>
                      <a:pt x="9208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1" y="604435"/>
                    </a:lnTo>
                    <a:lnTo>
                      <a:pt x="9866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1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79" y="595150"/>
                    </a:lnTo>
                    <a:lnTo>
                      <a:pt x="10731" y="593972"/>
                    </a:lnTo>
                    <a:lnTo>
                      <a:pt x="10760" y="592795"/>
                    </a:lnTo>
                    <a:lnTo>
                      <a:pt x="10783" y="591618"/>
                    </a:lnTo>
                    <a:lnTo>
                      <a:pt x="10790" y="590373"/>
                    </a:lnTo>
                    <a:lnTo>
                      <a:pt x="10783" y="589195"/>
                    </a:lnTo>
                    <a:lnTo>
                      <a:pt x="10760" y="588018"/>
                    </a:lnTo>
                    <a:lnTo>
                      <a:pt x="10731" y="586840"/>
                    </a:lnTo>
                    <a:lnTo>
                      <a:pt x="10679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1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6" y="577354"/>
                    </a:lnTo>
                    <a:lnTo>
                      <a:pt x="9711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8" y="573889"/>
                    </a:lnTo>
                    <a:lnTo>
                      <a:pt x="9016" y="573115"/>
                    </a:lnTo>
                    <a:lnTo>
                      <a:pt x="8824" y="572408"/>
                    </a:lnTo>
                    <a:lnTo>
                      <a:pt x="8617" y="571702"/>
                    </a:lnTo>
                    <a:lnTo>
                      <a:pt x="8403" y="571029"/>
                    </a:lnTo>
                    <a:lnTo>
                      <a:pt x="8189" y="570423"/>
                    </a:lnTo>
                    <a:lnTo>
                      <a:pt x="7959" y="569885"/>
                    </a:lnTo>
                    <a:lnTo>
                      <a:pt x="7730" y="569347"/>
                    </a:lnTo>
                    <a:lnTo>
                      <a:pt x="7486" y="568876"/>
                    </a:lnTo>
                    <a:lnTo>
                      <a:pt x="7243" y="568472"/>
                    </a:lnTo>
                    <a:lnTo>
                      <a:pt x="6991" y="568102"/>
                    </a:lnTo>
                    <a:lnTo>
                      <a:pt x="6740" y="567766"/>
                    </a:lnTo>
                    <a:lnTo>
                      <a:pt x="6474" y="567530"/>
                    </a:lnTo>
                    <a:lnTo>
                      <a:pt x="6215" y="567328"/>
                    </a:lnTo>
                    <a:lnTo>
                      <a:pt x="5942" y="567160"/>
                    </a:lnTo>
                    <a:lnTo>
                      <a:pt x="5668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Google Shape;42;p3"/>
              <p:cNvSpPr/>
              <p:nvPr/>
            </p:nvSpPr>
            <p:spPr>
              <a:xfrm>
                <a:off x="11244103" y="3272898"/>
                <a:ext cx="5563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403" y="0"/>
                    </a:moveTo>
                    <a:lnTo>
                      <a:pt x="5122" y="34"/>
                    </a:lnTo>
                    <a:lnTo>
                      <a:pt x="4848" y="135"/>
                    </a:lnTo>
                    <a:lnTo>
                      <a:pt x="4582" y="269"/>
                    </a:lnTo>
                    <a:lnTo>
                      <a:pt x="4316" y="471"/>
                    </a:lnTo>
                    <a:lnTo>
                      <a:pt x="4050" y="740"/>
                    </a:lnTo>
                    <a:lnTo>
                      <a:pt x="3799" y="1043"/>
                    </a:lnTo>
                    <a:lnTo>
                      <a:pt x="3548" y="1413"/>
                    </a:lnTo>
                    <a:lnTo>
                      <a:pt x="3304" y="1850"/>
                    </a:lnTo>
                    <a:lnTo>
                      <a:pt x="3060" y="2321"/>
                    </a:lnTo>
                    <a:lnTo>
                      <a:pt x="2831" y="2826"/>
                    </a:lnTo>
                    <a:lnTo>
                      <a:pt x="2602" y="3398"/>
                    </a:lnTo>
                    <a:lnTo>
                      <a:pt x="2387" y="4003"/>
                    </a:lnTo>
                    <a:lnTo>
                      <a:pt x="2173" y="4643"/>
                    </a:lnTo>
                    <a:lnTo>
                      <a:pt x="1966" y="5349"/>
                    </a:lnTo>
                    <a:lnTo>
                      <a:pt x="1774" y="6089"/>
                    </a:lnTo>
                    <a:lnTo>
                      <a:pt x="1589" y="6863"/>
                    </a:lnTo>
                    <a:lnTo>
                      <a:pt x="1404" y="7670"/>
                    </a:lnTo>
                    <a:lnTo>
                      <a:pt x="1234" y="8511"/>
                    </a:lnTo>
                    <a:lnTo>
                      <a:pt x="1079" y="9420"/>
                    </a:lnTo>
                    <a:lnTo>
                      <a:pt x="924" y="10328"/>
                    </a:lnTo>
                    <a:lnTo>
                      <a:pt x="784" y="11270"/>
                    </a:lnTo>
                    <a:lnTo>
                      <a:pt x="658" y="12245"/>
                    </a:lnTo>
                    <a:lnTo>
                      <a:pt x="532" y="13255"/>
                    </a:lnTo>
                    <a:lnTo>
                      <a:pt x="429" y="14298"/>
                    </a:lnTo>
                    <a:lnTo>
                      <a:pt x="333" y="15340"/>
                    </a:lnTo>
                    <a:lnTo>
                      <a:pt x="244" y="16417"/>
                    </a:lnTo>
                    <a:lnTo>
                      <a:pt x="170" y="17527"/>
                    </a:lnTo>
                    <a:lnTo>
                      <a:pt x="111" y="18671"/>
                    </a:lnTo>
                    <a:lnTo>
                      <a:pt x="67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69"/>
                    </a:lnTo>
                    <a:lnTo>
                      <a:pt x="67" y="26947"/>
                    </a:lnTo>
                    <a:lnTo>
                      <a:pt x="111" y="28091"/>
                    </a:lnTo>
                    <a:lnTo>
                      <a:pt x="170" y="29234"/>
                    </a:lnTo>
                    <a:lnTo>
                      <a:pt x="244" y="30345"/>
                    </a:lnTo>
                    <a:lnTo>
                      <a:pt x="333" y="31455"/>
                    </a:lnTo>
                    <a:lnTo>
                      <a:pt x="429" y="32531"/>
                    </a:lnTo>
                    <a:lnTo>
                      <a:pt x="532" y="33540"/>
                    </a:lnTo>
                    <a:lnTo>
                      <a:pt x="658" y="34550"/>
                    </a:lnTo>
                    <a:lnTo>
                      <a:pt x="784" y="35525"/>
                    </a:lnTo>
                    <a:lnTo>
                      <a:pt x="924" y="36501"/>
                    </a:lnTo>
                    <a:lnTo>
                      <a:pt x="1079" y="37409"/>
                    </a:lnTo>
                    <a:lnTo>
                      <a:pt x="1234" y="38284"/>
                    </a:lnTo>
                    <a:lnTo>
                      <a:pt x="1404" y="39125"/>
                    </a:lnTo>
                    <a:lnTo>
                      <a:pt x="1589" y="39932"/>
                    </a:lnTo>
                    <a:lnTo>
                      <a:pt x="1774" y="40706"/>
                    </a:lnTo>
                    <a:lnTo>
                      <a:pt x="1966" y="41413"/>
                    </a:lnTo>
                    <a:lnTo>
                      <a:pt x="2173" y="42119"/>
                    </a:lnTo>
                    <a:lnTo>
                      <a:pt x="2387" y="42758"/>
                    </a:lnTo>
                    <a:lnTo>
                      <a:pt x="2602" y="43364"/>
                    </a:lnTo>
                    <a:lnTo>
                      <a:pt x="2831" y="43902"/>
                    </a:lnTo>
                    <a:lnTo>
                      <a:pt x="3060" y="44407"/>
                    </a:lnTo>
                    <a:lnTo>
                      <a:pt x="3304" y="44878"/>
                    </a:lnTo>
                    <a:lnTo>
                      <a:pt x="3548" y="45281"/>
                    </a:lnTo>
                    <a:lnTo>
                      <a:pt x="3799" y="45651"/>
                    </a:lnTo>
                    <a:lnTo>
                      <a:pt x="4050" y="45954"/>
                    </a:lnTo>
                    <a:lnTo>
                      <a:pt x="4316" y="46223"/>
                    </a:lnTo>
                    <a:lnTo>
                      <a:pt x="4582" y="46425"/>
                    </a:lnTo>
                    <a:lnTo>
                      <a:pt x="4848" y="46560"/>
                    </a:lnTo>
                    <a:lnTo>
                      <a:pt x="5122" y="46661"/>
                    </a:lnTo>
                    <a:lnTo>
                      <a:pt x="5403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78"/>
                    </a:lnTo>
                    <a:lnTo>
                      <a:pt x="7731" y="44407"/>
                    </a:lnTo>
                    <a:lnTo>
                      <a:pt x="7967" y="43902"/>
                    </a:lnTo>
                    <a:lnTo>
                      <a:pt x="8189" y="43364"/>
                    </a:lnTo>
                    <a:lnTo>
                      <a:pt x="8411" y="42758"/>
                    </a:lnTo>
                    <a:lnTo>
                      <a:pt x="8625" y="42119"/>
                    </a:lnTo>
                    <a:lnTo>
                      <a:pt x="8824" y="41413"/>
                    </a:lnTo>
                    <a:lnTo>
                      <a:pt x="9024" y="40706"/>
                    </a:lnTo>
                    <a:lnTo>
                      <a:pt x="9209" y="39932"/>
                    </a:lnTo>
                    <a:lnTo>
                      <a:pt x="9386" y="39125"/>
                    </a:lnTo>
                    <a:lnTo>
                      <a:pt x="9556" y="38284"/>
                    </a:lnTo>
                    <a:lnTo>
                      <a:pt x="9719" y="37409"/>
                    </a:lnTo>
                    <a:lnTo>
                      <a:pt x="9874" y="36501"/>
                    </a:lnTo>
                    <a:lnTo>
                      <a:pt x="10014" y="35525"/>
                    </a:lnTo>
                    <a:lnTo>
                      <a:pt x="10140" y="34550"/>
                    </a:lnTo>
                    <a:lnTo>
                      <a:pt x="10266" y="33540"/>
                    </a:lnTo>
                    <a:lnTo>
                      <a:pt x="10369" y="32531"/>
                    </a:lnTo>
                    <a:lnTo>
                      <a:pt x="10465" y="31455"/>
                    </a:lnTo>
                    <a:lnTo>
                      <a:pt x="10554" y="30345"/>
                    </a:lnTo>
                    <a:lnTo>
                      <a:pt x="10628" y="29234"/>
                    </a:lnTo>
                    <a:lnTo>
                      <a:pt x="10687" y="28091"/>
                    </a:lnTo>
                    <a:lnTo>
                      <a:pt x="10731" y="26947"/>
                    </a:lnTo>
                    <a:lnTo>
                      <a:pt x="10768" y="25769"/>
                    </a:lnTo>
                    <a:lnTo>
                      <a:pt x="10790" y="24558"/>
                    </a:lnTo>
                    <a:lnTo>
                      <a:pt x="10798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66" y="13255"/>
                    </a:lnTo>
                    <a:lnTo>
                      <a:pt x="10140" y="12245"/>
                    </a:lnTo>
                    <a:lnTo>
                      <a:pt x="10014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4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403" y="0"/>
                    </a:lnTo>
                    <a:close/>
                    <a:moveTo>
                      <a:pt x="5403" y="113472"/>
                    </a:moveTo>
                    <a:lnTo>
                      <a:pt x="5122" y="113506"/>
                    </a:lnTo>
                    <a:lnTo>
                      <a:pt x="4848" y="113573"/>
                    </a:lnTo>
                    <a:lnTo>
                      <a:pt x="4582" y="113742"/>
                    </a:lnTo>
                    <a:lnTo>
                      <a:pt x="4316" y="113943"/>
                    </a:lnTo>
                    <a:lnTo>
                      <a:pt x="4050" y="114213"/>
                    </a:lnTo>
                    <a:lnTo>
                      <a:pt x="3799" y="114515"/>
                    </a:lnTo>
                    <a:lnTo>
                      <a:pt x="3548" y="114885"/>
                    </a:lnTo>
                    <a:lnTo>
                      <a:pt x="3304" y="115323"/>
                    </a:lnTo>
                    <a:lnTo>
                      <a:pt x="3060" y="115794"/>
                    </a:lnTo>
                    <a:lnTo>
                      <a:pt x="2831" y="116298"/>
                    </a:lnTo>
                    <a:lnTo>
                      <a:pt x="2602" y="116870"/>
                    </a:lnTo>
                    <a:lnTo>
                      <a:pt x="2387" y="117476"/>
                    </a:lnTo>
                    <a:lnTo>
                      <a:pt x="2173" y="118115"/>
                    </a:lnTo>
                    <a:lnTo>
                      <a:pt x="1966" y="118821"/>
                    </a:lnTo>
                    <a:lnTo>
                      <a:pt x="1774" y="119562"/>
                    </a:lnTo>
                    <a:lnTo>
                      <a:pt x="1589" y="120335"/>
                    </a:lnTo>
                    <a:lnTo>
                      <a:pt x="1404" y="121143"/>
                    </a:lnTo>
                    <a:lnTo>
                      <a:pt x="1234" y="121984"/>
                    </a:lnTo>
                    <a:lnTo>
                      <a:pt x="1079" y="122858"/>
                    </a:lnTo>
                    <a:lnTo>
                      <a:pt x="924" y="123800"/>
                    </a:lnTo>
                    <a:lnTo>
                      <a:pt x="784" y="124742"/>
                    </a:lnTo>
                    <a:lnTo>
                      <a:pt x="658" y="125718"/>
                    </a:lnTo>
                    <a:lnTo>
                      <a:pt x="532" y="126727"/>
                    </a:lnTo>
                    <a:lnTo>
                      <a:pt x="429" y="127736"/>
                    </a:lnTo>
                    <a:lnTo>
                      <a:pt x="333" y="128813"/>
                    </a:lnTo>
                    <a:lnTo>
                      <a:pt x="244" y="129889"/>
                    </a:lnTo>
                    <a:lnTo>
                      <a:pt x="170" y="131000"/>
                    </a:lnTo>
                    <a:lnTo>
                      <a:pt x="111" y="132110"/>
                    </a:lnTo>
                    <a:lnTo>
                      <a:pt x="67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7" y="140352"/>
                    </a:lnTo>
                    <a:lnTo>
                      <a:pt x="111" y="141496"/>
                    </a:lnTo>
                    <a:lnTo>
                      <a:pt x="170" y="142640"/>
                    </a:lnTo>
                    <a:lnTo>
                      <a:pt x="244" y="143716"/>
                    </a:lnTo>
                    <a:lnTo>
                      <a:pt x="333" y="144826"/>
                    </a:lnTo>
                    <a:lnTo>
                      <a:pt x="429" y="145869"/>
                    </a:lnTo>
                    <a:lnTo>
                      <a:pt x="532" y="146912"/>
                    </a:lnTo>
                    <a:lnTo>
                      <a:pt x="658" y="147921"/>
                    </a:lnTo>
                    <a:lnTo>
                      <a:pt x="784" y="148897"/>
                    </a:lnTo>
                    <a:lnTo>
                      <a:pt x="924" y="149839"/>
                    </a:lnTo>
                    <a:lnTo>
                      <a:pt x="1079" y="150747"/>
                    </a:lnTo>
                    <a:lnTo>
                      <a:pt x="1234" y="151622"/>
                    </a:lnTo>
                    <a:lnTo>
                      <a:pt x="1404" y="152496"/>
                    </a:lnTo>
                    <a:lnTo>
                      <a:pt x="1589" y="153304"/>
                    </a:lnTo>
                    <a:lnTo>
                      <a:pt x="1774" y="154078"/>
                    </a:lnTo>
                    <a:lnTo>
                      <a:pt x="1966" y="154818"/>
                    </a:lnTo>
                    <a:lnTo>
                      <a:pt x="2173" y="155491"/>
                    </a:lnTo>
                    <a:lnTo>
                      <a:pt x="2387" y="156163"/>
                    </a:lnTo>
                    <a:lnTo>
                      <a:pt x="2602" y="156769"/>
                    </a:lnTo>
                    <a:lnTo>
                      <a:pt x="2831" y="157341"/>
                    </a:lnTo>
                    <a:lnTo>
                      <a:pt x="3060" y="157845"/>
                    </a:lnTo>
                    <a:lnTo>
                      <a:pt x="3304" y="158316"/>
                    </a:lnTo>
                    <a:lnTo>
                      <a:pt x="3548" y="158720"/>
                    </a:lnTo>
                    <a:lnTo>
                      <a:pt x="3799" y="159090"/>
                    </a:lnTo>
                    <a:lnTo>
                      <a:pt x="4050" y="159427"/>
                    </a:lnTo>
                    <a:lnTo>
                      <a:pt x="4316" y="159696"/>
                    </a:lnTo>
                    <a:lnTo>
                      <a:pt x="4582" y="159898"/>
                    </a:lnTo>
                    <a:lnTo>
                      <a:pt x="4848" y="160032"/>
                    </a:lnTo>
                    <a:lnTo>
                      <a:pt x="5122" y="160133"/>
                    </a:lnTo>
                    <a:lnTo>
                      <a:pt x="5403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4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4" y="148897"/>
                    </a:lnTo>
                    <a:lnTo>
                      <a:pt x="10140" y="147921"/>
                    </a:lnTo>
                    <a:lnTo>
                      <a:pt x="10266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8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66" y="126727"/>
                    </a:lnTo>
                    <a:lnTo>
                      <a:pt x="10140" y="125718"/>
                    </a:lnTo>
                    <a:lnTo>
                      <a:pt x="10014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4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403" y="113472"/>
                    </a:lnTo>
                    <a:close/>
                    <a:moveTo>
                      <a:pt x="5122" y="226945"/>
                    </a:moveTo>
                    <a:lnTo>
                      <a:pt x="4848" y="227046"/>
                    </a:lnTo>
                    <a:lnTo>
                      <a:pt x="4582" y="227214"/>
                    </a:lnTo>
                    <a:lnTo>
                      <a:pt x="4316" y="227416"/>
                    </a:lnTo>
                    <a:lnTo>
                      <a:pt x="4050" y="227651"/>
                    </a:lnTo>
                    <a:lnTo>
                      <a:pt x="3799" y="227988"/>
                    </a:lnTo>
                    <a:lnTo>
                      <a:pt x="3548" y="228358"/>
                    </a:lnTo>
                    <a:lnTo>
                      <a:pt x="3304" y="228761"/>
                    </a:lnTo>
                    <a:lnTo>
                      <a:pt x="3060" y="229232"/>
                    </a:lnTo>
                    <a:lnTo>
                      <a:pt x="2831" y="229771"/>
                    </a:lnTo>
                    <a:lnTo>
                      <a:pt x="2602" y="230309"/>
                    </a:lnTo>
                    <a:lnTo>
                      <a:pt x="2387" y="230915"/>
                    </a:lnTo>
                    <a:lnTo>
                      <a:pt x="2173" y="231587"/>
                    </a:lnTo>
                    <a:lnTo>
                      <a:pt x="1966" y="232260"/>
                    </a:lnTo>
                    <a:lnTo>
                      <a:pt x="1774" y="233000"/>
                    </a:lnTo>
                    <a:lnTo>
                      <a:pt x="1589" y="233774"/>
                    </a:lnTo>
                    <a:lnTo>
                      <a:pt x="1404" y="234581"/>
                    </a:lnTo>
                    <a:lnTo>
                      <a:pt x="1234" y="235422"/>
                    </a:lnTo>
                    <a:lnTo>
                      <a:pt x="1079" y="236331"/>
                    </a:lnTo>
                    <a:lnTo>
                      <a:pt x="924" y="237239"/>
                    </a:lnTo>
                    <a:lnTo>
                      <a:pt x="784" y="238181"/>
                    </a:lnTo>
                    <a:lnTo>
                      <a:pt x="658" y="239157"/>
                    </a:lnTo>
                    <a:lnTo>
                      <a:pt x="532" y="240166"/>
                    </a:lnTo>
                    <a:lnTo>
                      <a:pt x="429" y="241209"/>
                    </a:lnTo>
                    <a:lnTo>
                      <a:pt x="333" y="242252"/>
                    </a:lnTo>
                    <a:lnTo>
                      <a:pt x="244" y="243328"/>
                    </a:lnTo>
                    <a:lnTo>
                      <a:pt x="170" y="244438"/>
                    </a:lnTo>
                    <a:lnTo>
                      <a:pt x="111" y="245582"/>
                    </a:lnTo>
                    <a:lnTo>
                      <a:pt x="67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7" y="253824"/>
                    </a:lnTo>
                    <a:lnTo>
                      <a:pt x="111" y="254968"/>
                    </a:lnTo>
                    <a:lnTo>
                      <a:pt x="170" y="256078"/>
                    </a:lnTo>
                    <a:lnTo>
                      <a:pt x="244" y="257188"/>
                    </a:lnTo>
                    <a:lnTo>
                      <a:pt x="333" y="258265"/>
                    </a:lnTo>
                    <a:lnTo>
                      <a:pt x="429" y="259341"/>
                    </a:lnTo>
                    <a:lnTo>
                      <a:pt x="532" y="260384"/>
                    </a:lnTo>
                    <a:lnTo>
                      <a:pt x="658" y="261360"/>
                    </a:lnTo>
                    <a:lnTo>
                      <a:pt x="784" y="262336"/>
                    </a:lnTo>
                    <a:lnTo>
                      <a:pt x="924" y="263311"/>
                    </a:lnTo>
                    <a:lnTo>
                      <a:pt x="1079" y="264220"/>
                    </a:lnTo>
                    <a:lnTo>
                      <a:pt x="1234" y="265094"/>
                    </a:lnTo>
                    <a:lnTo>
                      <a:pt x="1404" y="265935"/>
                    </a:lnTo>
                    <a:lnTo>
                      <a:pt x="1589" y="266743"/>
                    </a:lnTo>
                    <a:lnTo>
                      <a:pt x="1774" y="267516"/>
                    </a:lnTo>
                    <a:lnTo>
                      <a:pt x="1966" y="268256"/>
                    </a:lnTo>
                    <a:lnTo>
                      <a:pt x="2173" y="268963"/>
                    </a:lnTo>
                    <a:lnTo>
                      <a:pt x="2387" y="269602"/>
                    </a:lnTo>
                    <a:lnTo>
                      <a:pt x="2602" y="270208"/>
                    </a:lnTo>
                    <a:lnTo>
                      <a:pt x="2831" y="270780"/>
                    </a:lnTo>
                    <a:lnTo>
                      <a:pt x="3060" y="271318"/>
                    </a:lnTo>
                    <a:lnTo>
                      <a:pt x="3304" y="271789"/>
                    </a:lnTo>
                    <a:lnTo>
                      <a:pt x="3548" y="272193"/>
                    </a:lnTo>
                    <a:lnTo>
                      <a:pt x="3799" y="272563"/>
                    </a:lnTo>
                    <a:lnTo>
                      <a:pt x="4050" y="272865"/>
                    </a:lnTo>
                    <a:lnTo>
                      <a:pt x="4316" y="273134"/>
                    </a:lnTo>
                    <a:lnTo>
                      <a:pt x="4582" y="273336"/>
                    </a:lnTo>
                    <a:lnTo>
                      <a:pt x="4848" y="273505"/>
                    </a:lnTo>
                    <a:lnTo>
                      <a:pt x="5122" y="273572"/>
                    </a:lnTo>
                    <a:lnTo>
                      <a:pt x="5403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4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4" y="262336"/>
                    </a:lnTo>
                    <a:lnTo>
                      <a:pt x="10140" y="261360"/>
                    </a:lnTo>
                    <a:lnTo>
                      <a:pt x="10266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8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66" y="240166"/>
                    </a:lnTo>
                    <a:lnTo>
                      <a:pt x="10140" y="239157"/>
                    </a:lnTo>
                    <a:lnTo>
                      <a:pt x="10014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4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22" y="340384"/>
                    </a:moveTo>
                    <a:lnTo>
                      <a:pt x="4848" y="340485"/>
                    </a:lnTo>
                    <a:lnTo>
                      <a:pt x="4582" y="340653"/>
                    </a:lnTo>
                    <a:lnTo>
                      <a:pt x="4316" y="340855"/>
                    </a:lnTo>
                    <a:lnTo>
                      <a:pt x="4050" y="341124"/>
                    </a:lnTo>
                    <a:lnTo>
                      <a:pt x="3799" y="341426"/>
                    </a:lnTo>
                    <a:lnTo>
                      <a:pt x="3548" y="341797"/>
                    </a:lnTo>
                    <a:lnTo>
                      <a:pt x="3304" y="342200"/>
                    </a:lnTo>
                    <a:lnTo>
                      <a:pt x="3060" y="342671"/>
                    </a:lnTo>
                    <a:lnTo>
                      <a:pt x="2831" y="343209"/>
                    </a:lnTo>
                    <a:lnTo>
                      <a:pt x="2602" y="343748"/>
                    </a:lnTo>
                    <a:lnTo>
                      <a:pt x="2387" y="344387"/>
                    </a:lnTo>
                    <a:lnTo>
                      <a:pt x="2173" y="345026"/>
                    </a:lnTo>
                    <a:lnTo>
                      <a:pt x="1966" y="345733"/>
                    </a:lnTo>
                    <a:lnTo>
                      <a:pt x="1774" y="346439"/>
                    </a:lnTo>
                    <a:lnTo>
                      <a:pt x="1589" y="347213"/>
                    </a:lnTo>
                    <a:lnTo>
                      <a:pt x="1404" y="348054"/>
                    </a:lnTo>
                    <a:lnTo>
                      <a:pt x="1234" y="348895"/>
                    </a:lnTo>
                    <a:lnTo>
                      <a:pt x="1079" y="349770"/>
                    </a:lnTo>
                    <a:lnTo>
                      <a:pt x="924" y="350678"/>
                    </a:lnTo>
                    <a:lnTo>
                      <a:pt x="784" y="351620"/>
                    </a:lnTo>
                    <a:lnTo>
                      <a:pt x="658" y="352595"/>
                    </a:lnTo>
                    <a:lnTo>
                      <a:pt x="532" y="353605"/>
                    </a:lnTo>
                    <a:lnTo>
                      <a:pt x="429" y="354648"/>
                    </a:lnTo>
                    <a:lnTo>
                      <a:pt x="333" y="355724"/>
                    </a:lnTo>
                    <a:lnTo>
                      <a:pt x="244" y="356801"/>
                    </a:lnTo>
                    <a:lnTo>
                      <a:pt x="170" y="357911"/>
                    </a:lnTo>
                    <a:lnTo>
                      <a:pt x="111" y="359021"/>
                    </a:lnTo>
                    <a:lnTo>
                      <a:pt x="67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7" y="367263"/>
                    </a:lnTo>
                    <a:lnTo>
                      <a:pt x="111" y="368407"/>
                    </a:lnTo>
                    <a:lnTo>
                      <a:pt x="170" y="369517"/>
                    </a:lnTo>
                    <a:lnTo>
                      <a:pt x="244" y="370627"/>
                    </a:lnTo>
                    <a:lnTo>
                      <a:pt x="333" y="371704"/>
                    </a:lnTo>
                    <a:lnTo>
                      <a:pt x="429" y="372780"/>
                    </a:lnTo>
                    <a:lnTo>
                      <a:pt x="532" y="373823"/>
                    </a:lnTo>
                    <a:lnTo>
                      <a:pt x="658" y="374799"/>
                    </a:lnTo>
                    <a:lnTo>
                      <a:pt x="784" y="375808"/>
                    </a:lnTo>
                    <a:lnTo>
                      <a:pt x="924" y="376750"/>
                    </a:lnTo>
                    <a:lnTo>
                      <a:pt x="1079" y="377658"/>
                    </a:lnTo>
                    <a:lnTo>
                      <a:pt x="1234" y="378533"/>
                    </a:lnTo>
                    <a:lnTo>
                      <a:pt x="1404" y="379374"/>
                    </a:lnTo>
                    <a:lnTo>
                      <a:pt x="1589" y="380215"/>
                    </a:lnTo>
                    <a:lnTo>
                      <a:pt x="1774" y="380989"/>
                    </a:lnTo>
                    <a:lnTo>
                      <a:pt x="1966" y="381695"/>
                    </a:lnTo>
                    <a:lnTo>
                      <a:pt x="2173" y="382402"/>
                    </a:lnTo>
                    <a:lnTo>
                      <a:pt x="2387" y="383041"/>
                    </a:lnTo>
                    <a:lnTo>
                      <a:pt x="2602" y="383680"/>
                    </a:lnTo>
                    <a:lnTo>
                      <a:pt x="2831" y="384218"/>
                    </a:lnTo>
                    <a:lnTo>
                      <a:pt x="3060" y="384757"/>
                    </a:lnTo>
                    <a:lnTo>
                      <a:pt x="3304" y="385228"/>
                    </a:lnTo>
                    <a:lnTo>
                      <a:pt x="3548" y="385631"/>
                    </a:lnTo>
                    <a:lnTo>
                      <a:pt x="3799" y="386001"/>
                    </a:lnTo>
                    <a:lnTo>
                      <a:pt x="4050" y="386304"/>
                    </a:lnTo>
                    <a:lnTo>
                      <a:pt x="4316" y="386573"/>
                    </a:lnTo>
                    <a:lnTo>
                      <a:pt x="4582" y="386775"/>
                    </a:lnTo>
                    <a:lnTo>
                      <a:pt x="4848" y="386943"/>
                    </a:lnTo>
                    <a:lnTo>
                      <a:pt x="5122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4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4" y="375808"/>
                    </a:lnTo>
                    <a:lnTo>
                      <a:pt x="10140" y="374799"/>
                    </a:lnTo>
                    <a:lnTo>
                      <a:pt x="10266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8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66" y="353605"/>
                    </a:lnTo>
                    <a:lnTo>
                      <a:pt x="10140" y="352595"/>
                    </a:lnTo>
                    <a:lnTo>
                      <a:pt x="10014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4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403" y="453822"/>
                    </a:moveTo>
                    <a:lnTo>
                      <a:pt x="5122" y="453856"/>
                    </a:lnTo>
                    <a:lnTo>
                      <a:pt x="4848" y="453957"/>
                    </a:lnTo>
                    <a:lnTo>
                      <a:pt x="4582" y="454092"/>
                    </a:lnTo>
                    <a:lnTo>
                      <a:pt x="4316" y="454293"/>
                    </a:lnTo>
                    <a:lnTo>
                      <a:pt x="4050" y="454562"/>
                    </a:lnTo>
                    <a:lnTo>
                      <a:pt x="3799" y="454865"/>
                    </a:lnTo>
                    <a:lnTo>
                      <a:pt x="3548" y="455235"/>
                    </a:lnTo>
                    <a:lnTo>
                      <a:pt x="3304" y="455639"/>
                    </a:lnTo>
                    <a:lnTo>
                      <a:pt x="3060" y="456110"/>
                    </a:lnTo>
                    <a:lnTo>
                      <a:pt x="2831" y="456615"/>
                    </a:lnTo>
                    <a:lnTo>
                      <a:pt x="2602" y="457153"/>
                    </a:lnTo>
                    <a:lnTo>
                      <a:pt x="2387" y="457758"/>
                    </a:lnTo>
                    <a:lnTo>
                      <a:pt x="2173" y="458398"/>
                    </a:lnTo>
                    <a:lnTo>
                      <a:pt x="1966" y="459104"/>
                    </a:lnTo>
                    <a:lnTo>
                      <a:pt x="1774" y="459811"/>
                    </a:lnTo>
                    <a:lnTo>
                      <a:pt x="1589" y="460584"/>
                    </a:lnTo>
                    <a:lnTo>
                      <a:pt x="1404" y="461392"/>
                    </a:lnTo>
                    <a:lnTo>
                      <a:pt x="1234" y="462233"/>
                    </a:lnTo>
                    <a:lnTo>
                      <a:pt x="1079" y="463141"/>
                    </a:lnTo>
                    <a:lnTo>
                      <a:pt x="924" y="464049"/>
                    </a:lnTo>
                    <a:lnTo>
                      <a:pt x="784" y="464991"/>
                    </a:lnTo>
                    <a:lnTo>
                      <a:pt x="658" y="465967"/>
                    </a:lnTo>
                    <a:lnTo>
                      <a:pt x="532" y="466976"/>
                    </a:lnTo>
                    <a:lnTo>
                      <a:pt x="429" y="468019"/>
                    </a:lnTo>
                    <a:lnTo>
                      <a:pt x="333" y="469062"/>
                    </a:lnTo>
                    <a:lnTo>
                      <a:pt x="244" y="470172"/>
                    </a:lnTo>
                    <a:lnTo>
                      <a:pt x="170" y="471282"/>
                    </a:lnTo>
                    <a:lnTo>
                      <a:pt x="111" y="472426"/>
                    </a:lnTo>
                    <a:lnTo>
                      <a:pt x="67" y="473570"/>
                    </a:lnTo>
                    <a:lnTo>
                      <a:pt x="30" y="474747"/>
                    </a:lnTo>
                    <a:lnTo>
                      <a:pt x="8" y="475958"/>
                    </a:lnTo>
                    <a:lnTo>
                      <a:pt x="0" y="477170"/>
                    </a:lnTo>
                    <a:lnTo>
                      <a:pt x="8" y="478381"/>
                    </a:lnTo>
                    <a:lnTo>
                      <a:pt x="30" y="479558"/>
                    </a:lnTo>
                    <a:lnTo>
                      <a:pt x="67" y="480702"/>
                    </a:lnTo>
                    <a:lnTo>
                      <a:pt x="111" y="481879"/>
                    </a:lnTo>
                    <a:lnTo>
                      <a:pt x="170" y="482989"/>
                    </a:lnTo>
                    <a:lnTo>
                      <a:pt x="244" y="484100"/>
                    </a:lnTo>
                    <a:lnTo>
                      <a:pt x="333" y="485176"/>
                    </a:lnTo>
                    <a:lnTo>
                      <a:pt x="429" y="486253"/>
                    </a:lnTo>
                    <a:lnTo>
                      <a:pt x="532" y="487262"/>
                    </a:lnTo>
                    <a:lnTo>
                      <a:pt x="658" y="488271"/>
                    </a:lnTo>
                    <a:lnTo>
                      <a:pt x="784" y="489247"/>
                    </a:lnTo>
                    <a:lnTo>
                      <a:pt x="924" y="490189"/>
                    </a:lnTo>
                    <a:lnTo>
                      <a:pt x="1079" y="491131"/>
                    </a:lnTo>
                    <a:lnTo>
                      <a:pt x="1234" y="492005"/>
                    </a:lnTo>
                    <a:lnTo>
                      <a:pt x="1404" y="492846"/>
                    </a:lnTo>
                    <a:lnTo>
                      <a:pt x="1589" y="493654"/>
                    </a:lnTo>
                    <a:lnTo>
                      <a:pt x="1774" y="494428"/>
                    </a:lnTo>
                    <a:lnTo>
                      <a:pt x="1966" y="495168"/>
                    </a:lnTo>
                    <a:lnTo>
                      <a:pt x="2173" y="495874"/>
                    </a:lnTo>
                    <a:lnTo>
                      <a:pt x="2387" y="496513"/>
                    </a:lnTo>
                    <a:lnTo>
                      <a:pt x="2602" y="497119"/>
                    </a:lnTo>
                    <a:lnTo>
                      <a:pt x="2831" y="497691"/>
                    </a:lnTo>
                    <a:lnTo>
                      <a:pt x="3060" y="498195"/>
                    </a:lnTo>
                    <a:lnTo>
                      <a:pt x="3304" y="498666"/>
                    </a:lnTo>
                    <a:lnTo>
                      <a:pt x="3548" y="499104"/>
                    </a:lnTo>
                    <a:lnTo>
                      <a:pt x="3799" y="499474"/>
                    </a:lnTo>
                    <a:lnTo>
                      <a:pt x="4050" y="499777"/>
                    </a:lnTo>
                    <a:lnTo>
                      <a:pt x="4316" y="500046"/>
                    </a:lnTo>
                    <a:lnTo>
                      <a:pt x="4582" y="500248"/>
                    </a:lnTo>
                    <a:lnTo>
                      <a:pt x="4848" y="500382"/>
                    </a:lnTo>
                    <a:lnTo>
                      <a:pt x="5122" y="500483"/>
                    </a:lnTo>
                    <a:lnTo>
                      <a:pt x="5403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74"/>
                    </a:lnTo>
                    <a:lnTo>
                      <a:pt x="8824" y="495168"/>
                    </a:lnTo>
                    <a:lnTo>
                      <a:pt x="9024" y="494428"/>
                    </a:lnTo>
                    <a:lnTo>
                      <a:pt x="9209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9" y="491131"/>
                    </a:lnTo>
                    <a:lnTo>
                      <a:pt x="9874" y="490189"/>
                    </a:lnTo>
                    <a:lnTo>
                      <a:pt x="10014" y="489247"/>
                    </a:lnTo>
                    <a:lnTo>
                      <a:pt x="10140" y="488271"/>
                    </a:lnTo>
                    <a:lnTo>
                      <a:pt x="10266" y="487262"/>
                    </a:lnTo>
                    <a:lnTo>
                      <a:pt x="10369" y="486253"/>
                    </a:lnTo>
                    <a:lnTo>
                      <a:pt x="10465" y="485176"/>
                    </a:lnTo>
                    <a:lnTo>
                      <a:pt x="10554" y="484100"/>
                    </a:lnTo>
                    <a:lnTo>
                      <a:pt x="10628" y="482989"/>
                    </a:lnTo>
                    <a:lnTo>
                      <a:pt x="10687" y="481879"/>
                    </a:lnTo>
                    <a:lnTo>
                      <a:pt x="10731" y="480702"/>
                    </a:lnTo>
                    <a:lnTo>
                      <a:pt x="10768" y="479558"/>
                    </a:lnTo>
                    <a:lnTo>
                      <a:pt x="10790" y="478381"/>
                    </a:lnTo>
                    <a:lnTo>
                      <a:pt x="10798" y="477170"/>
                    </a:lnTo>
                    <a:lnTo>
                      <a:pt x="10790" y="475958"/>
                    </a:lnTo>
                    <a:lnTo>
                      <a:pt x="10768" y="474747"/>
                    </a:lnTo>
                    <a:lnTo>
                      <a:pt x="10731" y="473570"/>
                    </a:lnTo>
                    <a:lnTo>
                      <a:pt x="10687" y="472426"/>
                    </a:lnTo>
                    <a:lnTo>
                      <a:pt x="10628" y="471282"/>
                    </a:lnTo>
                    <a:lnTo>
                      <a:pt x="10554" y="470172"/>
                    </a:lnTo>
                    <a:lnTo>
                      <a:pt x="10465" y="469062"/>
                    </a:lnTo>
                    <a:lnTo>
                      <a:pt x="10369" y="468019"/>
                    </a:lnTo>
                    <a:lnTo>
                      <a:pt x="10266" y="466976"/>
                    </a:lnTo>
                    <a:lnTo>
                      <a:pt x="10140" y="465967"/>
                    </a:lnTo>
                    <a:lnTo>
                      <a:pt x="10014" y="464991"/>
                    </a:lnTo>
                    <a:lnTo>
                      <a:pt x="9874" y="464049"/>
                    </a:lnTo>
                    <a:lnTo>
                      <a:pt x="9719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9" y="460584"/>
                    </a:lnTo>
                    <a:lnTo>
                      <a:pt x="9024" y="459811"/>
                    </a:lnTo>
                    <a:lnTo>
                      <a:pt x="8824" y="459104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403" y="453822"/>
                    </a:lnTo>
                    <a:close/>
                    <a:moveTo>
                      <a:pt x="5122" y="567059"/>
                    </a:moveTo>
                    <a:lnTo>
                      <a:pt x="4848" y="567160"/>
                    </a:lnTo>
                    <a:lnTo>
                      <a:pt x="4582" y="567328"/>
                    </a:lnTo>
                    <a:lnTo>
                      <a:pt x="4316" y="567530"/>
                    </a:lnTo>
                    <a:lnTo>
                      <a:pt x="4050" y="567766"/>
                    </a:lnTo>
                    <a:lnTo>
                      <a:pt x="3799" y="568102"/>
                    </a:lnTo>
                    <a:lnTo>
                      <a:pt x="3548" y="568472"/>
                    </a:lnTo>
                    <a:lnTo>
                      <a:pt x="3304" y="568876"/>
                    </a:lnTo>
                    <a:lnTo>
                      <a:pt x="3060" y="569347"/>
                    </a:lnTo>
                    <a:lnTo>
                      <a:pt x="2831" y="569885"/>
                    </a:lnTo>
                    <a:lnTo>
                      <a:pt x="2602" y="570423"/>
                    </a:lnTo>
                    <a:lnTo>
                      <a:pt x="2387" y="571029"/>
                    </a:lnTo>
                    <a:lnTo>
                      <a:pt x="2173" y="571702"/>
                    </a:lnTo>
                    <a:lnTo>
                      <a:pt x="1966" y="572408"/>
                    </a:lnTo>
                    <a:lnTo>
                      <a:pt x="1774" y="573115"/>
                    </a:lnTo>
                    <a:lnTo>
                      <a:pt x="1589" y="573889"/>
                    </a:lnTo>
                    <a:lnTo>
                      <a:pt x="1404" y="574730"/>
                    </a:lnTo>
                    <a:lnTo>
                      <a:pt x="1234" y="575571"/>
                    </a:lnTo>
                    <a:lnTo>
                      <a:pt x="1079" y="576445"/>
                    </a:lnTo>
                    <a:lnTo>
                      <a:pt x="924" y="577354"/>
                    </a:lnTo>
                    <a:lnTo>
                      <a:pt x="784" y="578296"/>
                    </a:lnTo>
                    <a:lnTo>
                      <a:pt x="658" y="579271"/>
                    </a:lnTo>
                    <a:lnTo>
                      <a:pt x="532" y="580280"/>
                    </a:lnTo>
                    <a:lnTo>
                      <a:pt x="429" y="581323"/>
                    </a:lnTo>
                    <a:lnTo>
                      <a:pt x="333" y="582400"/>
                    </a:lnTo>
                    <a:lnTo>
                      <a:pt x="244" y="583476"/>
                    </a:lnTo>
                    <a:lnTo>
                      <a:pt x="170" y="584586"/>
                    </a:lnTo>
                    <a:lnTo>
                      <a:pt x="111" y="585697"/>
                    </a:lnTo>
                    <a:lnTo>
                      <a:pt x="67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7" y="593972"/>
                    </a:lnTo>
                    <a:lnTo>
                      <a:pt x="111" y="595150"/>
                    </a:lnTo>
                    <a:lnTo>
                      <a:pt x="170" y="596294"/>
                    </a:lnTo>
                    <a:lnTo>
                      <a:pt x="244" y="597404"/>
                    </a:lnTo>
                    <a:lnTo>
                      <a:pt x="333" y="598480"/>
                    </a:lnTo>
                    <a:lnTo>
                      <a:pt x="429" y="599557"/>
                    </a:lnTo>
                    <a:lnTo>
                      <a:pt x="532" y="600600"/>
                    </a:lnTo>
                    <a:lnTo>
                      <a:pt x="658" y="601609"/>
                    </a:lnTo>
                    <a:lnTo>
                      <a:pt x="784" y="602585"/>
                    </a:lnTo>
                    <a:lnTo>
                      <a:pt x="924" y="603527"/>
                    </a:lnTo>
                    <a:lnTo>
                      <a:pt x="1079" y="604435"/>
                    </a:lnTo>
                    <a:lnTo>
                      <a:pt x="1234" y="605310"/>
                    </a:lnTo>
                    <a:lnTo>
                      <a:pt x="1404" y="606151"/>
                    </a:lnTo>
                    <a:lnTo>
                      <a:pt x="1589" y="606958"/>
                    </a:lnTo>
                    <a:lnTo>
                      <a:pt x="1774" y="607732"/>
                    </a:lnTo>
                    <a:lnTo>
                      <a:pt x="1966" y="608472"/>
                    </a:lnTo>
                    <a:lnTo>
                      <a:pt x="2173" y="609145"/>
                    </a:lnTo>
                    <a:lnTo>
                      <a:pt x="2387" y="609784"/>
                    </a:lnTo>
                    <a:lnTo>
                      <a:pt x="2602" y="610389"/>
                    </a:lnTo>
                    <a:lnTo>
                      <a:pt x="2831" y="610961"/>
                    </a:lnTo>
                    <a:lnTo>
                      <a:pt x="3060" y="611466"/>
                    </a:lnTo>
                    <a:lnTo>
                      <a:pt x="3304" y="611937"/>
                    </a:lnTo>
                    <a:lnTo>
                      <a:pt x="3548" y="612341"/>
                    </a:lnTo>
                    <a:lnTo>
                      <a:pt x="3799" y="612711"/>
                    </a:lnTo>
                    <a:lnTo>
                      <a:pt x="4050" y="613013"/>
                    </a:lnTo>
                    <a:lnTo>
                      <a:pt x="4316" y="613249"/>
                    </a:lnTo>
                    <a:lnTo>
                      <a:pt x="4582" y="613451"/>
                    </a:lnTo>
                    <a:lnTo>
                      <a:pt x="4848" y="613619"/>
                    </a:lnTo>
                    <a:lnTo>
                      <a:pt x="5122" y="613686"/>
                    </a:lnTo>
                    <a:lnTo>
                      <a:pt x="5403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4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4" y="602585"/>
                    </a:lnTo>
                    <a:lnTo>
                      <a:pt x="10140" y="601609"/>
                    </a:lnTo>
                    <a:lnTo>
                      <a:pt x="10266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8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66" y="580280"/>
                    </a:lnTo>
                    <a:lnTo>
                      <a:pt x="10140" y="579271"/>
                    </a:lnTo>
                    <a:lnTo>
                      <a:pt x="10014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4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" name="Google Shape;43;p3"/>
              <p:cNvSpPr/>
              <p:nvPr/>
            </p:nvSpPr>
            <p:spPr>
              <a:xfrm>
                <a:off x="11379817" y="3272898"/>
                <a:ext cx="5563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302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82" y="1850"/>
                    </a:lnTo>
                    <a:lnTo>
                      <a:pt x="3038" y="2321"/>
                    </a:lnTo>
                    <a:lnTo>
                      <a:pt x="2809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7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10" y="10328"/>
                    </a:lnTo>
                    <a:lnTo>
                      <a:pt x="769" y="11270"/>
                    </a:lnTo>
                    <a:lnTo>
                      <a:pt x="644" y="12245"/>
                    </a:lnTo>
                    <a:lnTo>
                      <a:pt x="525" y="13255"/>
                    </a:lnTo>
                    <a:lnTo>
                      <a:pt x="422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1" y="18671"/>
                    </a:lnTo>
                    <a:lnTo>
                      <a:pt x="60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60" y="26879"/>
                    </a:lnTo>
                    <a:lnTo>
                      <a:pt x="111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22" y="32397"/>
                    </a:lnTo>
                    <a:lnTo>
                      <a:pt x="525" y="33440"/>
                    </a:lnTo>
                    <a:lnTo>
                      <a:pt x="644" y="34449"/>
                    </a:lnTo>
                    <a:lnTo>
                      <a:pt x="769" y="35424"/>
                    </a:lnTo>
                    <a:lnTo>
                      <a:pt x="910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7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9" y="43868"/>
                    </a:lnTo>
                    <a:lnTo>
                      <a:pt x="3038" y="44373"/>
                    </a:lnTo>
                    <a:lnTo>
                      <a:pt x="3282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302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6999" y="45651"/>
                    </a:lnTo>
                    <a:lnTo>
                      <a:pt x="7251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7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25" y="42052"/>
                    </a:lnTo>
                    <a:lnTo>
                      <a:pt x="8825" y="41345"/>
                    </a:lnTo>
                    <a:lnTo>
                      <a:pt x="9024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74" y="36366"/>
                    </a:lnTo>
                    <a:lnTo>
                      <a:pt x="10015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54" y="30277"/>
                    </a:lnTo>
                    <a:lnTo>
                      <a:pt x="10628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15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5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1" y="1413"/>
                    </a:lnTo>
                    <a:lnTo>
                      <a:pt x="6999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302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82" y="115323"/>
                    </a:lnTo>
                    <a:lnTo>
                      <a:pt x="3038" y="115794"/>
                    </a:lnTo>
                    <a:lnTo>
                      <a:pt x="2809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7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10" y="123800"/>
                    </a:lnTo>
                    <a:lnTo>
                      <a:pt x="769" y="124742"/>
                    </a:lnTo>
                    <a:lnTo>
                      <a:pt x="644" y="125718"/>
                    </a:lnTo>
                    <a:lnTo>
                      <a:pt x="525" y="126727"/>
                    </a:lnTo>
                    <a:lnTo>
                      <a:pt x="422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1" y="132110"/>
                    </a:lnTo>
                    <a:lnTo>
                      <a:pt x="60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0" y="140352"/>
                    </a:lnTo>
                    <a:lnTo>
                      <a:pt x="111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22" y="145869"/>
                    </a:lnTo>
                    <a:lnTo>
                      <a:pt x="525" y="146912"/>
                    </a:lnTo>
                    <a:lnTo>
                      <a:pt x="644" y="147921"/>
                    </a:lnTo>
                    <a:lnTo>
                      <a:pt x="769" y="148897"/>
                    </a:lnTo>
                    <a:lnTo>
                      <a:pt x="910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7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9" y="157341"/>
                    </a:lnTo>
                    <a:lnTo>
                      <a:pt x="3038" y="157845"/>
                    </a:lnTo>
                    <a:lnTo>
                      <a:pt x="3282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302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6999" y="159090"/>
                    </a:lnTo>
                    <a:lnTo>
                      <a:pt x="7251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5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5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15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5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1" y="114885"/>
                    </a:lnTo>
                    <a:lnTo>
                      <a:pt x="6999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302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82" y="228761"/>
                    </a:lnTo>
                    <a:lnTo>
                      <a:pt x="3038" y="229232"/>
                    </a:lnTo>
                    <a:lnTo>
                      <a:pt x="2809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7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10" y="237239"/>
                    </a:lnTo>
                    <a:lnTo>
                      <a:pt x="769" y="238181"/>
                    </a:lnTo>
                    <a:lnTo>
                      <a:pt x="644" y="239157"/>
                    </a:lnTo>
                    <a:lnTo>
                      <a:pt x="525" y="240166"/>
                    </a:lnTo>
                    <a:lnTo>
                      <a:pt x="422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1" y="245582"/>
                    </a:lnTo>
                    <a:lnTo>
                      <a:pt x="60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0" y="253824"/>
                    </a:lnTo>
                    <a:lnTo>
                      <a:pt x="111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22" y="259341"/>
                    </a:lnTo>
                    <a:lnTo>
                      <a:pt x="525" y="260384"/>
                    </a:lnTo>
                    <a:lnTo>
                      <a:pt x="644" y="261360"/>
                    </a:lnTo>
                    <a:lnTo>
                      <a:pt x="769" y="262336"/>
                    </a:lnTo>
                    <a:lnTo>
                      <a:pt x="910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7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9" y="270780"/>
                    </a:lnTo>
                    <a:lnTo>
                      <a:pt x="3038" y="271318"/>
                    </a:lnTo>
                    <a:lnTo>
                      <a:pt x="3282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302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6999" y="272563"/>
                    </a:lnTo>
                    <a:lnTo>
                      <a:pt x="7251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5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5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15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5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1" y="228358"/>
                    </a:lnTo>
                    <a:lnTo>
                      <a:pt x="6999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5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302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82" y="342200"/>
                    </a:lnTo>
                    <a:lnTo>
                      <a:pt x="3038" y="342671"/>
                    </a:lnTo>
                    <a:lnTo>
                      <a:pt x="2809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7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10" y="350678"/>
                    </a:lnTo>
                    <a:lnTo>
                      <a:pt x="769" y="351620"/>
                    </a:lnTo>
                    <a:lnTo>
                      <a:pt x="644" y="352595"/>
                    </a:lnTo>
                    <a:lnTo>
                      <a:pt x="525" y="353605"/>
                    </a:lnTo>
                    <a:lnTo>
                      <a:pt x="422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1" y="359021"/>
                    </a:lnTo>
                    <a:lnTo>
                      <a:pt x="60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0" y="367263"/>
                    </a:lnTo>
                    <a:lnTo>
                      <a:pt x="111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22" y="372780"/>
                    </a:lnTo>
                    <a:lnTo>
                      <a:pt x="525" y="373823"/>
                    </a:lnTo>
                    <a:lnTo>
                      <a:pt x="644" y="374799"/>
                    </a:lnTo>
                    <a:lnTo>
                      <a:pt x="769" y="375808"/>
                    </a:lnTo>
                    <a:lnTo>
                      <a:pt x="910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7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9" y="384218"/>
                    </a:lnTo>
                    <a:lnTo>
                      <a:pt x="3038" y="384757"/>
                    </a:lnTo>
                    <a:lnTo>
                      <a:pt x="3282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302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5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6999" y="386001"/>
                    </a:lnTo>
                    <a:lnTo>
                      <a:pt x="7251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5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5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15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5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1" y="341797"/>
                    </a:lnTo>
                    <a:lnTo>
                      <a:pt x="6999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302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82" y="455639"/>
                    </a:lnTo>
                    <a:lnTo>
                      <a:pt x="3038" y="456110"/>
                    </a:lnTo>
                    <a:lnTo>
                      <a:pt x="2809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7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10" y="463982"/>
                    </a:lnTo>
                    <a:lnTo>
                      <a:pt x="769" y="464924"/>
                    </a:lnTo>
                    <a:lnTo>
                      <a:pt x="644" y="465900"/>
                    </a:lnTo>
                    <a:lnTo>
                      <a:pt x="525" y="466875"/>
                    </a:lnTo>
                    <a:lnTo>
                      <a:pt x="422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1" y="472258"/>
                    </a:lnTo>
                    <a:lnTo>
                      <a:pt x="60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60" y="480534"/>
                    </a:lnTo>
                    <a:lnTo>
                      <a:pt x="111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22" y="486152"/>
                    </a:lnTo>
                    <a:lnTo>
                      <a:pt x="525" y="487195"/>
                    </a:lnTo>
                    <a:lnTo>
                      <a:pt x="644" y="488204"/>
                    </a:lnTo>
                    <a:lnTo>
                      <a:pt x="769" y="489179"/>
                    </a:lnTo>
                    <a:lnTo>
                      <a:pt x="910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7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9" y="497691"/>
                    </a:lnTo>
                    <a:lnTo>
                      <a:pt x="3038" y="498195"/>
                    </a:lnTo>
                    <a:lnTo>
                      <a:pt x="3282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302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6999" y="499474"/>
                    </a:lnTo>
                    <a:lnTo>
                      <a:pt x="7251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40"/>
                    </a:lnTo>
                    <a:lnTo>
                      <a:pt x="8825" y="495134"/>
                    </a:lnTo>
                    <a:lnTo>
                      <a:pt x="9024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74" y="490155"/>
                    </a:lnTo>
                    <a:lnTo>
                      <a:pt x="10015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54" y="483965"/>
                    </a:lnTo>
                    <a:lnTo>
                      <a:pt x="10628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8" y="471148"/>
                    </a:lnTo>
                    <a:lnTo>
                      <a:pt x="10554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15" y="464924"/>
                    </a:lnTo>
                    <a:lnTo>
                      <a:pt x="9874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24" y="459811"/>
                    </a:lnTo>
                    <a:lnTo>
                      <a:pt x="8825" y="459070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1" y="455235"/>
                    </a:lnTo>
                    <a:lnTo>
                      <a:pt x="6999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302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82" y="568876"/>
                    </a:lnTo>
                    <a:lnTo>
                      <a:pt x="3038" y="569347"/>
                    </a:lnTo>
                    <a:lnTo>
                      <a:pt x="2809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7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10" y="577354"/>
                    </a:lnTo>
                    <a:lnTo>
                      <a:pt x="769" y="578296"/>
                    </a:lnTo>
                    <a:lnTo>
                      <a:pt x="644" y="579271"/>
                    </a:lnTo>
                    <a:lnTo>
                      <a:pt x="525" y="580280"/>
                    </a:lnTo>
                    <a:lnTo>
                      <a:pt x="422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1" y="585697"/>
                    </a:lnTo>
                    <a:lnTo>
                      <a:pt x="60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0" y="593972"/>
                    </a:lnTo>
                    <a:lnTo>
                      <a:pt x="111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22" y="599557"/>
                    </a:lnTo>
                    <a:lnTo>
                      <a:pt x="525" y="600600"/>
                    </a:lnTo>
                    <a:lnTo>
                      <a:pt x="644" y="601609"/>
                    </a:lnTo>
                    <a:lnTo>
                      <a:pt x="769" y="602585"/>
                    </a:lnTo>
                    <a:lnTo>
                      <a:pt x="910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7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9" y="610961"/>
                    </a:lnTo>
                    <a:lnTo>
                      <a:pt x="3038" y="611466"/>
                    </a:lnTo>
                    <a:lnTo>
                      <a:pt x="3282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302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6999" y="612711"/>
                    </a:lnTo>
                    <a:lnTo>
                      <a:pt x="7251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5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5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15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5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1" y="568472"/>
                    </a:lnTo>
                    <a:lnTo>
                      <a:pt x="6999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Google Shape;44;p3"/>
              <p:cNvSpPr/>
              <p:nvPr/>
            </p:nvSpPr>
            <p:spPr>
              <a:xfrm>
                <a:off x="11515528" y="3272898"/>
                <a:ext cx="55642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9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2" y="135"/>
                    </a:lnTo>
                    <a:lnTo>
                      <a:pt x="4568" y="269"/>
                    </a:lnTo>
                    <a:lnTo>
                      <a:pt x="4295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75" y="1850"/>
                    </a:lnTo>
                    <a:lnTo>
                      <a:pt x="3038" y="2321"/>
                    </a:lnTo>
                    <a:lnTo>
                      <a:pt x="2802" y="2826"/>
                    </a:lnTo>
                    <a:lnTo>
                      <a:pt x="2580" y="3398"/>
                    </a:lnTo>
                    <a:lnTo>
                      <a:pt x="2359" y="4003"/>
                    </a:lnTo>
                    <a:lnTo>
                      <a:pt x="2152" y="4643"/>
                    </a:lnTo>
                    <a:lnTo>
                      <a:pt x="1945" y="5349"/>
                    </a:lnTo>
                    <a:lnTo>
                      <a:pt x="1752" y="6089"/>
                    </a:lnTo>
                    <a:lnTo>
                      <a:pt x="1568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8" y="9420"/>
                    </a:lnTo>
                    <a:lnTo>
                      <a:pt x="910" y="10328"/>
                    </a:lnTo>
                    <a:lnTo>
                      <a:pt x="770" y="11270"/>
                    </a:lnTo>
                    <a:lnTo>
                      <a:pt x="644" y="12245"/>
                    </a:lnTo>
                    <a:lnTo>
                      <a:pt x="526" y="13255"/>
                    </a:lnTo>
                    <a:lnTo>
                      <a:pt x="415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2" y="18671"/>
                    </a:lnTo>
                    <a:lnTo>
                      <a:pt x="60" y="19815"/>
                    </a:lnTo>
                    <a:lnTo>
                      <a:pt x="31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1" y="25736"/>
                    </a:lnTo>
                    <a:lnTo>
                      <a:pt x="60" y="26879"/>
                    </a:lnTo>
                    <a:lnTo>
                      <a:pt x="112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15" y="32397"/>
                    </a:lnTo>
                    <a:lnTo>
                      <a:pt x="526" y="33440"/>
                    </a:lnTo>
                    <a:lnTo>
                      <a:pt x="644" y="34449"/>
                    </a:lnTo>
                    <a:lnTo>
                      <a:pt x="770" y="35424"/>
                    </a:lnTo>
                    <a:lnTo>
                      <a:pt x="910" y="36366"/>
                    </a:lnTo>
                    <a:lnTo>
                      <a:pt x="1058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8" y="39831"/>
                    </a:lnTo>
                    <a:lnTo>
                      <a:pt x="1752" y="40605"/>
                    </a:lnTo>
                    <a:lnTo>
                      <a:pt x="1945" y="41345"/>
                    </a:lnTo>
                    <a:lnTo>
                      <a:pt x="2152" y="42052"/>
                    </a:lnTo>
                    <a:lnTo>
                      <a:pt x="2359" y="42691"/>
                    </a:lnTo>
                    <a:lnTo>
                      <a:pt x="2580" y="43296"/>
                    </a:lnTo>
                    <a:lnTo>
                      <a:pt x="2802" y="43868"/>
                    </a:lnTo>
                    <a:lnTo>
                      <a:pt x="3038" y="44373"/>
                    </a:lnTo>
                    <a:lnTo>
                      <a:pt x="3275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295" y="46223"/>
                    </a:lnTo>
                    <a:lnTo>
                      <a:pt x="4568" y="46425"/>
                    </a:lnTo>
                    <a:lnTo>
                      <a:pt x="4842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7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7000" y="45651"/>
                    </a:lnTo>
                    <a:lnTo>
                      <a:pt x="7251" y="45281"/>
                    </a:lnTo>
                    <a:lnTo>
                      <a:pt x="7495" y="44844"/>
                    </a:lnTo>
                    <a:lnTo>
                      <a:pt x="7731" y="44373"/>
                    </a:lnTo>
                    <a:lnTo>
                      <a:pt x="7968" y="43868"/>
                    </a:lnTo>
                    <a:lnTo>
                      <a:pt x="8190" y="43296"/>
                    </a:lnTo>
                    <a:lnTo>
                      <a:pt x="8411" y="42691"/>
                    </a:lnTo>
                    <a:lnTo>
                      <a:pt x="8618" y="42052"/>
                    </a:lnTo>
                    <a:lnTo>
                      <a:pt x="8825" y="41345"/>
                    </a:lnTo>
                    <a:lnTo>
                      <a:pt x="9025" y="40605"/>
                    </a:lnTo>
                    <a:lnTo>
                      <a:pt x="9209" y="39831"/>
                    </a:lnTo>
                    <a:lnTo>
                      <a:pt x="9387" y="39024"/>
                    </a:lnTo>
                    <a:lnTo>
                      <a:pt x="9557" y="38183"/>
                    </a:lnTo>
                    <a:lnTo>
                      <a:pt x="9719" y="37275"/>
                    </a:lnTo>
                    <a:lnTo>
                      <a:pt x="9867" y="36366"/>
                    </a:lnTo>
                    <a:lnTo>
                      <a:pt x="10008" y="35424"/>
                    </a:lnTo>
                    <a:lnTo>
                      <a:pt x="10141" y="34449"/>
                    </a:lnTo>
                    <a:lnTo>
                      <a:pt x="10259" y="33440"/>
                    </a:lnTo>
                    <a:lnTo>
                      <a:pt x="10370" y="32397"/>
                    </a:lnTo>
                    <a:lnTo>
                      <a:pt x="10466" y="31354"/>
                    </a:lnTo>
                    <a:lnTo>
                      <a:pt x="10554" y="30277"/>
                    </a:lnTo>
                    <a:lnTo>
                      <a:pt x="10621" y="29167"/>
                    </a:lnTo>
                    <a:lnTo>
                      <a:pt x="10687" y="28023"/>
                    </a:lnTo>
                    <a:lnTo>
                      <a:pt x="10732" y="26879"/>
                    </a:lnTo>
                    <a:lnTo>
                      <a:pt x="10769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9" y="20959"/>
                    </a:lnTo>
                    <a:lnTo>
                      <a:pt x="10732" y="19815"/>
                    </a:lnTo>
                    <a:lnTo>
                      <a:pt x="10687" y="18671"/>
                    </a:lnTo>
                    <a:lnTo>
                      <a:pt x="10621" y="17527"/>
                    </a:lnTo>
                    <a:lnTo>
                      <a:pt x="10554" y="16417"/>
                    </a:lnTo>
                    <a:lnTo>
                      <a:pt x="10466" y="15340"/>
                    </a:lnTo>
                    <a:lnTo>
                      <a:pt x="10370" y="14298"/>
                    </a:lnTo>
                    <a:lnTo>
                      <a:pt x="10259" y="13255"/>
                    </a:lnTo>
                    <a:lnTo>
                      <a:pt x="10141" y="12245"/>
                    </a:lnTo>
                    <a:lnTo>
                      <a:pt x="10008" y="11270"/>
                    </a:lnTo>
                    <a:lnTo>
                      <a:pt x="9867" y="10328"/>
                    </a:lnTo>
                    <a:lnTo>
                      <a:pt x="9719" y="9420"/>
                    </a:lnTo>
                    <a:lnTo>
                      <a:pt x="9557" y="8511"/>
                    </a:lnTo>
                    <a:lnTo>
                      <a:pt x="9387" y="7670"/>
                    </a:lnTo>
                    <a:lnTo>
                      <a:pt x="9209" y="6863"/>
                    </a:lnTo>
                    <a:lnTo>
                      <a:pt x="9025" y="6089"/>
                    </a:lnTo>
                    <a:lnTo>
                      <a:pt x="8825" y="5349"/>
                    </a:lnTo>
                    <a:lnTo>
                      <a:pt x="8618" y="4643"/>
                    </a:lnTo>
                    <a:lnTo>
                      <a:pt x="8411" y="4003"/>
                    </a:lnTo>
                    <a:lnTo>
                      <a:pt x="8190" y="3398"/>
                    </a:lnTo>
                    <a:lnTo>
                      <a:pt x="7968" y="2826"/>
                    </a:lnTo>
                    <a:lnTo>
                      <a:pt x="7731" y="2321"/>
                    </a:lnTo>
                    <a:lnTo>
                      <a:pt x="7495" y="1850"/>
                    </a:lnTo>
                    <a:lnTo>
                      <a:pt x="7251" y="1413"/>
                    </a:lnTo>
                    <a:lnTo>
                      <a:pt x="7000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7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2" y="113573"/>
                    </a:lnTo>
                    <a:lnTo>
                      <a:pt x="4568" y="113742"/>
                    </a:lnTo>
                    <a:lnTo>
                      <a:pt x="4295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75" y="115323"/>
                    </a:lnTo>
                    <a:lnTo>
                      <a:pt x="3038" y="115794"/>
                    </a:lnTo>
                    <a:lnTo>
                      <a:pt x="2802" y="116298"/>
                    </a:lnTo>
                    <a:lnTo>
                      <a:pt x="2580" y="116870"/>
                    </a:lnTo>
                    <a:lnTo>
                      <a:pt x="2359" y="117476"/>
                    </a:lnTo>
                    <a:lnTo>
                      <a:pt x="2152" y="118115"/>
                    </a:lnTo>
                    <a:lnTo>
                      <a:pt x="1945" y="118821"/>
                    </a:lnTo>
                    <a:lnTo>
                      <a:pt x="1752" y="119562"/>
                    </a:lnTo>
                    <a:lnTo>
                      <a:pt x="1568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8" y="122858"/>
                    </a:lnTo>
                    <a:lnTo>
                      <a:pt x="910" y="123800"/>
                    </a:lnTo>
                    <a:lnTo>
                      <a:pt x="770" y="124742"/>
                    </a:lnTo>
                    <a:lnTo>
                      <a:pt x="644" y="125718"/>
                    </a:lnTo>
                    <a:lnTo>
                      <a:pt x="526" y="126727"/>
                    </a:lnTo>
                    <a:lnTo>
                      <a:pt x="415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2" y="132110"/>
                    </a:lnTo>
                    <a:lnTo>
                      <a:pt x="60" y="133254"/>
                    </a:lnTo>
                    <a:lnTo>
                      <a:pt x="31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1" y="139174"/>
                    </a:lnTo>
                    <a:lnTo>
                      <a:pt x="60" y="140352"/>
                    </a:lnTo>
                    <a:lnTo>
                      <a:pt x="112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15" y="145869"/>
                    </a:lnTo>
                    <a:lnTo>
                      <a:pt x="526" y="146912"/>
                    </a:lnTo>
                    <a:lnTo>
                      <a:pt x="644" y="147921"/>
                    </a:lnTo>
                    <a:lnTo>
                      <a:pt x="770" y="148897"/>
                    </a:lnTo>
                    <a:lnTo>
                      <a:pt x="910" y="149839"/>
                    </a:lnTo>
                    <a:lnTo>
                      <a:pt x="1058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8" y="153304"/>
                    </a:lnTo>
                    <a:lnTo>
                      <a:pt x="1752" y="154078"/>
                    </a:lnTo>
                    <a:lnTo>
                      <a:pt x="1945" y="154818"/>
                    </a:lnTo>
                    <a:lnTo>
                      <a:pt x="2152" y="155491"/>
                    </a:lnTo>
                    <a:lnTo>
                      <a:pt x="2359" y="156163"/>
                    </a:lnTo>
                    <a:lnTo>
                      <a:pt x="2580" y="156769"/>
                    </a:lnTo>
                    <a:lnTo>
                      <a:pt x="2802" y="157341"/>
                    </a:lnTo>
                    <a:lnTo>
                      <a:pt x="3038" y="157845"/>
                    </a:lnTo>
                    <a:lnTo>
                      <a:pt x="3275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295" y="159696"/>
                    </a:lnTo>
                    <a:lnTo>
                      <a:pt x="4568" y="159898"/>
                    </a:lnTo>
                    <a:lnTo>
                      <a:pt x="4842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7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7000" y="159090"/>
                    </a:lnTo>
                    <a:lnTo>
                      <a:pt x="7251" y="158720"/>
                    </a:lnTo>
                    <a:lnTo>
                      <a:pt x="7495" y="158316"/>
                    </a:lnTo>
                    <a:lnTo>
                      <a:pt x="7731" y="157845"/>
                    </a:lnTo>
                    <a:lnTo>
                      <a:pt x="7968" y="157341"/>
                    </a:lnTo>
                    <a:lnTo>
                      <a:pt x="8190" y="156769"/>
                    </a:lnTo>
                    <a:lnTo>
                      <a:pt x="8411" y="156163"/>
                    </a:lnTo>
                    <a:lnTo>
                      <a:pt x="8618" y="155491"/>
                    </a:lnTo>
                    <a:lnTo>
                      <a:pt x="8825" y="154818"/>
                    </a:lnTo>
                    <a:lnTo>
                      <a:pt x="9025" y="154078"/>
                    </a:lnTo>
                    <a:lnTo>
                      <a:pt x="9209" y="153304"/>
                    </a:lnTo>
                    <a:lnTo>
                      <a:pt x="9387" y="152496"/>
                    </a:lnTo>
                    <a:lnTo>
                      <a:pt x="9557" y="151622"/>
                    </a:lnTo>
                    <a:lnTo>
                      <a:pt x="9719" y="150747"/>
                    </a:lnTo>
                    <a:lnTo>
                      <a:pt x="9867" y="149839"/>
                    </a:lnTo>
                    <a:lnTo>
                      <a:pt x="10008" y="148897"/>
                    </a:lnTo>
                    <a:lnTo>
                      <a:pt x="10141" y="147921"/>
                    </a:lnTo>
                    <a:lnTo>
                      <a:pt x="10259" y="146912"/>
                    </a:lnTo>
                    <a:lnTo>
                      <a:pt x="10370" y="145869"/>
                    </a:lnTo>
                    <a:lnTo>
                      <a:pt x="10466" y="144826"/>
                    </a:lnTo>
                    <a:lnTo>
                      <a:pt x="10554" y="143716"/>
                    </a:lnTo>
                    <a:lnTo>
                      <a:pt x="10621" y="142640"/>
                    </a:lnTo>
                    <a:lnTo>
                      <a:pt x="10687" y="141496"/>
                    </a:lnTo>
                    <a:lnTo>
                      <a:pt x="10732" y="140352"/>
                    </a:lnTo>
                    <a:lnTo>
                      <a:pt x="10769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9" y="134431"/>
                    </a:lnTo>
                    <a:lnTo>
                      <a:pt x="10732" y="133254"/>
                    </a:lnTo>
                    <a:lnTo>
                      <a:pt x="10687" y="132110"/>
                    </a:lnTo>
                    <a:lnTo>
                      <a:pt x="10621" y="131000"/>
                    </a:lnTo>
                    <a:lnTo>
                      <a:pt x="10554" y="129889"/>
                    </a:lnTo>
                    <a:lnTo>
                      <a:pt x="10466" y="128813"/>
                    </a:lnTo>
                    <a:lnTo>
                      <a:pt x="10370" y="127736"/>
                    </a:lnTo>
                    <a:lnTo>
                      <a:pt x="10259" y="126727"/>
                    </a:lnTo>
                    <a:lnTo>
                      <a:pt x="10141" y="125718"/>
                    </a:lnTo>
                    <a:lnTo>
                      <a:pt x="10008" y="124742"/>
                    </a:lnTo>
                    <a:lnTo>
                      <a:pt x="9867" y="123800"/>
                    </a:lnTo>
                    <a:lnTo>
                      <a:pt x="9719" y="122858"/>
                    </a:lnTo>
                    <a:lnTo>
                      <a:pt x="9557" y="121984"/>
                    </a:lnTo>
                    <a:lnTo>
                      <a:pt x="9387" y="121143"/>
                    </a:lnTo>
                    <a:lnTo>
                      <a:pt x="9209" y="120335"/>
                    </a:lnTo>
                    <a:lnTo>
                      <a:pt x="9025" y="119562"/>
                    </a:lnTo>
                    <a:lnTo>
                      <a:pt x="8825" y="118821"/>
                    </a:lnTo>
                    <a:lnTo>
                      <a:pt x="8618" y="118115"/>
                    </a:lnTo>
                    <a:lnTo>
                      <a:pt x="8411" y="117476"/>
                    </a:lnTo>
                    <a:lnTo>
                      <a:pt x="8190" y="116870"/>
                    </a:lnTo>
                    <a:lnTo>
                      <a:pt x="7968" y="116298"/>
                    </a:lnTo>
                    <a:lnTo>
                      <a:pt x="7731" y="115794"/>
                    </a:lnTo>
                    <a:lnTo>
                      <a:pt x="7495" y="115323"/>
                    </a:lnTo>
                    <a:lnTo>
                      <a:pt x="7251" y="114885"/>
                    </a:lnTo>
                    <a:lnTo>
                      <a:pt x="7000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7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2" y="227046"/>
                    </a:lnTo>
                    <a:lnTo>
                      <a:pt x="4568" y="227214"/>
                    </a:lnTo>
                    <a:lnTo>
                      <a:pt x="4295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75" y="228761"/>
                    </a:lnTo>
                    <a:lnTo>
                      <a:pt x="3038" y="229232"/>
                    </a:lnTo>
                    <a:lnTo>
                      <a:pt x="2802" y="229771"/>
                    </a:lnTo>
                    <a:lnTo>
                      <a:pt x="2580" y="230309"/>
                    </a:lnTo>
                    <a:lnTo>
                      <a:pt x="2359" y="230915"/>
                    </a:lnTo>
                    <a:lnTo>
                      <a:pt x="2152" y="231587"/>
                    </a:lnTo>
                    <a:lnTo>
                      <a:pt x="1945" y="232260"/>
                    </a:lnTo>
                    <a:lnTo>
                      <a:pt x="1752" y="233000"/>
                    </a:lnTo>
                    <a:lnTo>
                      <a:pt x="1568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8" y="236331"/>
                    </a:lnTo>
                    <a:lnTo>
                      <a:pt x="910" y="237239"/>
                    </a:lnTo>
                    <a:lnTo>
                      <a:pt x="770" y="238181"/>
                    </a:lnTo>
                    <a:lnTo>
                      <a:pt x="644" y="239157"/>
                    </a:lnTo>
                    <a:lnTo>
                      <a:pt x="526" y="240166"/>
                    </a:lnTo>
                    <a:lnTo>
                      <a:pt x="415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2" y="245582"/>
                    </a:lnTo>
                    <a:lnTo>
                      <a:pt x="60" y="246726"/>
                    </a:lnTo>
                    <a:lnTo>
                      <a:pt x="31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1" y="252647"/>
                    </a:lnTo>
                    <a:lnTo>
                      <a:pt x="60" y="253824"/>
                    </a:lnTo>
                    <a:lnTo>
                      <a:pt x="112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15" y="259341"/>
                    </a:lnTo>
                    <a:lnTo>
                      <a:pt x="526" y="260384"/>
                    </a:lnTo>
                    <a:lnTo>
                      <a:pt x="644" y="261360"/>
                    </a:lnTo>
                    <a:lnTo>
                      <a:pt x="770" y="262336"/>
                    </a:lnTo>
                    <a:lnTo>
                      <a:pt x="910" y="263311"/>
                    </a:lnTo>
                    <a:lnTo>
                      <a:pt x="1058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8" y="266743"/>
                    </a:lnTo>
                    <a:lnTo>
                      <a:pt x="1752" y="267516"/>
                    </a:lnTo>
                    <a:lnTo>
                      <a:pt x="1945" y="268256"/>
                    </a:lnTo>
                    <a:lnTo>
                      <a:pt x="2152" y="268963"/>
                    </a:lnTo>
                    <a:lnTo>
                      <a:pt x="2359" y="269602"/>
                    </a:lnTo>
                    <a:lnTo>
                      <a:pt x="2580" y="270208"/>
                    </a:lnTo>
                    <a:lnTo>
                      <a:pt x="2802" y="270780"/>
                    </a:lnTo>
                    <a:lnTo>
                      <a:pt x="3038" y="271318"/>
                    </a:lnTo>
                    <a:lnTo>
                      <a:pt x="3275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295" y="273134"/>
                    </a:lnTo>
                    <a:lnTo>
                      <a:pt x="4568" y="273336"/>
                    </a:lnTo>
                    <a:lnTo>
                      <a:pt x="4842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7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7000" y="272563"/>
                    </a:lnTo>
                    <a:lnTo>
                      <a:pt x="7251" y="272193"/>
                    </a:lnTo>
                    <a:lnTo>
                      <a:pt x="7495" y="271789"/>
                    </a:lnTo>
                    <a:lnTo>
                      <a:pt x="7731" y="271318"/>
                    </a:lnTo>
                    <a:lnTo>
                      <a:pt x="7968" y="270780"/>
                    </a:lnTo>
                    <a:lnTo>
                      <a:pt x="8190" y="270208"/>
                    </a:lnTo>
                    <a:lnTo>
                      <a:pt x="8411" y="269602"/>
                    </a:lnTo>
                    <a:lnTo>
                      <a:pt x="8618" y="268963"/>
                    </a:lnTo>
                    <a:lnTo>
                      <a:pt x="8825" y="268256"/>
                    </a:lnTo>
                    <a:lnTo>
                      <a:pt x="9025" y="267516"/>
                    </a:lnTo>
                    <a:lnTo>
                      <a:pt x="9209" y="266743"/>
                    </a:lnTo>
                    <a:lnTo>
                      <a:pt x="9387" y="265935"/>
                    </a:lnTo>
                    <a:lnTo>
                      <a:pt x="9557" y="265094"/>
                    </a:lnTo>
                    <a:lnTo>
                      <a:pt x="9719" y="264220"/>
                    </a:lnTo>
                    <a:lnTo>
                      <a:pt x="9867" y="263311"/>
                    </a:lnTo>
                    <a:lnTo>
                      <a:pt x="10008" y="262336"/>
                    </a:lnTo>
                    <a:lnTo>
                      <a:pt x="10141" y="261360"/>
                    </a:lnTo>
                    <a:lnTo>
                      <a:pt x="10259" y="260384"/>
                    </a:lnTo>
                    <a:lnTo>
                      <a:pt x="10370" y="259341"/>
                    </a:lnTo>
                    <a:lnTo>
                      <a:pt x="10466" y="258265"/>
                    </a:lnTo>
                    <a:lnTo>
                      <a:pt x="10554" y="257188"/>
                    </a:lnTo>
                    <a:lnTo>
                      <a:pt x="10621" y="256078"/>
                    </a:lnTo>
                    <a:lnTo>
                      <a:pt x="10687" y="254968"/>
                    </a:lnTo>
                    <a:lnTo>
                      <a:pt x="10732" y="253824"/>
                    </a:lnTo>
                    <a:lnTo>
                      <a:pt x="10769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9" y="247903"/>
                    </a:lnTo>
                    <a:lnTo>
                      <a:pt x="10732" y="246726"/>
                    </a:lnTo>
                    <a:lnTo>
                      <a:pt x="10687" y="245582"/>
                    </a:lnTo>
                    <a:lnTo>
                      <a:pt x="10621" y="244438"/>
                    </a:lnTo>
                    <a:lnTo>
                      <a:pt x="10554" y="243328"/>
                    </a:lnTo>
                    <a:lnTo>
                      <a:pt x="10466" y="242252"/>
                    </a:lnTo>
                    <a:lnTo>
                      <a:pt x="10370" y="241209"/>
                    </a:lnTo>
                    <a:lnTo>
                      <a:pt x="10259" y="240166"/>
                    </a:lnTo>
                    <a:lnTo>
                      <a:pt x="10141" y="239157"/>
                    </a:lnTo>
                    <a:lnTo>
                      <a:pt x="10008" y="238181"/>
                    </a:lnTo>
                    <a:lnTo>
                      <a:pt x="9867" y="237239"/>
                    </a:lnTo>
                    <a:lnTo>
                      <a:pt x="9719" y="236331"/>
                    </a:lnTo>
                    <a:lnTo>
                      <a:pt x="9557" y="235422"/>
                    </a:lnTo>
                    <a:lnTo>
                      <a:pt x="9387" y="234581"/>
                    </a:lnTo>
                    <a:lnTo>
                      <a:pt x="9209" y="233774"/>
                    </a:lnTo>
                    <a:lnTo>
                      <a:pt x="9025" y="233000"/>
                    </a:lnTo>
                    <a:lnTo>
                      <a:pt x="8825" y="232260"/>
                    </a:lnTo>
                    <a:lnTo>
                      <a:pt x="8618" y="231587"/>
                    </a:lnTo>
                    <a:lnTo>
                      <a:pt x="8411" y="230915"/>
                    </a:lnTo>
                    <a:lnTo>
                      <a:pt x="8190" y="230309"/>
                    </a:lnTo>
                    <a:lnTo>
                      <a:pt x="7968" y="229771"/>
                    </a:lnTo>
                    <a:lnTo>
                      <a:pt x="7731" y="229232"/>
                    </a:lnTo>
                    <a:lnTo>
                      <a:pt x="7495" y="228761"/>
                    </a:lnTo>
                    <a:lnTo>
                      <a:pt x="7251" y="228358"/>
                    </a:lnTo>
                    <a:lnTo>
                      <a:pt x="7000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7" y="226945"/>
                    </a:lnTo>
                    <a:close/>
                    <a:moveTo>
                      <a:pt x="5115" y="340384"/>
                    </a:moveTo>
                    <a:lnTo>
                      <a:pt x="4842" y="340485"/>
                    </a:lnTo>
                    <a:lnTo>
                      <a:pt x="4568" y="340653"/>
                    </a:lnTo>
                    <a:lnTo>
                      <a:pt x="4295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75" y="342200"/>
                    </a:lnTo>
                    <a:lnTo>
                      <a:pt x="3038" y="342671"/>
                    </a:lnTo>
                    <a:lnTo>
                      <a:pt x="2802" y="343209"/>
                    </a:lnTo>
                    <a:lnTo>
                      <a:pt x="2580" y="343748"/>
                    </a:lnTo>
                    <a:lnTo>
                      <a:pt x="2359" y="344387"/>
                    </a:lnTo>
                    <a:lnTo>
                      <a:pt x="2152" y="345026"/>
                    </a:lnTo>
                    <a:lnTo>
                      <a:pt x="1945" y="345733"/>
                    </a:lnTo>
                    <a:lnTo>
                      <a:pt x="1752" y="346439"/>
                    </a:lnTo>
                    <a:lnTo>
                      <a:pt x="1568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8" y="349770"/>
                    </a:lnTo>
                    <a:lnTo>
                      <a:pt x="910" y="350678"/>
                    </a:lnTo>
                    <a:lnTo>
                      <a:pt x="770" y="351620"/>
                    </a:lnTo>
                    <a:lnTo>
                      <a:pt x="644" y="352595"/>
                    </a:lnTo>
                    <a:lnTo>
                      <a:pt x="526" y="353605"/>
                    </a:lnTo>
                    <a:lnTo>
                      <a:pt x="415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2" y="359021"/>
                    </a:lnTo>
                    <a:lnTo>
                      <a:pt x="60" y="360165"/>
                    </a:lnTo>
                    <a:lnTo>
                      <a:pt x="31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1" y="366086"/>
                    </a:lnTo>
                    <a:lnTo>
                      <a:pt x="60" y="367263"/>
                    </a:lnTo>
                    <a:lnTo>
                      <a:pt x="112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15" y="372780"/>
                    </a:lnTo>
                    <a:lnTo>
                      <a:pt x="526" y="373823"/>
                    </a:lnTo>
                    <a:lnTo>
                      <a:pt x="644" y="374799"/>
                    </a:lnTo>
                    <a:lnTo>
                      <a:pt x="770" y="375808"/>
                    </a:lnTo>
                    <a:lnTo>
                      <a:pt x="910" y="376750"/>
                    </a:lnTo>
                    <a:lnTo>
                      <a:pt x="1058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8" y="380215"/>
                    </a:lnTo>
                    <a:lnTo>
                      <a:pt x="1752" y="380989"/>
                    </a:lnTo>
                    <a:lnTo>
                      <a:pt x="1945" y="381695"/>
                    </a:lnTo>
                    <a:lnTo>
                      <a:pt x="2152" y="382402"/>
                    </a:lnTo>
                    <a:lnTo>
                      <a:pt x="2359" y="383041"/>
                    </a:lnTo>
                    <a:lnTo>
                      <a:pt x="2580" y="383680"/>
                    </a:lnTo>
                    <a:lnTo>
                      <a:pt x="2802" y="384218"/>
                    </a:lnTo>
                    <a:lnTo>
                      <a:pt x="3038" y="384757"/>
                    </a:lnTo>
                    <a:lnTo>
                      <a:pt x="3275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295" y="386573"/>
                    </a:lnTo>
                    <a:lnTo>
                      <a:pt x="4568" y="386775"/>
                    </a:lnTo>
                    <a:lnTo>
                      <a:pt x="4842" y="386943"/>
                    </a:lnTo>
                    <a:lnTo>
                      <a:pt x="5115" y="387044"/>
                    </a:lnTo>
                    <a:lnTo>
                      <a:pt x="5677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7000" y="386001"/>
                    </a:lnTo>
                    <a:lnTo>
                      <a:pt x="7251" y="385631"/>
                    </a:lnTo>
                    <a:lnTo>
                      <a:pt x="7495" y="385228"/>
                    </a:lnTo>
                    <a:lnTo>
                      <a:pt x="7731" y="384757"/>
                    </a:lnTo>
                    <a:lnTo>
                      <a:pt x="7968" y="384218"/>
                    </a:lnTo>
                    <a:lnTo>
                      <a:pt x="8190" y="383680"/>
                    </a:lnTo>
                    <a:lnTo>
                      <a:pt x="8411" y="383041"/>
                    </a:lnTo>
                    <a:lnTo>
                      <a:pt x="8618" y="382402"/>
                    </a:lnTo>
                    <a:lnTo>
                      <a:pt x="8825" y="381695"/>
                    </a:lnTo>
                    <a:lnTo>
                      <a:pt x="9025" y="380989"/>
                    </a:lnTo>
                    <a:lnTo>
                      <a:pt x="9209" y="380215"/>
                    </a:lnTo>
                    <a:lnTo>
                      <a:pt x="9387" y="379374"/>
                    </a:lnTo>
                    <a:lnTo>
                      <a:pt x="9557" y="378533"/>
                    </a:lnTo>
                    <a:lnTo>
                      <a:pt x="9719" y="377658"/>
                    </a:lnTo>
                    <a:lnTo>
                      <a:pt x="9867" y="376750"/>
                    </a:lnTo>
                    <a:lnTo>
                      <a:pt x="10008" y="375808"/>
                    </a:lnTo>
                    <a:lnTo>
                      <a:pt x="10141" y="374799"/>
                    </a:lnTo>
                    <a:lnTo>
                      <a:pt x="10259" y="373823"/>
                    </a:lnTo>
                    <a:lnTo>
                      <a:pt x="10370" y="372780"/>
                    </a:lnTo>
                    <a:lnTo>
                      <a:pt x="10466" y="371704"/>
                    </a:lnTo>
                    <a:lnTo>
                      <a:pt x="10554" y="370627"/>
                    </a:lnTo>
                    <a:lnTo>
                      <a:pt x="10621" y="369517"/>
                    </a:lnTo>
                    <a:lnTo>
                      <a:pt x="10687" y="368407"/>
                    </a:lnTo>
                    <a:lnTo>
                      <a:pt x="10732" y="367263"/>
                    </a:lnTo>
                    <a:lnTo>
                      <a:pt x="10769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9" y="361342"/>
                    </a:lnTo>
                    <a:lnTo>
                      <a:pt x="10732" y="360165"/>
                    </a:lnTo>
                    <a:lnTo>
                      <a:pt x="10687" y="359021"/>
                    </a:lnTo>
                    <a:lnTo>
                      <a:pt x="10621" y="357911"/>
                    </a:lnTo>
                    <a:lnTo>
                      <a:pt x="10554" y="356801"/>
                    </a:lnTo>
                    <a:lnTo>
                      <a:pt x="10466" y="355724"/>
                    </a:lnTo>
                    <a:lnTo>
                      <a:pt x="10370" y="354648"/>
                    </a:lnTo>
                    <a:lnTo>
                      <a:pt x="10259" y="353605"/>
                    </a:lnTo>
                    <a:lnTo>
                      <a:pt x="10141" y="352595"/>
                    </a:lnTo>
                    <a:lnTo>
                      <a:pt x="10008" y="351620"/>
                    </a:lnTo>
                    <a:lnTo>
                      <a:pt x="9867" y="350678"/>
                    </a:lnTo>
                    <a:lnTo>
                      <a:pt x="9719" y="349770"/>
                    </a:lnTo>
                    <a:lnTo>
                      <a:pt x="9557" y="348895"/>
                    </a:lnTo>
                    <a:lnTo>
                      <a:pt x="9387" y="348054"/>
                    </a:lnTo>
                    <a:lnTo>
                      <a:pt x="9209" y="347213"/>
                    </a:lnTo>
                    <a:lnTo>
                      <a:pt x="9025" y="346439"/>
                    </a:lnTo>
                    <a:lnTo>
                      <a:pt x="8825" y="345733"/>
                    </a:lnTo>
                    <a:lnTo>
                      <a:pt x="8618" y="345026"/>
                    </a:lnTo>
                    <a:lnTo>
                      <a:pt x="8411" y="344387"/>
                    </a:lnTo>
                    <a:lnTo>
                      <a:pt x="8190" y="343748"/>
                    </a:lnTo>
                    <a:lnTo>
                      <a:pt x="7968" y="343209"/>
                    </a:lnTo>
                    <a:lnTo>
                      <a:pt x="7731" y="342671"/>
                    </a:lnTo>
                    <a:lnTo>
                      <a:pt x="7495" y="342200"/>
                    </a:lnTo>
                    <a:lnTo>
                      <a:pt x="7251" y="341797"/>
                    </a:lnTo>
                    <a:lnTo>
                      <a:pt x="7000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7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2" y="453957"/>
                    </a:lnTo>
                    <a:lnTo>
                      <a:pt x="4568" y="454092"/>
                    </a:lnTo>
                    <a:lnTo>
                      <a:pt x="4295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75" y="455639"/>
                    </a:lnTo>
                    <a:lnTo>
                      <a:pt x="3038" y="456110"/>
                    </a:lnTo>
                    <a:lnTo>
                      <a:pt x="2802" y="456615"/>
                    </a:lnTo>
                    <a:lnTo>
                      <a:pt x="2580" y="457153"/>
                    </a:lnTo>
                    <a:lnTo>
                      <a:pt x="2359" y="457758"/>
                    </a:lnTo>
                    <a:lnTo>
                      <a:pt x="2152" y="458398"/>
                    </a:lnTo>
                    <a:lnTo>
                      <a:pt x="1945" y="459070"/>
                    </a:lnTo>
                    <a:lnTo>
                      <a:pt x="1752" y="459811"/>
                    </a:lnTo>
                    <a:lnTo>
                      <a:pt x="1568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8" y="463074"/>
                    </a:lnTo>
                    <a:lnTo>
                      <a:pt x="910" y="463982"/>
                    </a:lnTo>
                    <a:lnTo>
                      <a:pt x="770" y="464924"/>
                    </a:lnTo>
                    <a:lnTo>
                      <a:pt x="644" y="465900"/>
                    </a:lnTo>
                    <a:lnTo>
                      <a:pt x="526" y="466875"/>
                    </a:lnTo>
                    <a:lnTo>
                      <a:pt x="415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2" y="472258"/>
                    </a:lnTo>
                    <a:lnTo>
                      <a:pt x="60" y="473402"/>
                    </a:lnTo>
                    <a:lnTo>
                      <a:pt x="31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1" y="479356"/>
                    </a:lnTo>
                    <a:lnTo>
                      <a:pt x="60" y="480534"/>
                    </a:lnTo>
                    <a:lnTo>
                      <a:pt x="112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15" y="486152"/>
                    </a:lnTo>
                    <a:lnTo>
                      <a:pt x="526" y="487195"/>
                    </a:lnTo>
                    <a:lnTo>
                      <a:pt x="644" y="488204"/>
                    </a:lnTo>
                    <a:lnTo>
                      <a:pt x="770" y="489179"/>
                    </a:lnTo>
                    <a:lnTo>
                      <a:pt x="910" y="490155"/>
                    </a:lnTo>
                    <a:lnTo>
                      <a:pt x="1058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8" y="493620"/>
                    </a:lnTo>
                    <a:lnTo>
                      <a:pt x="1752" y="494394"/>
                    </a:lnTo>
                    <a:lnTo>
                      <a:pt x="1945" y="495134"/>
                    </a:lnTo>
                    <a:lnTo>
                      <a:pt x="2152" y="495840"/>
                    </a:lnTo>
                    <a:lnTo>
                      <a:pt x="2359" y="496513"/>
                    </a:lnTo>
                    <a:lnTo>
                      <a:pt x="2580" y="497119"/>
                    </a:lnTo>
                    <a:lnTo>
                      <a:pt x="2802" y="497691"/>
                    </a:lnTo>
                    <a:lnTo>
                      <a:pt x="3038" y="498195"/>
                    </a:lnTo>
                    <a:lnTo>
                      <a:pt x="3275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295" y="500046"/>
                    </a:lnTo>
                    <a:lnTo>
                      <a:pt x="4568" y="500248"/>
                    </a:lnTo>
                    <a:lnTo>
                      <a:pt x="4842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7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7000" y="499474"/>
                    </a:lnTo>
                    <a:lnTo>
                      <a:pt x="7251" y="499104"/>
                    </a:lnTo>
                    <a:lnTo>
                      <a:pt x="7495" y="498666"/>
                    </a:lnTo>
                    <a:lnTo>
                      <a:pt x="7731" y="498195"/>
                    </a:lnTo>
                    <a:lnTo>
                      <a:pt x="7968" y="497691"/>
                    </a:lnTo>
                    <a:lnTo>
                      <a:pt x="8190" y="497119"/>
                    </a:lnTo>
                    <a:lnTo>
                      <a:pt x="8411" y="496513"/>
                    </a:lnTo>
                    <a:lnTo>
                      <a:pt x="8618" y="495840"/>
                    </a:lnTo>
                    <a:lnTo>
                      <a:pt x="8825" y="495134"/>
                    </a:lnTo>
                    <a:lnTo>
                      <a:pt x="9025" y="494394"/>
                    </a:lnTo>
                    <a:lnTo>
                      <a:pt x="9209" y="493620"/>
                    </a:lnTo>
                    <a:lnTo>
                      <a:pt x="9387" y="492813"/>
                    </a:lnTo>
                    <a:lnTo>
                      <a:pt x="9557" y="491972"/>
                    </a:lnTo>
                    <a:lnTo>
                      <a:pt x="9719" y="491063"/>
                    </a:lnTo>
                    <a:lnTo>
                      <a:pt x="9867" y="490155"/>
                    </a:lnTo>
                    <a:lnTo>
                      <a:pt x="10008" y="489179"/>
                    </a:lnTo>
                    <a:lnTo>
                      <a:pt x="10141" y="488204"/>
                    </a:lnTo>
                    <a:lnTo>
                      <a:pt x="10259" y="487195"/>
                    </a:lnTo>
                    <a:lnTo>
                      <a:pt x="10370" y="486152"/>
                    </a:lnTo>
                    <a:lnTo>
                      <a:pt x="10466" y="485075"/>
                    </a:lnTo>
                    <a:lnTo>
                      <a:pt x="10554" y="483965"/>
                    </a:lnTo>
                    <a:lnTo>
                      <a:pt x="10621" y="482855"/>
                    </a:lnTo>
                    <a:lnTo>
                      <a:pt x="10687" y="481711"/>
                    </a:lnTo>
                    <a:lnTo>
                      <a:pt x="10732" y="480534"/>
                    </a:lnTo>
                    <a:lnTo>
                      <a:pt x="10769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9" y="474579"/>
                    </a:lnTo>
                    <a:lnTo>
                      <a:pt x="10732" y="473402"/>
                    </a:lnTo>
                    <a:lnTo>
                      <a:pt x="10687" y="472258"/>
                    </a:lnTo>
                    <a:lnTo>
                      <a:pt x="10621" y="471148"/>
                    </a:lnTo>
                    <a:lnTo>
                      <a:pt x="10554" y="470038"/>
                    </a:lnTo>
                    <a:lnTo>
                      <a:pt x="10466" y="468961"/>
                    </a:lnTo>
                    <a:lnTo>
                      <a:pt x="10370" y="467918"/>
                    </a:lnTo>
                    <a:lnTo>
                      <a:pt x="10259" y="466875"/>
                    </a:lnTo>
                    <a:lnTo>
                      <a:pt x="10141" y="465900"/>
                    </a:lnTo>
                    <a:lnTo>
                      <a:pt x="10008" y="464924"/>
                    </a:lnTo>
                    <a:lnTo>
                      <a:pt x="9867" y="463982"/>
                    </a:lnTo>
                    <a:lnTo>
                      <a:pt x="9719" y="463074"/>
                    </a:lnTo>
                    <a:lnTo>
                      <a:pt x="9557" y="462199"/>
                    </a:lnTo>
                    <a:lnTo>
                      <a:pt x="9387" y="461358"/>
                    </a:lnTo>
                    <a:lnTo>
                      <a:pt x="9209" y="460551"/>
                    </a:lnTo>
                    <a:lnTo>
                      <a:pt x="9025" y="459811"/>
                    </a:lnTo>
                    <a:lnTo>
                      <a:pt x="8825" y="459070"/>
                    </a:lnTo>
                    <a:lnTo>
                      <a:pt x="8618" y="458398"/>
                    </a:lnTo>
                    <a:lnTo>
                      <a:pt x="8411" y="457758"/>
                    </a:lnTo>
                    <a:lnTo>
                      <a:pt x="8190" y="457153"/>
                    </a:lnTo>
                    <a:lnTo>
                      <a:pt x="7968" y="456615"/>
                    </a:lnTo>
                    <a:lnTo>
                      <a:pt x="7731" y="456110"/>
                    </a:lnTo>
                    <a:lnTo>
                      <a:pt x="7495" y="455639"/>
                    </a:lnTo>
                    <a:lnTo>
                      <a:pt x="7251" y="455235"/>
                    </a:lnTo>
                    <a:lnTo>
                      <a:pt x="7000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7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2" y="567160"/>
                    </a:lnTo>
                    <a:lnTo>
                      <a:pt x="4568" y="567328"/>
                    </a:lnTo>
                    <a:lnTo>
                      <a:pt x="4295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75" y="568876"/>
                    </a:lnTo>
                    <a:lnTo>
                      <a:pt x="3038" y="569347"/>
                    </a:lnTo>
                    <a:lnTo>
                      <a:pt x="2802" y="569885"/>
                    </a:lnTo>
                    <a:lnTo>
                      <a:pt x="2580" y="570423"/>
                    </a:lnTo>
                    <a:lnTo>
                      <a:pt x="2359" y="571029"/>
                    </a:lnTo>
                    <a:lnTo>
                      <a:pt x="2152" y="571702"/>
                    </a:lnTo>
                    <a:lnTo>
                      <a:pt x="1945" y="572408"/>
                    </a:lnTo>
                    <a:lnTo>
                      <a:pt x="1752" y="573115"/>
                    </a:lnTo>
                    <a:lnTo>
                      <a:pt x="1568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8" y="576445"/>
                    </a:lnTo>
                    <a:lnTo>
                      <a:pt x="910" y="577354"/>
                    </a:lnTo>
                    <a:lnTo>
                      <a:pt x="770" y="578296"/>
                    </a:lnTo>
                    <a:lnTo>
                      <a:pt x="644" y="579271"/>
                    </a:lnTo>
                    <a:lnTo>
                      <a:pt x="526" y="580280"/>
                    </a:lnTo>
                    <a:lnTo>
                      <a:pt x="415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2" y="585697"/>
                    </a:lnTo>
                    <a:lnTo>
                      <a:pt x="60" y="586840"/>
                    </a:lnTo>
                    <a:lnTo>
                      <a:pt x="31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1" y="592795"/>
                    </a:lnTo>
                    <a:lnTo>
                      <a:pt x="60" y="593972"/>
                    </a:lnTo>
                    <a:lnTo>
                      <a:pt x="112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15" y="599557"/>
                    </a:lnTo>
                    <a:lnTo>
                      <a:pt x="526" y="600600"/>
                    </a:lnTo>
                    <a:lnTo>
                      <a:pt x="644" y="601609"/>
                    </a:lnTo>
                    <a:lnTo>
                      <a:pt x="770" y="602585"/>
                    </a:lnTo>
                    <a:lnTo>
                      <a:pt x="910" y="603527"/>
                    </a:lnTo>
                    <a:lnTo>
                      <a:pt x="1058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8" y="606958"/>
                    </a:lnTo>
                    <a:lnTo>
                      <a:pt x="1752" y="607732"/>
                    </a:lnTo>
                    <a:lnTo>
                      <a:pt x="1945" y="608472"/>
                    </a:lnTo>
                    <a:lnTo>
                      <a:pt x="2152" y="609145"/>
                    </a:lnTo>
                    <a:lnTo>
                      <a:pt x="2359" y="609784"/>
                    </a:lnTo>
                    <a:lnTo>
                      <a:pt x="2580" y="610389"/>
                    </a:lnTo>
                    <a:lnTo>
                      <a:pt x="2802" y="610961"/>
                    </a:lnTo>
                    <a:lnTo>
                      <a:pt x="3038" y="611466"/>
                    </a:lnTo>
                    <a:lnTo>
                      <a:pt x="3275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295" y="613249"/>
                    </a:lnTo>
                    <a:lnTo>
                      <a:pt x="4568" y="613451"/>
                    </a:lnTo>
                    <a:lnTo>
                      <a:pt x="4842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7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7000" y="612711"/>
                    </a:lnTo>
                    <a:lnTo>
                      <a:pt x="7251" y="612341"/>
                    </a:lnTo>
                    <a:lnTo>
                      <a:pt x="7495" y="611937"/>
                    </a:lnTo>
                    <a:lnTo>
                      <a:pt x="7731" y="611466"/>
                    </a:lnTo>
                    <a:lnTo>
                      <a:pt x="7968" y="610961"/>
                    </a:lnTo>
                    <a:lnTo>
                      <a:pt x="8190" y="610389"/>
                    </a:lnTo>
                    <a:lnTo>
                      <a:pt x="8411" y="609784"/>
                    </a:lnTo>
                    <a:lnTo>
                      <a:pt x="8618" y="609145"/>
                    </a:lnTo>
                    <a:lnTo>
                      <a:pt x="8825" y="608472"/>
                    </a:lnTo>
                    <a:lnTo>
                      <a:pt x="9025" y="607732"/>
                    </a:lnTo>
                    <a:lnTo>
                      <a:pt x="9209" y="606958"/>
                    </a:lnTo>
                    <a:lnTo>
                      <a:pt x="9387" y="606151"/>
                    </a:lnTo>
                    <a:lnTo>
                      <a:pt x="9557" y="605310"/>
                    </a:lnTo>
                    <a:lnTo>
                      <a:pt x="9719" y="604435"/>
                    </a:lnTo>
                    <a:lnTo>
                      <a:pt x="9867" y="603527"/>
                    </a:lnTo>
                    <a:lnTo>
                      <a:pt x="10008" y="602585"/>
                    </a:lnTo>
                    <a:lnTo>
                      <a:pt x="10141" y="601609"/>
                    </a:lnTo>
                    <a:lnTo>
                      <a:pt x="10259" y="600600"/>
                    </a:lnTo>
                    <a:lnTo>
                      <a:pt x="10370" y="599557"/>
                    </a:lnTo>
                    <a:lnTo>
                      <a:pt x="10466" y="598480"/>
                    </a:lnTo>
                    <a:lnTo>
                      <a:pt x="10554" y="597404"/>
                    </a:lnTo>
                    <a:lnTo>
                      <a:pt x="10621" y="596294"/>
                    </a:lnTo>
                    <a:lnTo>
                      <a:pt x="10687" y="595150"/>
                    </a:lnTo>
                    <a:lnTo>
                      <a:pt x="10732" y="593972"/>
                    </a:lnTo>
                    <a:lnTo>
                      <a:pt x="10769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9" y="588018"/>
                    </a:lnTo>
                    <a:lnTo>
                      <a:pt x="10732" y="586840"/>
                    </a:lnTo>
                    <a:lnTo>
                      <a:pt x="10687" y="585697"/>
                    </a:lnTo>
                    <a:lnTo>
                      <a:pt x="10621" y="584586"/>
                    </a:lnTo>
                    <a:lnTo>
                      <a:pt x="10554" y="583476"/>
                    </a:lnTo>
                    <a:lnTo>
                      <a:pt x="10466" y="582400"/>
                    </a:lnTo>
                    <a:lnTo>
                      <a:pt x="10370" y="581323"/>
                    </a:lnTo>
                    <a:lnTo>
                      <a:pt x="10259" y="580280"/>
                    </a:lnTo>
                    <a:lnTo>
                      <a:pt x="10141" y="579271"/>
                    </a:lnTo>
                    <a:lnTo>
                      <a:pt x="10008" y="578296"/>
                    </a:lnTo>
                    <a:lnTo>
                      <a:pt x="9867" y="577354"/>
                    </a:lnTo>
                    <a:lnTo>
                      <a:pt x="9719" y="576445"/>
                    </a:lnTo>
                    <a:lnTo>
                      <a:pt x="9557" y="575571"/>
                    </a:lnTo>
                    <a:lnTo>
                      <a:pt x="9387" y="574730"/>
                    </a:lnTo>
                    <a:lnTo>
                      <a:pt x="9209" y="573889"/>
                    </a:lnTo>
                    <a:lnTo>
                      <a:pt x="9025" y="573115"/>
                    </a:lnTo>
                    <a:lnTo>
                      <a:pt x="8825" y="572408"/>
                    </a:lnTo>
                    <a:lnTo>
                      <a:pt x="8618" y="571702"/>
                    </a:lnTo>
                    <a:lnTo>
                      <a:pt x="8411" y="571029"/>
                    </a:lnTo>
                    <a:lnTo>
                      <a:pt x="8190" y="570423"/>
                    </a:lnTo>
                    <a:lnTo>
                      <a:pt x="7968" y="569885"/>
                    </a:lnTo>
                    <a:lnTo>
                      <a:pt x="7731" y="569347"/>
                    </a:lnTo>
                    <a:lnTo>
                      <a:pt x="7495" y="568876"/>
                    </a:lnTo>
                    <a:lnTo>
                      <a:pt x="7251" y="568472"/>
                    </a:lnTo>
                    <a:lnTo>
                      <a:pt x="7000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7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Google Shape;45;p3"/>
              <p:cNvSpPr/>
              <p:nvPr/>
            </p:nvSpPr>
            <p:spPr>
              <a:xfrm>
                <a:off x="11651245" y="3272898"/>
                <a:ext cx="55601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1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294" y="471"/>
                    </a:lnTo>
                    <a:lnTo>
                      <a:pt x="4035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74" y="1850"/>
                    </a:lnTo>
                    <a:lnTo>
                      <a:pt x="3038" y="2321"/>
                    </a:lnTo>
                    <a:lnTo>
                      <a:pt x="2801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0" y="6863"/>
                    </a:lnTo>
                    <a:lnTo>
                      <a:pt x="1382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43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4" y="18671"/>
                    </a:lnTo>
                    <a:lnTo>
                      <a:pt x="59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59" y="26879"/>
                    </a:lnTo>
                    <a:lnTo>
                      <a:pt x="104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43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82" y="39024"/>
                    </a:lnTo>
                    <a:lnTo>
                      <a:pt x="1560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1" y="43868"/>
                    </a:lnTo>
                    <a:lnTo>
                      <a:pt x="3038" y="44373"/>
                    </a:lnTo>
                    <a:lnTo>
                      <a:pt x="3274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5" y="45954"/>
                    </a:lnTo>
                    <a:lnTo>
                      <a:pt x="4294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0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18" y="42052"/>
                    </a:lnTo>
                    <a:lnTo>
                      <a:pt x="8824" y="41345"/>
                    </a:lnTo>
                    <a:lnTo>
                      <a:pt x="9017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67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0" y="24558"/>
                    </a:lnTo>
                    <a:lnTo>
                      <a:pt x="10790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7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17" y="6089"/>
                    </a:lnTo>
                    <a:lnTo>
                      <a:pt x="8824" y="5349"/>
                    </a:lnTo>
                    <a:lnTo>
                      <a:pt x="8618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0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294" y="113943"/>
                    </a:lnTo>
                    <a:lnTo>
                      <a:pt x="4035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74" y="115323"/>
                    </a:lnTo>
                    <a:lnTo>
                      <a:pt x="3038" y="115794"/>
                    </a:lnTo>
                    <a:lnTo>
                      <a:pt x="2801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0" y="120335"/>
                    </a:lnTo>
                    <a:lnTo>
                      <a:pt x="1382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43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4" y="132110"/>
                    </a:lnTo>
                    <a:lnTo>
                      <a:pt x="59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59" y="140352"/>
                    </a:lnTo>
                    <a:lnTo>
                      <a:pt x="104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43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82" y="152496"/>
                    </a:lnTo>
                    <a:lnTo>
                      <a:pt x="1560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1" y="157341"/>
                    </a:lnTo>
                    <a:lnTo>
                      <a:pt x="3038" y="157845"/>
                    </a:lnTo>
                    <a:lnTo>
                      <a:pt x="3274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5" y="159427"/>
                    </a:lnTo>
                    <a:lnTo>
                      <a:pt x="4294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0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18" y="155491"/>
                    </a:lnTo>
                    <a:lnTo>
                      <a:pt x="8824" y="154818"/>
                    </a:lnTo>
                    <a:lnTo>
                      <a:pt x="9017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67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0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7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17" y="119562"/>
                    </a:lnTo>
                    <a:lnTo>
                      <a:pt x="8824" y="118821"/>
                    </a:lnTo>
                    <a:lnTo>
                      <a:pt x="8618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0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294" y="227416"/>
                    </a:lnTo>
                    <a:lnTo>
                      <a:pt x="4035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74" y="228761"/>
                    </a:lnTo>
                    <a:lnTo>
                      <a:pt x="3038" y="229232"/>
                    </a:lnTo>
                    <a:lnTo>
                      <a:pt x="2801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0" y="233774"/>
                    </a:lnTo>
                    <a:lnTo>
                      <a:pt x="1382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43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4" y="245582"/>
                    </a:lnTo>
                    <a:lnTo>
                      <a:pt x="59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59" y="253824"/>
                    </a:lnTo>
                    <a:lnTo>
                      <a:pt x="104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43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82" y="265935"/>
                    </a:lnTo>
                    <a:lnTo>
                      <a:pt x="1560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1" y="270780"/>
                    </a:lnTo>
                    <a:lnTo>
                      <a:pt x="3038" y="271318"/>
                    </a:lnTo>
                    <a:lnTo>
                      <a:pt x="3274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5" y="272865"/>
                    </a:lnTo>
                    <a:lnTo>
                      <a:pt x="4294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0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18" y="268963"/>
                    </a:lnTo>
                    <a:lnTo>
                      <a:pt x="8824" y="268256"/>
                    </a:lnTo>
                    <a:lnTo>
                      <a:pt x="9017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67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0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7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17" y="233000"/>
                    </a:lnTo>
                    <a:lnTo>
                      <a:pt x="8824" y="232260"/>
                    </a:lnTo>
                    <a:lnTo>
                      <a:pt x="8618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0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4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294" y="340855"/>
                    </a:lnTo>
                    <a:lnTo>
                      <a:pt x="4035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74" y="342200"/>
                    </a:lnTo>
                    <a:lnTo>
                      <a:pt x="3038" y="342671"/>
                    </a:lnTo>
                    <a:lnTo>
                      <a:pt x="2801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0" y="347213"/>
                    </a:lnTo>
                    <a:lnTo>
                      <a:pt x="1382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43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4" y="359021"/>
                    </a:lnTo>
                    <a:lnTo>
                      <a:pt x="59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59" y="367263"/>
                    </a:lnTo>
                    <a:lnTo>
                      <a:pt x="104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43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82" y="379374"/>
                    </a:lnTo>
                    <a:lnTo>
                      <a:pt x="1560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1" y="384218"/>
                    </a:lnTo>
                    <a:lnTo>
                      <a:pt x="3038" y="384757"/>
                    </a:lnTo>
                    <a:lnTo>
                      <a:pt x="3274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5" y="386304"/>
                    </a:lnTo>
                    <a:lnTo>
                      <a:pt x="4294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4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0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18" y="382402"/>
                    </a:lnTo>
                    <a:lnTo>
                      <a:pt x="8824" y="381695"/>
                    </a:lnTo>
                    <a:lnTo>
                      <a:pt x="9017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67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0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7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17" y="346439"/>
                    </a:lnTo>
                    <a:lnTo>
                      <a:pt x="8824" y="345733"/>
                    </a:lnTo>
                    <a:lnTo>
                      <a:pt x="8618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0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294" y="454293"/>
                    </a:lnTo>
                    <a:lnTo>
                      <a:pt x="4035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74" y="455639"/>
                    </a:lnTo>
                    <a:lnTo>
                      <a:pt x="3038" y="456110"/>
                    </a:lnTo>
                    <a:lnTo>
                      <a:pt x="2801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0" y="460551"/>
                    </a:lnTo>
                    <a:lnTo>
                      <a:pt x="1382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09" y="463982"/>
                    </a:lnTo>
                    <a:lnTo>
                      <a:pt x="769" y="464924"/>
                    </a:lnTo>
                    <a:lnTo>
                      <a:pt x="643" y="465900"/>
                    </a:lnTo>
                    <a:lnTo>
                      <a:pt x="525" y="466875"/>
                    </a:lnTo>
                    <a:lnTo>
                      <a:pt x="414" y="467918"/>
                    </a:lnTo>
                    <a:lnTo>
                      <a:pt x="318" y="468961"/>
                    </a:lnTo>
                    <a:lnTo>
                      <a:pt x="237" y="470038"/>
                    </a:lnTo>
                    <a:lnTo>
                      <a:pt x="163" y="471148"/>
                    </a:lnTo>
                    <a:lnTo>
                      <a:pt x="104" y="472258"/>
                    </a:lnTo>
                    <a:lnTo>
                      <a:pt x="59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0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59" y="480534"/>
                    </a:lnTo>
                    <a:lnTo>
                      <a:pt x="104" y="481711"/>
                    </a:lnTo>
                    <a:lnTo>
                      <a:pt x="163" y="482855"/>
                    </a:lnTo>
                    <a:lnTo>
                      <a:pt x="237" y="483965"/>
                    </a:lnTo>
                    <a:lnTo>
                      <a:pt x="318" y="485075"/>
                    </a:lnTo>
                    <a:lnTo>
                      <a:pt x="414" y="486152"/>
                    </a:lnTo>
                    <a:lnTo>
                      <a:pt x="525" y="487195"/>
                    </a:lnTo>
                    <a:lnTo>
                      <a:pt x="643" y="488204"/>
                    </a:lnTo>
                    <a:lnTo>
                      <a:pt x="769" y="489179"/>
                    </a:lnTo>
                    <a:lnTo>
                      <a:pt x="909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82" y="492813"/>
                    </a:lnTo>
                    <a:lnTo>
                      <a:pt x="1560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1" y="497691"/>
                    </a:lnTo>
                    <a:lnTo>
                      <a:pt x="3038" y="498195"/>
                    </a:lnTo>
                    <a:lnTo>
                      <a:pt x="3274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5" y="499777"/>
                    </a:lnTo>
                    <a:lnTo>
                      <a:pt x="4294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0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18" y="495840"/>
                    </a:lnTo>
                    <a:lnTo>
                      <a:pt x="8824" y="495134"/>
                    </a:lnTo>
                    <a:lnTo>
                      <a:pt x="9017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67" y="490155"/>
                    </a:lnTo>
                    <a:lnTo>
                      <a:pt x="10007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46" y="483965"/>
                    </a:lnTo>
                    <a:lnTo>
                      <a:pt x="10620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0" y="478179"/>
                    </a:lnTo>
                    <a:lnTo>
                      <a:pt x="10790" y="476934"/>
                    </a:lnTo>
                    <a:lnTo>
                      <a:pt x="10790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0" y="471148"/>
                    </a:lnTo>
                    <a:lnTo>
                      <a:pt x="10546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07" y="464924"/>
                    </a:lnTo>
                    <a:lnTo>
                      <a:pt x="9867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17" y="459811"/>
                    </a:lnTo>
                    <a:lnTo>
                      <a:pt x="8824" y="459070"/>
                    </a:lnTo>
                    <a:lnTo>
                      <a:pt x="8618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0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294" y="567530"/>
                    </a:lnTo>
                    <a:lnTo>
                      <a:pt x="4035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74" y="568876"/>
                    </a:lnTo>
                    <a:lnTo>
                      <a:pt x="3038" y="569347"/>
                    </a:lnTo>
                    <a:lnTo>
                      <a:pt x="2801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0" y="573889"/>
                    </a:lnTo>
                    <a:lnTo>
                      <a:pt x="1382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43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4" y="585697"/>
                    </a:lnTo>
                    <a:lnTo>
                      <a:pt x="59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59" y="593972"/>
                    </a:lnTo>
                    <a:lnTo>
                      <a:pt x="104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43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82" y="606151"/>
                    </a:lnTo>
                    <a:lnTo>
                      <a:pt x="1560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1" y="610961"/>
                    </a:lnTo>
                    <a:lnTo>
                      <a:pt x="3038" y="611466"/>
                    </a:lnTo>
                    <a:lnTo>
                      <a:pt x="3274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5" y="613013"/>
                    </a:lnTo>
                    <a:lnTo>
                      <a:pt x="4294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0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18" y="609145"/>
                    </a:lnTo>
                    <a:lnTo>
                      <a:pt x="8824" y="608472"/>
                    </a:lnTo>
                    <a:lnTo>
                      <a:pt x="9017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67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0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7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17" y="573115"/>
                    </a:lnTo>
                    <a:lnTo>
                      <a:pt x="8824" y="572408"/>
                    </a:lnTo>
                    <a:lnTo>
                      <a:pt x="8618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0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cxnSp>
          <p:nvCxnSpPr>
            <p:cNvPr id="91" name="Google Shape;95;p7"/>
            <p:cNvCxnSpPr/>
            <p:nvPr/>
          </p:nvCxnSpPr>
          <p:spPr>
            <a:xfrm>
              <a:off x="14832" y="430094"/>
              <a:ext cx="2559403" cy="11347"/>
            </a:xfrm>
            <a:prstGeom prst="straightConnector1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4" name="Прямоугольник 93"/>
          <p:cNvSpPr/>
          <p:nvPr/>
        </p:nvSpPr>
        <p:spPr>
          <a:xfrm>
            <a:off x="1542533" y="353705"/>
            <a:ext cx="102873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54375"/>
                </a:solidFill>
                <a:latin typeface="Bebas Neue Bold" panose="020B0606020202050201" pitchFamily="34" charset="-52"/>
              </a:rPr>
              <a:t>8. После внесения необходимой информации о </a:t>
            </a:r>
            <a:r>
              <a:rPr lang="ru-RU" sz="2800" dirty="0" err="1">
                <a:solidFill>
                  <a:srgbClr val="054375"/>
                </a:solidFill>
                <a:latin typeface="Bebas Neue Bold" panose="020B0606020202050201" pitchFamily="34" charset="-52"/>
              </a:rPr>
              <a:t>подуслуге</a:t>
            </a:r>
            <a:r>
              <a:rPr lang="ru-RU" sz="2800" dirty="0">
                <a:solidFill>
                  <a:srgbClr val="054375"/>
                </a:solidFill>
                <a:latin typeface="Bebas Neue Bold" panose="020B0606020202050201" pitchFamily="34" charset="-52"/>
              </a:rPr>
              <a:t> пройдите по вкладкам, расположенным ниже, и предоставьте запрашиваемую информацию. Для продолжения нажмите «Далее». </a:t>
            </a:r>
            <a:endParaRPr lang="ru-RU" sz="2800" dirty="0">
              <a:solidFill>
                <a:srgbClr val="637B9B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215895" y="196812"/>
            <a:ext cx="20989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54375"/>
                </a:solidFill>
                <a:latin typeface="Styrene A Web Med" pitchFamily="2" charset="-52"/>
              </a:rPr>
              <a:t>Городской округ </a:t>
            </a:r>
            <a:r>
              <a:rPr lang="ru-RU" sz="1600" b="1" dirty="0" smtClean="0">
                <a:solidFill>
                  <a:srgbClr val="054375"/>
                </a:solidFill>
                <a:latin typeface="Styrene A Web Med" pitchFamily="2" charset="-52"/>
              </a:rPr>
              <a:t>Лотошино</a:t>
            </a:r>
            <a:endParaRPr lang="ru-RU" sz="1600" b="1" dirty="0">
              <a:solidFill>
                <a:srgbClr val="054375"/>
              </a:solidFill>
              <a:latin typeface="Styrene A Web Med" pitchFamily="2" charset="-5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6FF56D-08BE-C12B-6EF2-357DC008C3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/>
          <a:srcRect/>
          <a:stretch/>
        </p:blipFill>
        <p:spPr>
          <a:xfrm>
            <a:off x="3030372" y="1812023"/>
            <a:ext cx="5592737" cy="488120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4D2A522-68C4-D59D-4A66-5F8FABF55AD4}"/>
              </a:ext>
            </a:extLst>
          </p:cNvPr>
          <p:cNvSpPr/>
          <p:nvPr/>
        </p:nvSpPr>
        <p:spPr>
          <a:xfrm>
            <a:off x="4412609" y="5075339"/>
            <a:ext cx="4043494" cy="4697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37DAD67-6146-FBAC-1667-13B1B79DF5AE}"/>
              </a:ext>
            </a:extLst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401912" y="5640516"/>
            <a:ext cx="4054191" cy="481626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3B76614-2A61-2C45-4233-1469B47B84BC}"/>
              </a:ext>
            </a:extLst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625593" y="6324293"/>
            <a:ext cx="830510" cy="48162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7185923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7623</TotalTime>
  <Words>886</Words>
  <Application>Microsoft Office PowerPoint</Application>
  <PresentationFormat>Широкоэкранный</PresentationFormat>
  <Paragraphs>169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1" baseType="lpstr">
      <vt:lpstr>Arial</vt:lpstr>
      <vt:lpstr>Bahnschrift SemiLight SemiConde</vt:lpstr>
      <vt:lpstr>Bebas Neue Bold</vt:lpstr>
      <vt:lpstr>Calibri</vt:lpstr>
      <vt:lpstr>Century Gothic</vt:lpstr>
      <vt:lpstr>Segoe UI Historic</vt:lpstr>
      <vt:lpstr>Segoe UI Semilight</vt:lpstr>
      <vt:lpstr>Styrene A Web Med</vt:lpstr>
      <vt:lpstr>Times New Roman</vt:lpstr>
      <vt:lpstr>Wingdings 3</vt:lpstr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zs</dc:creator>
  <cp:lastModifiedBy>Байкова </cp:lastModifiedBy>
  <cp:revision>643</cp:revision>
  <cp:lastPrinted>2023-06-01T12:52:24Z</cp:lastPrinted>
  <dcterms:created xsi:type="dcterms:W3CDTF">2020-02-23T10:24:42Z</dcterms:created>
  <dcterms:modified xsi:type="dcterms:W3CDTF">2024-08-21T05:32:21Z</dcterms:modified>
</cp:coreProperties>
</file>